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47" r:id="rId11"/>
    <p:sldId id="348" r:id="rId12"/>
    <p:sldId id="357" r:id="rId13"/>
    <p:sldId id="354" r:id="rId14"/>
    <p:sldId id="356" r:id="rId15"/>
    <p:sldId id="358" r:id="rId16"/>
    <p:sldId id="342" r:id="rId1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135942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7476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381981"/>
            <a:ext cx="9184425" cy="812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 סיור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מ"ז באירופה יתקיים בתאריכים: 10-14 בנובמבר 2019. 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2. מבנה הסיור: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סיור צוותי ב-4 מדינות: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האירופי.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3. כהכנה לסיור יתקיים סמינר למידה צוותי על פי המדינה אליה יוצא כל צוות, ויום   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הכנה משותף לנאט"ו ולמוסדות האיחוד האירופי.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049702"/>
            <a:ext cx="10149333" cy="512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נאט"ו והאיחוד האירופי כארגונים בינלאומיים מרכזיים במערכת העולמית וחקר השפעתם על ממדים בביטחון הלאומי הישראלי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מדינה חברה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באיחוד האירופי,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וביצוע חקירה סביב אתגר ביטחון לאומי עכשווי אתו היא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תמודדת. 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רציונל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2070776"/>
            <a:ext cx="10149333" cy="563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לקשר בין הלמידה של 3 קורסי התשתית הגלובאלית העוסקים בתשתית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ומושגי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 שלו, בגלובאליזם ובאסטרטגיה, ולהדגים אותם על מדינות נבחרות.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מדינה, יושם דגש על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בסיסי נבחר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של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הביטחון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על רקע כלל היבטי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באותה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מדינה.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77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1" y="1736193"/>
            <a:ext cx="9968916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מובילים, תפקידם להבנות את תהליך הלמידה, יחד עם מדריך הצוות ומנחה נוסף מומחה תוכן אשר יוצמד לכל קבוצה.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בניסות שאלת המחקר וביצוע החקירה.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אדמיניסטרטיבי שיסייע בכל התהליך הארגוני בתכנון ותוך כדי הסיור.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. 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5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מנחים מלווים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235" y="2070754"/>
            <a:ext cx="95250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גרמניה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קתרינה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קונארק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שגריר ישראל לשעבר באתונה, מר רן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קוריאל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בריטניה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נספח בריטניה בישראל, אל"ם ג'יימס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פרייסט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 ארצי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78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5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לסיור ולימי ההכנה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(לא חווייתית) ובה: מטרה, שאלות החקירה,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868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574387"/>
            <a:ext cx="10255951" cy="660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הזמן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א. סיור צפון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ב. סיור דרום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ג. 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ומערכת ההכנות עליהם תהיה באחריות צוות משתתפים מוביל.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ב-4 שש"ס.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הסיורים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23814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ומקומות.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שונים.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והמעשה.</a:t>
            </a: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האזור, המרצים והמקומות.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התכנים, סיורי הכנה, מפגשים מקדימים ועוד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במליאה ובקבוצות ייעודיות.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ועוד.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261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453839"/>
            <a:ext cx="11200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כוונים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מרכזיים - בצוות המוביל ובצוות האחראי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קביעת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מובילים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תוכניות – מדריך, פרופ' יוסי בן ארצי,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חומרי קריאה, מפות,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הובלה, תיאום, הנחיית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בעזרים – בסיור 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העמקת התובנות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מהסיור – עיבוד לאחר הסיור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75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153615" y="1322776"/>
            <a:ext cx="112001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משכי הטעינה ישמשו להצגת הנושא או האזור כשלב מקדים לסיור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עיסוק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מרכיבי הביטחון הלאומי תוך שמירה על איזון בין המרכיבים (כלכלי, מדיני, בטחוני וחברתי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הכנה, מפגשים מקדימים ותוכנית צל – מקרים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ותגובות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ניסוח שאלות חקר המחייבות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העמקה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 חשובים ומרכזיים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תיק סיור מפורט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עיבוד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לסיור ולימי ההכנה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ובה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71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10751</TotalTime>
  <Words>578</Words>
  <Application>Microsoft Office PowerPoint</Application>
  <PresentationFormat>מסך רחב</PresentationFormat>
  <Paragraphs>140</Paragraphs>
  <Slides>16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תוצרים נדרשים</vt:lpstr>
      <vt:lpstr>מצגת של PowerPoint‏</vt:lpstr>
      <vt:lpstr>מבנה הסיור</vt:lpstr>
      <vt:lpstr>מטרות</vt:lpstr>
      <vt:lpstr>רציונל</vt:lpstr>
      <vt:lpstr>השיטה</vt:lpstr>
      <vt:lpstr>מנחים מלווים</vt:lpstr>
      <vt:lpstr>תוצרים נדרשים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235</cp:revision>
  <cp:lastPrinted>2017-08-27T15:18:28Z</cp:lastPrinted>
  <dcterms:created xsi:type="dcterms:W3CDTF">2017-08-17T05:53:13Z</dcterms:created>
  <dcterms:modified xsi:type="dcterms:W3CDTF">2019-09-01T18:34:40Z</dcterms:modified>
</cp:coreProperties>
</file>