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8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ה'/אלול/תשע"ט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ה'/אלול/תשע"ט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1180946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College – 47</a:t>
            </a:r>
            <a:r>
              <a:rPr lang="en-US" altLang="he-IL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63356" y="3836686"/>
            <a:ext cx="9155756" cy="171330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Guide to the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and the Europe Seminar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7985761" y="5397196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11" y="4828148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50162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2" y="1498155"/>
            <a:ext cx="10149333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Knowledge of the state in the EU, and conducting an inquiry into a contemporary national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challenge it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faces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,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on the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background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 all aspects of national security in that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country</a:t>
            </a:r>
            <a:endParaRPr lang="en-US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Recognizing NATO and the EU as major international organizations in the global system, and exploring their impact on dimensions of Israeli national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defense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seminar and tour constitute an academic course that qualifies </a:t>
            </a:r>
            <a:endParaRPr lang="en-US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 3 weekly semester hours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Structure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112" y="1665278"/>
            <a:ext cx="9184425" cy="577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November 10-14, 2019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  <a:endParaRPr lang="en-US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Sunday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Tuesday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Team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Tour in 4 Countries:</a:t>
            </a: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Team 1 - Germany</a:t>
            </a: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Team 2 - Greece</a:t>
            </a: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Team 3 - UK</a:t>
            </a: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Team 4 - Cyprus</a:t>
            </a:r>
          </a:p>
          <a:p>
            <a:pPr algn="l" rtl="0">
              <a:lnSpc>
                <a:spcPct val="150000"/>
              </a:lnSpc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Wednesday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to Thursday - joint tour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Brussels in NATO and EU institutions.</a:t>
            </a:r>
          </a:p>
          <a:p>
            <a:pPr algn="l" rtl="0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46" y="4971354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48955"/>
            <a:ext cx="10149333" cy="628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In preparation for the tour, a team learning seminar will be held according to the state to which each team goes, and day Joint preparation for NATO and EU institutions.</a:t>
            </a:r>
            <a:endParaRPr lang="he-IL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Leaders </a:t>
            </a: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will be appointed in each team; It is their job to understand the learning process, along with the team guide and content expert who will be attached to each group.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seminar will be split between loading </a:t>
            </a:r>
            <a:r>
              <a:rPr lang="en-US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relevant </a:t>
            </a: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content</a:t>
            </a:r>
            <a:r>
              <a:rPr lang="en-US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 the tour, and individual and group work in </a:t>
            </a:r>
            <a:r>
              <a:rPr lang="en-US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research, </a:t>
            </a: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and research questioning.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Each team will be joined by an administrative officer who will assist in the entire organizational process in planning and during the tour.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joint portion of the tour will be concentrated in a centralized manner by the </a:t>
            </a:r>
            <a:r>
              <a:rPr lang="en-US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INDC </a:t>
            </a:r>
            <a:r>
              <a:rPr lang="en-US" sz="16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Staff</a:t>
            </a:r>
            <a:r>
              <a:rPr lang="he-IL" sz="16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. </a:t>
            </a:r>
            <a:endParaRPr lang="he-IL" sz="16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262" y="5094514"/>
            <a:ext cx="445544" cy="6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078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Guided Escorts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130" y="2146092"/>
            <a:ext cx="840407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000" u="sng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Germany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 Director of the Center for Research in Europe and Germany at the University of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Haifa, Mrs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. Catherine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Conark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0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Greece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- Former Israeli ambassador to Athens, Mr. Ran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Curiel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0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United Kingdom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 United Kingdom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attaché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olonel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James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P</a:t>
            </a:r>
            <a:r>
              <a:rPr lang="en-US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reist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0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Cyprus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- Prof. Yossi Ben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009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Deliverables Required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5896" y="1839680"/>
            <a:ext cx="10277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Research Question (will be approved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detailed plan for the tour and preparation days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which includes the plan and related materials as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Concluding (non-experiential) presentation: Purpose,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questions, main insights learned on tour, lessons and participants'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60" y="1727063"/>
            <a:ext cx="10255951" cy="623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Taking advantage of time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Transport of participants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Creative thinking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Code of conduct and dress code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abroad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Obligation to attend all shows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Administration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Book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flights and possibility to integrate private vacations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eneral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458938"/>
            <a:ext cx="1025595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Three national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are planned during the Israeli season: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A. North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(26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November)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B. South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(17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19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December)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C.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West Bank and Jerusalem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30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January)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tour planning and preparation system will be the responsibility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leading participant team.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and 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preparatory system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constitute an academic course that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entitles academic 4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hours weekly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05774"/>
            <a:ext cx="1025595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Expanding knowledge in various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areas by meeting topics, characters, and places.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Familiarize yourself with the components of national power alongside various gaps and tensions.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Familiarity with state resources, their rationale, and their impact on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defense.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a critical view of what is being learned - between theory and practice.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427" y="5135102"/>
            <a:ext cx="474921" cy="7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86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Distribution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Responsibility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722594"/>
            <a:ext cx="9745978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North Tour - Team 3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Southern Tour - Team 1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West Bank &amp; Jerusalem Tour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Team 4</a:t>
            </a: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069" y="4890826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Leading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Roles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608" y="1865246"/>
            <a:ext cx="9745978" cy="563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Self-study of the area, lecturers and places.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Planning the rationale (area characteristics, content balance, preparation tours, pre-meetings and more).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Pre-knowledge transfer in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the plenum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and dedicated groups.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Reference for reading materials, presentations, websites and more.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Preparing aids and sharing tasks for team members.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Leading the tour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418" y="795928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Milestones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679395" y="1778811"/>
            <a:ext cx="1120018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Brainstorming to formulate key intentions - in the leading and responsible teams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Determine Leaders - in the team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Formulation of the tour layout, and related to the curriculum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in the team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Program Approvals - Instructor, Prof. Yossi Ben </a:t>
            </a:r>
            <a:r>
              <a:rPr lang="en-US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Chief Instructor and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College Commander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Study relevant content for the tour - preparation and loading stage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Reading materials,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maps, panoramic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photography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Transport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, coordination, content guidance, use of aids - on the tour itself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Deepening the insights from the tour - post-tour processing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753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Planning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718464" y="1317273"/>
            <a:ext cx="1120018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Charging durations will be used to show the topic or area as a preliminary step to the tour itself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Engage in all the elements of national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while maintaining a balance between them (economic, political, security and social)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tours, preliminary sessions and shadow program - cases and responses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Formulation of research questions requiring deepening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Integrating important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lecturers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and places for national </a:t>
            </a:r>
            <a:r>
              <a:rPr lang="en-US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Preparing a detailed tour portfolio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Innovation and creativity in tour planning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social bonding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Team Processing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D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eliverables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5950" y="1801422"/>
            <a:ext cx="10277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questions (for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approval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Detailed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 for preparation days and tour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plan and auxiliary materials as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with the main insights learned on the tour, lessons and participants'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148460" y="1905059"/>
            <a:ext cx="9730571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Europe </a:t>
            </a:r>
            <a:r>
              <a:rPr lang="en-US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10962</TotalTime>
  <Words>901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National Security College – 47th Class</vt:lpstr>
      <vt:lpstr>General</vt:lpstr>
      <vt:lpstr>Purpose of the Tours</vt:lpstr>
      <vt:lpstr>Distribution of Responsibility for the National Defense Tours</vt:lpstr>
      <vt:lpstr>Leading Team Roles</vt:lpstr>
      <vt:lpstr>Milestones</vt:lpstr>
      <vt:lpstr>Principles of Planning</vt:lpstr>
      <vt:lpstr>Required Deliverables</vt:lpstr>
      <vt:lpstr>PowerPoint Presentation</vt:lpstr>
      <vt:lpstr>Goals of the Tour</vt:lpstr>
      <vt:lpstr>The Tour Structure</vt:lpstr>
      <vt:lpstr>The Method</vt:lpstr>
      <vt:lpstr>Guided Escorts</vt:lpstr>
      <vt:lpstr>Deliverables Required</vt:lpstr>
      <vt:lpstr>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u26696</cp:lastModifiedBy>
  <cp:revision>250</cp:revision>
  <cp:lastPrinted>2017-08-27T15:18:28Z</cp:lastPrinted>
  <dcterms:created xsi:type="dcterms:W3CDTF">2017-08-17T05:53:13Z</dcterms:created>
  <dcterms:modified xsi:type="dcterms:W3CDTF">2019-09-05T13:27:06Z</dcterms:modified>
</cp:coreProperties>
</file>