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48" r:id="rId11"/>
    <p:sldId id="347" r:id="rId12"/>
    <p:sldId id="354" r:id="rId13"/>
    <p:sldId id="357" r:id="rId14"/>
    <p:sldId id="358" r:id="rId15"/>
    <p:sldId id="342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1063716"/>
            <a:ext cx="10255953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Security College – 47</a:t>
            </a:r>
            <a:r>
              <a:rPr lang="en-US" altLang="he-IL" sz="42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4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Class</a:t>
            </a:r>
            <a:endParaRPr lang="en-US" altLang="he-IL" sz="4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963356" y="3133306"/>
            <a:ext cx="9155756" cy="171330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Briefing on the </a:t>
            </a: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sz="4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and the Europe </a:t>
            </a: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7985761" y="5397196"/>
            <a:ext cx="32382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111" y="4828148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6575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of the Tour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2" y="1627108"/>
            <a:ext cx="10149333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Acquiring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knowledge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of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 member state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 the EU, and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exploring a chosen element of national security, which constitutes a contemporary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national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security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challenge it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faces,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against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background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of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all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aspects of national security in that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country</a:t>
            </a:r>
            <a:endParaRPr lang="en-US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Acquiring knowledge of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NATO and the EU as major international organizations in the global system, and exploring their impact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on relevant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dimensions of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Israel’s national security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 constitute an academic course that qualifies </a:t>
            </a:r>
            <a:endParaRPr lang="en-US" altLang="he-I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3 weekly </a:t>
            </a:r>
            <a:r>
              <a:rPr lang="en-US" altLang="he-I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hours</a:t>
            </a:r>
            <a:endParaRPr lang="he-IL" altLang="he-I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27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Structure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112" y="1899738"/>
            <a:ext cx="9184425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10-14 November, 2019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Sunday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 Tuesday - 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 in 4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Countries: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1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Germany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2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Greece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UK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4 - Cyprus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Wednesday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 Thursday - joint tour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Brussels in NATO and EU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institutions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46" y="4971354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8075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Method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48955"/>
            <a:ext cx="10149333" cy="6290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preparation for the tour, a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learning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seminar will be held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on each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state by each team,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 one-day joint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preparation for NATO and EU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institutions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Leaders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will be appointed in each team;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their role is to formulate the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learning process,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together 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with the team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instructor and the expert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who will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assist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each group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seminar will be split between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learning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relevant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materials for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tour, and individual and group work in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formulating the research question and the exploration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Each team will be joined by an administrative officer who will assist in the entire organizational process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during the 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planning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phase and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during the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tour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joint portion of the tour will be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organized by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INDC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Staff</a:t>
            </a:r>
            <a:endParaRPr lang="he-IL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262" y="5094514"/>
            <a:ext cx="445544" cy="67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078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Experts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129" y="2146092"/>
            <a:ext cx="9300901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altLang="he-IL" sz="2200" u="sng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Germany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- Director of the Center for Research in Europe and Germany at the University of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Haifa, Mrs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. Catherine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Conark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Greece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- Former Israeli ambassador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Athens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Mr. Ran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Curiel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United Kingdom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- United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Kingdom’s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attaché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C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olonel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James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P</a:t>
            </a:r>
            <a:r>
              <a:rPr lang="en-US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reist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Cyprus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- Prof. Yossi Ben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009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Required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Deliverables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5896" y="1945187"/>
            <a:ext cx="1027785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Research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question (needs to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be approved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Detailed plan for preparation stage and the tour itself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 detailed tour file, including the plan, aids, and additional materials as needed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Debriefing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 summary presentation (content-based):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Purpose,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question,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main insights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lessons learned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on tour,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participants'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remarks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60" y="1727063"/>
            <a:ext cx="10255951" cy="623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Using preparation time efficiently and wisely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Participants led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Creative thinking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Code of conduct and dress code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abroad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Required attendance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Logistics</a:t>
            </a:r>
            <a:endParaRPr lang="en-US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Booking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flights and possibility to integrate private vacations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just" rtl="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8252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eneral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896" y="1599614"/>
            <a:ext cx="10255951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Three national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defense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tours are planned during the Israeli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season: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North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 (26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28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November)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South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 (17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19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December)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Judea and Samaria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and Jerusalem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 (28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30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January) 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tour planning and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preparations will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be the responsibility of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leading participants’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team.</a:t>
            </a:r>
          </a:p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tours and 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preparations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constitute an academic course that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qualifies for 4 weakly academic hours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</a:p>
          <a:p>
            <a:pPr algn="l" rtl="0"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02" y="496245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365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Purpose of the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599558"/>
            <a:ext cx="1025595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Expanding knowledge in various national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defense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areas by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getting acquainted with topics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characters, and places.</a:t>
            </a: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Familiarization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with the components of national power alongside various gaps and tensions.</a:t>
            </a: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Familiarization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with state resources, their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dispersion rationale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and their impact on national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defense.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Developing a critical view of what is being learned - between theory and practice.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427" y="5135102"/>
            <a:ext cx="474921" cy="72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393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Distribution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Responsibility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722594"/>
            <a:ext cx="9745978" cy="29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Northern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Tour - Team 3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Southern Tour - Team 1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Judea and Samaria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&amp; Jerusalem Tour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Team 4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069" y="4890826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Leading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Roles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608" y="1865246"/>
            <a:ext cx="9745978" cy="58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Self-study of the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area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Planning the rationale (area characteristics, content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balance).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Preparation tours and meetings, preparing plan B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Presentation of relevant content in the plenum prior to the tours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Reference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for reading materials,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relevant presentations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websites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Preparing aids and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distributing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tasks for team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members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Leading the tour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418" y="795928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Milestones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02133" y="1743642"/>
            <a:ext cx="1015273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Brainstorming to formulate key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directions -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in the leading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Formulation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of the tour layout, and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its linkages to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the curriculum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in the team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Program </a:t>
            </a:r>
            <a:r>
              <a:rPr lang="en-US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Approval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 Instructor, Prof. Yossi Ben </a:t>
            </a:r>
            <a:r>
              <a:rPr lang="en-US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Chief Instructor and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College Commander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Study relevant content for the tour - preparation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stage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 of reading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materials,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maps, panoramic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photography etc.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During the tour – Leading, coordination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use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of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aids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post-tour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Processing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insights from the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2476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Planning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94310" y="1516564"/>
            <a:ext cx="104653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Dealing with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all the elements of national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security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while maintaining a balance between them (economic, political, security and social)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Formulation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of research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questions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Integrating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lecturers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and places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that are important relevant for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security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Innovation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and creativity in tour planning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social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bonding (cultural program)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Team Processing</a:t>
            </a:r>
            <a:endParaRPr 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Required D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eliverables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05950" y="1754530"/>
            <a:ext cx="10277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question/s (needs to be approved)</a:t>
            </a:r>
            <a:endParaRPr lang="en-US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Detailed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plan for preparation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stage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tour itself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 detailed tour file, including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plan, aids, and additional materials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as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needed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Debriefing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 summary presentation with the main insights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lessons learned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on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and participants'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remarks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148460" y="1905059"/>
            <a:ext cx="9730571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Europe </a:t>
            </a:r>
            <a:r>
              <a:rPr lang="en-US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11015</TotalTime>
  <Words>857</Words>
  <Application>Microsoft Office PowerPoint</Application>
  <PresentationFormat>מותאם אישית</PresentationFormat>
  <Paragraphs>120</Paragraphs>
  <Slides>15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National Security College – 47th Class</vt:lpstr>
      <vt:lpstr>General</vt:lpstr>
      <vt:lpstr>Purpose of the Tours</vt:lpstr>
      <vt:lpstr>Distribution of Responsibility for the National Defense Tours</vt:lpstr>
      <vt:lpstr>Leading Team Roles</vt:lpstr>
      <vt:lpstr>Milestones</vt:lpstr>
      <vt:lpstr>Principles of Planning</vt:lpstr>
      <vt:lpstr>Required Deliverables</vt:lpstr>
      <vt:lpstr>מצגת של PowerPoint</vt:lpstr>
      <vt:lpstr>Goals of the Tour</vt:lpstr>
      <vt:lpstr>The Tour Structure</vt:lpstr>
      <vt:lpstr>The Method</vt:lpstr>
      <vt:lpstr>Experts</vt:lpstr>
      <vt:lpstr>Required Deliverables</vt:lpstr>
      <vt:lpstr>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Int</cp:lastModifiedBy>
  <cp:revision>308</cp:revision>
  <cp:lastPrinted>2017-08-27T15:18:28Z</cp:lastPrinted>
  <dcterms:created xsi:type="dcterms:W3CDTF">2017-08-17T05:53:13Z</dcterms:created>
  <dcterms:modified xsi:type="dcterms:W3CDTF">2019-09-06T11:49:34Z</dcterms:modified>
</cp:coreProperties>
</file>