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60" r:id="rId3"/>
    <p:sldId id="361" r:id="rId4"/>
    <p:sldId id="362" r:id="rId5"/>
    <p:sldId id="342" r:id="rId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37829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לסיור בבריסל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971934"/>
            <a:ext cx="10149333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הא"א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971934"/>
            <a:ext cx="10149333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dirty="0"/>
              <a:t>07.15	Departure from the </a:t>
            </a:r>
            <a:r>
              <a:rPr lang="en-US" dirty="0" smtClean="0"/>
              <a:t>Hotel</a:t>
            </a:r>
            <a:r>
              <a:rPr lang="en-US" dirty="0"/>
              <a:t> </a:t>
            </a:r>
          </a:p>
          <a:p>
            <a:pPr algn="l" rtl="0"/>
            <a:r>
              <a:rPr lang="en-US" dirty="0"/>
              <a:t>08:00	Arrival to the European </a:t>
            </a:r>
            <a:r>
              <a:rPr lang="en-US" dirty="0" smtClean="0"/>
              <a:t>Parliament</a:t>
            </a:r>
            <a:r>
              <a:rPr lang="en-US" dirty="0"/>
              <a:t> </a:t>
            </a:r>
          </a:p>
          <a:p>
            <a:pPr algn="l" rtl="0"/>
            <a:r>
              <a:rPr lang="en-GB" dirty="0"/>
              <a:t>08:30     </a:t>
            </a:r>
            <a:r>
              <a:rPr lang="en-GB" dirty="0" smtClean="0"/>
              <a:t>Tour </a:t>
            </a:r>
            <a:r>
              <a:rPr lang="en-GB" dirty="0"/>
              <a:t>at the European </a:t>
            </a:r>
            <a:r>
              <a:rPr lang="en-GB" dirty="0" smtClean="0"/>
              <a:t>Parliament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10:00 	Departure to 14 Science conference </a:t>
            </a:r>
            <a:r>
              <a:rPr lang="en-GB" dirty="0" smtClean="0"/>
              <a:t>room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10:15      </a:t>
            </a:r>
            <a:r>
              <a:rPr lang="en-GB" dirty="0" smtClean="0"/>
              <a:t>Coffee break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10:30	</a:t>
            </a:r>
            <a:r>
              <a:rPr lang="en-US" dirty="0"/>
              <a:t>Briefing and discussion with the </a:t>
            </a:r>
            <a:r>
              <a:rPr lang="en-US" dirty="0" smtClean="0"/>
              <a:t>Israeli Ambassador </a:t>
            </a:r>
            <a:r>
              <a:rPr lang="en-US" dirty="0"/>
              <a:t>to the EU&amp; </a:t>
            </a:r>
            <a:r>
              <a:rPr lang="en-US" dirty="0" smtClean="0"/>
              <a:t>NATO</a:t>
            </a:r>
            <a:r>
              <a:rPr lang="en-US" dirty="0"/>
              <a:t> </a:t>
            </a:r>
          </a:p>
          <a:p>
            <a:pPr algn="l" rtl="0"/>
            <a:r>
              <a:rPr lang="en-US" dirty="0"/>
              <a:t>11.30     </a:t>
            </a:r>
            <a:r>
              <a:rPr lang="en-US" dirty="0" smtClean="0"/>
              <a:t> Briefing </a:t>
            </a:r>
            <a:r>
              <a:rPr lang="en-US" dirty="0"/>
              <a:t>and discussion about the challenges of the EU now and in the future with Chair of European Public Affairs at the Brunswick </a:t>
            </a:r>
            <a:r>
              <a:rPr lang="en-US" dirty="0" smtClean="0"/>
              <a:t>Group</a:t>
            </a:r>
            <a:endParaRPr lang="en-US" dirty="0"/>
          </a:p>
          <a:p>
            <a:pPr algn="l" rtl="0"/>
            <a:r>
              <a:rPr lang="en-GB" dirty="0"/>
              <a:t> </a:t>
            </a:r>
            <a:r>
              <a:rPr lang="en-GB" dirty="0" smtClean="0"/>
              <a:t>12.30</a:t>
            </a:r>
            <a:r>
              <a:rPr lang="en-GB" dirty="0"/>
              <a:t>	</a:t>
            </a:r>
            <a:r>
              <a:rPr lang="en-US" b="1" i="1" dirty="0"/>
              <a:t>Luncheon</a:t>
            </a:r>
            <a:endParaRPr lang="en-US" dirty="0"/>
          </a:p>
          <a:p>
            <a:pPr algn="l" rtl="0"/>
            <a:r>
              <a:rPr lang="en-GB" dirty="0"/>
              <a:t> </a:t>
            </a:r>
            <a:r>
              <a:rPr lang="en-GB" dirty="0" smtClean="0"/>
              <a:t>14:00     </a:t>
            </a:r>
            <a:r>
              <a:rPr lang="en-US" dirty="0"/>
              <a:t>Briefing and discussion with the Secretary General of the European External Action</a:t>
            </a:r>
            <a:br>
              <a:rPr lang="en-US" dirty="0"/>
            </a:br>
            <a:r>
              <a:rPr lang="en-US" dirty="0" smtClean="0"/>
              <a:t>Service (</a:t>
            </a:r>
            <a:r>
              <a:rPr lang="en-US" dirty="0"/>
              <a:t>tbc)</a:t>
            </a:r>
          </a:p>
          <a:p>
            <a:pPr algn="l" rtl="0"/>
            <a:r>
              <a:rPr lang="en-GB" dirty="0"/>
              <a:t> </a:t>
            </a:r>
            <a:r>
              <a:rPr lang="en-GB" dirty="0" smtClean="0"/>
              <a:t>15:00</a:t>
            </a:r>
            <a:r>
              <a:rPr lang="en-GB" dirty="0"/>
              <a:t>	</a:t>
            </a:r>
            <a:r>
              <a:rPr lang="en-US" dirty="0"/>
              <a:t>Summary - INDC</a:t>
            </a:r>
          </a:p>
          <a:p>
            <a:pPr algn="l" rtl="0"/>
            <a:r>
              <a:rPr lang="en-US" dirty="0"/>
              <a:t> </a:t>
            </a:r>
            <a:r>
              <a:rPr lang="en-US" dirty="0" smtClean="0"/>
              <a:t>16:00</a:t>
            </a:r>
            <a:r>
              <a:rPr lang="en-US" dirty="0"/>
              <a:t>	Departure to the Hotel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/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/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/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836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נאט"ו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827827"/>
            <a:ext cx="10149333" cy="867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dirty="0"/>
              <a:t>07.15	Departure from the </a:t>
            </a:r>
            <a:r>
              <a:rPr lang="en-US" dirty="0" smtClean="0"/>
              <a:t>Hotel</a:t>
            </a:r>
            <a:r>
              <a:rPr lang="en-US" dirty="0"/>
              <a:t> </a:t>
            </a:r>
          </a:p>
          <a:p>
            <a:pPr algn="l" rtl="0"/>
            <a:r>
              <a:rPr lang="en-GB" dirty="0" smtClean="0"/>
              <a:t>09:00</a:t>
            </a:r>
            <a:r>
              <a:rPr lang="en-GB" dirty="0"/>
              <a:t>	</a:t>
            </a:r>
            <a:r>
              <a:rPr lang="en-US" dirty="0"/>
              <a:t>Briefing and discussion on </a:t>
            </a:r>
            <a:r>
              <a:rPr lang="en-US" i="1" dirty="0"/>
              <a:t>NATO’s approach toward Global developments </a:t>
            </a:r>
            <a:r>
              <a:rPr lang="en-US" dirty="0" smtClean="0"/>
              <a:t>with </a:t>
            </a:r>
            <a:r>
              <a:rPr lang="en-US" dirty="0"/>
              <a:t>Assistant Secretary General for </a:t>
            </a:r>
            <a:r>
              <a:rPr lang="en-GB" dirty="0"/>
              <a:t>Political Affairs and Security Policy</a:t>
            </a:r>
            <a:r>
              <a:rPr lang="en-US" dirty="0"/>
              <a:t>, </a:t>
            </a:r>
            <a:r>
              <a:rPr lang="en-GB" dirty="0"/>
              <a:t>Political Affairs and Security Policy Division,</a:t>
            </a:r>
            <a:r>
              <a:rPr lang="en-US" dirty="0"/>
              <a:t> International Staff 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9:30 	DCMC\ DGIMS\ </a:t>
            </a:r>
            <a:r>
              <a:rPr lang="en-GB" dirty="0" smtClean="0"/>
              <a:t>CCOMC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10.15	DCMC\ DGIMS\ </a:t>
            </a:r>
            <a:r>
              <a:rPr lang="en-GB" dirty="0" smtClean="0"/>
              <a:t>CCOMC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11:00	</a:t>
            </a:r>
            <a:r>
              <a:rPr lang="en-US" dirty="0"/>
              <a:t>Briefing and discussion on </a:t>
            </a:r>
            <a:r>
              <a:rPr lang="en-US" i="1" dirty="0"/>
              <a:t>NATO’s Operations </a:t>
            </a:r>
            <a:r>
              <a:rPr lang="en-US" dirty="0"/>
              <a:t>with </a:t>
            </a:r>
            <a:r>
              <a:rPr lang="en-US" dirty="0" smtClean="0"/>
              <a:t>Deputy </a:t>
            </a:r>
            <a:r>
              <a:rPr lang="en-US" dirty="0"/>
              <a:t>Assistant Secretary General for </a:t>
            </a:r>
            <a:r>
              <a:rPr lang="en-GB" dirty="0"/>
              <a:t>Operations,</a:t>
            </a:r>
            <a:r>
              <a:rPr lang="en-US" dirty="0"/>
              <a:t> International Staff (tbc</a:t>
            </a:r>
            <a:r>
              <a:rPr lang="en-US" dirty="0" smtClean="0"/>
              <a:t>)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12.00	</a:t>
            </a:r>
            <a:r>
              <a:rPr lang="en-US" i="1" dirty="0"/>
              <a:t>Luncheon (buffet</a:t>
            </a:r>
            <a:r>
              <a:rPr lang="en-US" i="1" dirty="0" smtClean="0"/>
              <a:t>)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13.15	</a:t>
            </a:r>
            <a:r>
              <a:rPr lang="en-US" i="1" dirty="0"/>
              <a:t>Ambassadorial panel meeting</a:t>
            </a:r>
            <a:r>
              <a:rPr lang="en-US" dirty="0"/>
              <a:t> with the NATO Permanent Representative of Greece, </a:t>
            </a:r>
            <a:r>
              <a:rPr lang="en-US" dirty="0" smtClean="0"/>
              <a:t>the </a:t>
            </a:r>
            <a:r>
              <a:rPr lang="en-US" dirty="0"/>
              <a:t>United </a:t>
            </a:r>
            <a:r>
              <a:rPr lang="en-US" dirty="0" smtClean="0"/>
              <a:t>Kingdom and Germany chaired </a:t>
            </a:r>
            <a:r>
              <a:rPr lang="en-US" dirty="0"/>
              <a:t>by </a:t>
            </a:r>
            <a:r>
              <a:rPr lang="en-US" dirty="0" smtClean="0"/>
              <a:t>Head </a:t>
            </a:r>
            <a:r>
              <a:rPr lang="en-US" dirty="0"/>
              <a:t>Middle East and North Africa Section, Political Affairs and Security Policy Division, International Staff (tbc</a:t>
            </a:r>
            <a:r>
              <a:rPr lang="en-US" dirty="0" smtClean="0"/>
              <a:t>)</a:t>
            </a:r>
            <a:r>
              <a:rPr lang="en-GB" dirty="0"/>
              <a:t> </a:t>
            </a:r>
            <a:endParaRPr lang="en-US" dirty="0"/>
          </a:p>
          <a:p>
            <a:pPr algn="l" rtl="0"/>
            <a:r>
              <a:rPr lang="en-GB" dirty="0"/>
              <a:t>14:45	</a:t>
            </a:r>
            <a:r>
              <a:rPr lang="en-US" dirty="0"/>
              <a:t>Summary - </a:t>
            </a:r>
            <a:r>
              <a:rPr lang="en-US" dirty="0" smtClean="0"/>
              <a:t>INDC</a:t>
            </a:r>
            <a:r>
              <a:rPr lang="en-US" dirty="0"/>
              <a:t> </a:t>
            </a:r>
          </a:p>
          <a:p>
            <a:pPr algn="l" rtl="0"/>
            <a:r>
              <a:rPr lang="en-US" dirty="0"/>
              <a:t>15:30	Departure to the Airport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51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966275"/>
            <a:ext cx="10255951" cy="36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לבוש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חליפות בשני הימים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המופעים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0" lvl="1" indent="0">
              <a:spcBef>
                <a:spcPts val="1200"/>
              </a:spcBef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12725</TotalTime>
  <Words>55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 הסיור</vt:lpstr>
      <vt:lpstr>יום הא"א</vt:lpstr>
      <vt:lpstr>יום נאט"ו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342</cp:revision>
  <cp:lastPrinted>2019-09-04T04:53:51Z</cp:lastPrinted>
  <dcterms:created xsi:type="dcterms:W3CDTF">2017-08-17T05:53:13Z</dcterms:created>
  <dcterms:modified xsi:type="dcterms:W3CDTF">2019-10-27T06:44:28Z</dcterms:modified>
</cp:coreProperties>
</file>