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0" r:id="rId6"/>
    <p:sldId id="265" r:id="rId7"/>
    <p:sldId id="270" r:id="rId8"/>
    <p:sldId id="261" r:id="rId9"/>
    <p:sldId id="267" r:id="rId10"/>
    <p:sldId id="271" r:id="rId11"/>
    <p:sldId id="272" r:id="rId12"/>
    <p:sldId id="273" r:id="rId13"/>
    <p:sldId id="274" r:id="rId14"/>
    <p:sldId id="280" r:id="rId15"/>
    <p:sldId id="279" r:id="rId16"/>
    <p:sldId id="278" r:id="rId17"/>
    <p:sldId id="277" r:id="rId18"/>
    <p:sldId id="276" r:id="rId19"/>
    <p:sldId id="275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י"ח/אלול/תשע"ט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777461" y="911108"/>
            <a:ext cx="4911922" cy="23637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סמינר אירופה</a:t>
            </a:r>
            <a:b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אישור </a:t>
            </a:r>
            <a:r>
              <a:rPr lang="he-IL" sz="28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תוכניות</a:t>
            </a: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סיור דרום</a:t>
            </a: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1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חיים מלכי, בר </a:t>
            </a:r>
            <a:r>
              <a:rPr lang="he-IL" sz="2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צ'צ'יק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רם ארז</a:t>
            </a: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17.12.19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18.12.19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19.12.19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802488" y="930158"/>
            <a:ext cx="676018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066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73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1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923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244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19.12.19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8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11.11.19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40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968145" y="930158"/>
            <a:ext cx="459452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מסר/ציטוט פותח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12.11.19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257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2280965" y="930158"/>
            <a:ext cx="928170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סיכום סיור </a:t>
            </a:r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דרום*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87702" y="6361280"/>
            <a:ext cx="51990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* מצגת מסכמת, תיק סיור, תחקיר צוות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253669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18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28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445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57366" y="930158"/>
            <a:ext cx="65053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בטיחות ואבטחה - דגשים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51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754165" y="930158"/>
            <a:ext cx="18085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54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412725" y="930158"/>
            <a:ext cx="214994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נספחים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3"/>
          <p:cNvSpPr txBox="1">
            <a:spLocks/>
          </p:cNvSpPr>
          <p:nvPr/>
        </p:nvSpPr>
        <p:spPr>
          <a:xfrm>
            <a:off x="2585437" y="1592521"/>
            <a:ext cx="6827288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דוברים – קו"ח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מקומות – רקע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מסלול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4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810777" y="930158"/>
            <a:ext cx="575189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התהליך המקדים  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9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404162" y="930158"/>
            <a:ext cx="415851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הרעיון המארגן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987655" y="930158"/>
            <a:ext cx="357501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שאלות החקר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1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609347" y="930158"/>
            <a:ext cx="395332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שאלות המשנה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3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76602" y="930158"/>
            <a:ext cx="648607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</a:t>
            </a: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5.12.19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749589" y="930158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</a:t>
            </a: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10.12.19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749589" y="930158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</a:t>
            </a: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12.12.19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300</Words>
  <Application>Microsoft Office PowerPoint</Application>
  <PresentationFormat>מסך רחב</PresentationFormat>
  <Paragraphs>184</Paragraphs>
  <Slides>27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Tahoma</vt:lpstr>
      <vt:lpstr>Times New Roman</vt:lpstr>
      <vt:lpstr>1_ערכת נושא Office</vt:lpstr>
      <vt:lpstr>סמינר אירופה  אישור תוכניות – סיור דרום  צוות 1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59</cp:revision>
  <dcterms:created xsi:type="dcterms:W3CDTF">2018-08-28T16:49:27Z</dcterms:created>
  <dcterms:modified xsi:type="dcterms:W3CDTF">2019-09-18T07:09:24Z</dcterms:modified>
</cp:coreProperties>
</file>