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5" r:id="rId7"/>
    <p:sldId id="270" r:id="rId8"/>
    <p:sldId id="261" r:id="rId9"/>
    <p:sldId id="267" r:id="rId10"/>
    <p:sldId id="271" r:id="rId11"/>
    <p:sldId id="272" r:id="rId12"/>
    <p:sldId id="273" r:id="rId13"/>
    <p:sldId id="274" r:id="rId14"/>
    <p:sldId id="280" r:id="rId15"/>
    <p:sldId id="279" r:id="rId16"/>
    <p:sldId id="278" r:id="rId17"/>
    <p:sldId id="277" r:id="rId18"/>
    <p:sldId id="276" r:id="rId19"/>
    <p:sldId id="275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י"ח/אלול/תשע"ט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777461" y="911108"/>
            <a:ext cx="4911922" cy="23637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סמינר אירופה</a:t>
            </a:r>
            <a:b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</a:t>
            </a:r>
            <a:r>
              <a:rPr lang="he-IL" sz="28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תוכניות</a:t>
            </a: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סיור דרום</a:t>
            </a: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1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חיים מלכי, בר </a:t>
            </a:r>
            <a:r>
              <a:rPr lang="he-IL" sz="2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צ'צ'יק</a:t>
            </a: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רם ארז</a:t>
            </a: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17.12.19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18.12.19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9301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</a:t>
            </a:r>
            <a:r>
              <a:rPr lang="he-IL" sz="40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19.12.19</a:t>
            </a:r>
            <a:endParaRPr lang="he-IL" sz="28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1903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802488" y="930158"/>
            <a:ext cx="6760185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06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7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31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923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44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19.12.19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8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11.11.19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40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968145" y="930158"/>
            <a:ext cx="459452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מסר/ציטוט פותח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475475" y="930158"/>
            <a:ext cx="708719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12.11.19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5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2280965" y="930158"/>
            <a:ext cx="9281708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כוחות ומשימות – סיכום סיור </a:t>
            </a:r>
            <a:r>
              <a:rPr lang="he-IL" sz="4000" b="1" dirty="0" smtClean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דרום* </a:t>
            </a:r>
            <a:endParaRPr lang="he-IL" sz="2800" b="1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81"/>
              </p:ext>
            </p:extLst>
          </p:nvPr>
        </p:nvGraphicFramePr>
        <p:xfrm>
          <a:off x="2458720" y="2034661"/>
          <a:ext cx="8127999" cy="4079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80806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107346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9285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שם המשתתף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המשימה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הערות </a:t>
                      </a:r>
                      <a:endParaRPr lang="he-IL" b="1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סימונה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53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נדב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9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7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יוסי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3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מייקל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4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קיונג</a:t>
                      </a:r>
                      <a:r>
                        <a:rPr lang="he-IL" b="1" dirty="0" smtClean="0"/>
                        <a:t> </a:t>
                      </a:r>
                      <a:r>
                        <a:rPr lang="he-IL" b="1" dirty="0" err="1" smtClean="0"/>
                        <a:t>סנג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06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בר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3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מלכי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3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רם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err="1" smtClean="0"/>
                        <a:t>דוידה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0723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87702" y="6361280"/>
            <a:ext cx="519901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* מצגת מסכמת, תיק סיור, תחקיר צוות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253669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18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28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6865553" y="930158"/>
            <a:ext cx="46971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מנהלות  והיסעים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45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57366" y="930158"/>
            <a:ext cx="65053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בטיחות ואבטחה - דגשים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51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754165" y="930158"/>
            <a:ext cx="18085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54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412725" y="930158"/>
            <a:ext cx="214994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נספחים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3"/>
          <p:cNvSpPr txBox="1">
            <a:spLocks/>
          </p:cNvSpPr>
          <p:nvPr/>
        </p:nvSpPr>
        <p:spPr>
          <a:xfrm>
            <a:off x="2585437" y="1592521"/>
            <a:ext cx="6827288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דוברים – קו"ח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מקומות – רקע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מסלול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4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810777" y="930158"/>
            <a:ext cx="575189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התהליך המקדים  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9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404162" y="930158"/>
            <a:ext cx="415851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הרעיון המארגן 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987655" y="930158"/>
            <a:ext cx="35750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שאלות החקר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1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609347" y="930158"/>
            <a:ext cx="395332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שאלות המשנה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076602" y="930158"/>
            <a:ext cx="648607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</a:t>
            </a: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5.12.19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749589" y="930158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</a:t>
            </a: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10.12.19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4749589" y="930158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</a:t>
            </a:r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12.12.19</a:t>
            </a:r>
            <a:endParaRPr lang="he-IL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99772"/>
              </p:ext>
            </p:extLst>
          </p:nvPr>
        </p:nvGraphicFramePr>
        <p:xfrm>
          <a:off x="1393148" y="2319866"/>
          <a:ext cx="9283700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557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משתתף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אחראי 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הקשר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לשאלות החקר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3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25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0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0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856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300</Words>
  <Application>Microsoft Office PowerPoint</Application>
  <PresentationFormat>מסך רחב</PresentationFormat>
  <Paragraphs>184</Paragraphs>
  <Slides>27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Times New Roman</vt:lpstr>
      <vt:lpstr>1_ערכת נושא Office</vt:lpstr>
      <vt:lpstr>סמינר אירופה  אישור תוכניות – סיור דרום  צוות 1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59</cp:revision>
  <dcterms:created xsi:type="dcterms:W3CDTF">2018-08-28T16:49:27Z</dcterms:created>
  <dcterms:modified xsi:type="dcterms:W3CDTF">2019-09-18T07:09:24Z</dcterms:modified>
</cp:coreProperties>
</file>