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66" r:id="rId4"/>
    <p:sldId id="259" r:id="rId5"/>
    <p:sldId id="260" r:id="rId6"/>
    <p:sldId id="265" r:id="rId7"/>
    <p:sldId id="261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80" r:id="rId17"/>
    <p:sldId id="279" r:id="rId18"/>
    <p:sldId id="278" r:id="rId19"/>
    <p:sldId id="277" r:id="rId20"/>
    <p:sldId id="276" r:id="rId21"/>
    <p:sldId id="275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י"ז/אלול/תשע"ט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001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י"ז/אלול/תשע"ט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087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י"ז/אלול/תשע"ט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79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י"ז/אלול/תשע"ט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901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י"ז/אלול/תשע"ט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46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י"ז/אלול/תשע"ט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85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י"ז/אלול/תשע"ט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22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י"ז/אלול/תשע"ט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91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י"ז/אלול/תשע"ט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260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י"ז/אלול/תשע"ט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432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י"ז/אלול/תשע"ט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80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י"ז/אלול/תשע"ט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59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 noGrp="1"/>
          </p:cNvSpPr>
          <p:nvPr>
            <p:ph type="ctrTitle"/>
          </p:nvPr>
        </p:nvSpPr>
        <p:spPr>
          <a:xfrm>
            <a:off x="3555443" y="911108"/>
            <a:ext cx="5355954" cy="236372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סמינר אירופה</a:t>
            </a:r>
            <a:b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he-IL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אישור </a:t>
            </a:r>
            <a:r>
              <a:rPr lang="he-IL" sz="28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תוכנית</a:t>
            </a:r>
            <a:r>
              <a:rPr lang="he-IL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הסיור לגרמניה</a:t>
            </a:r>
            <a:br>
              <a:rPr lang="he-IL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he-IL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צוות 1 </a:t>
            </a:r>
            <a:endParaRPr lang="he-IL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4907" y="237359"/>
            <a:ext cx="814421" cy="1037986"/>
          </a:xfrm>
          <a:prstGeom prst="rect">
            <a:avLst/>
          </a:prstGeom>
        </p:spPr>
      </p:pic>
      <p:sp>
        <p:nvSpPr>
          <p:cNvPr id="7" name="כותרת 3"/>
          <p:cNvSpPr txBox="1">
            <a:spLocks/>
          </p:cNvSpPr>
          <p:nvPr/>
        </p:nvSpPr>
        <p:spPr>
          <a:xfrm>
            <a:off x="61192" y="4938619"/>
            <a:ext cx="6827288" cy="1754326"/>
          </a:xfrm>
          <a:prstGeom prst="rect">
            <a:avLst/>
          </a:prstGeom>
          <a:noFill/>
        </p:spPr>
        <p:txBody>
          <a:bodyPr vert="horz" wrap="square" lIns="91440" tIns="45720" rIns="91440" bIns="45720" rtlCol="1" anchor="b">
            <a:sp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צוות מוביל: סימונה הלפרין, נדב תורג'מן, דוד </a:t>
            </a:r>
            <a:r>
              <a:rPr lang="he-IL" sz="20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סלרנו</a:t>
            </a:r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r"/>
            <a:endParaRPr lang="he-IL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מדריך אחראי: ערן קמין</a:t>
            </a:r>
          </a:p>
          <a:p>
            <a:pPr algn="r"/>
            <a:endParaRPr lang="he-IL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ספטמבר 2019  </a:t>
            </a:r>
          </a:p>
          <a:p>
            <a:pPr algn="r"/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he-IL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39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4749589" y="930158"/>
            <a:ext cx="6813084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הטעינה – 29.10.19</a:t>
            </a:r>
            <a:endParaRPr lang="he-IL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199772"/>
              </p:ext>
            </p:extLst>
          </p:nvPr>
        </p:nvGraphicFramePr>
        <p:xfrm>
          <a:off x="1393148" y="2319866"/>
          <a:ext cx="9283700" cy="29667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320925">
                  <a:extLst>
                    <a:ext uri="{9D8B030D-6E8A-4147-A177-3AD203B41FA5}">
                      <a16:colId xmlns:a16="http://schemas.microsoft.com/office/drawing/2014/main" val="2244597928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654406034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476384399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3955755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שעה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נושא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משתתף</a:t>
                      </a:r>
                      <a:r>
                        <a:rPr lang="he-IL" baseline="0" dirty="0" smtClean="0">
                          <a:solidFill>
                            <a:schemeClr val="bg1"/>
                          </a:solidFill>
                        </a:rPr>
                        <a:t> אחראי 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הקשר</a:t>
                      </a:r>
                      <a:r>
                        <a:rPr lang="he-IL" baseline="0" dirty="0" smtClean="0">
                          <a:solidFill>
                            <a:schemeClr val="bg1"/>
                          </a:solidFill>
                        </a:rPr>
                        <a:t> לשאלות החקר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717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470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960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035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257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503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304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856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4485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5076602" y="930158"/>
            <a:ext cx="6486071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הטעינה – 5.11.19</a:t>
            </a:r>
            <a:endParaRPr lang="he-IL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199772"/>
              </p:ext>
            </p:extLst>
          </p:nvPr>
        </p:nvGraphicFramePr>
        <p:xfrm>
          <a:off x="1393148" y="2319866"/>
          <a:ext cx="9283700" cy="29667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320925">
                  <a:extLst>
                    <a:ext uri="{9D8B030D-6E8A-4147-A177-3AD203B41FA5}">
                      <a16:colId xmlns:a16="http://schemas.microsoft.com/office/drawing/2014/main" val="2244597928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654406034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476384399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3955755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שעה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נושא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משתתף</a:t>
                      </a:r>
                      <a:r>
                        <a:rPr lang="he-IL" baseline="0" dirty="0" smtClean="0">
                          <a:solidFill>
                            <a:schemeClr val="bg1"/>
                          </a:solidFill>
                        </a:rPr>
                        <a:t> אחראי 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הקשר</a:t>
                      </a:r>
                      <a:r>
                        <a:rPr lang="he-IL" baseline="0" dirty="0" smtClean="0">
                          <a:solidFill>
                            <a:schemeClr val="bg1"/>
                          </a:solidFill>
                        </a:rPr>
                        <a:t> לשאלות החקר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717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470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960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035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257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503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304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856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41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5235300" y="930158"/>
            <a:ext cx="6327373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</a:t>
            </a:r>
            <a:r>
              <a:rPr lang="he-IL" sz="4000" b="1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הסיור – 10.11.19</a:t>
            </a:r>
            <a:endParaRPr lang="he-IL" sz="2800" b="1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501903"/>
              </p:ext>
            </p:extLst>
          </p:nvPr>
        </p:nvGraphicFramePr>
        <p:xfrm>
          <a:off x="1393148" y="2319866"/>
          <a:ext cx="9283700" cy="29667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320925">
                  <a:extLst>
                    <a:ext uri="{9D8B030D-6E8A-4147-A177-3AD203B41FA5}">
                      <a16:colId xmlns:a16="http://schemas.microsoft.com/office/drawing/2014/main" val="2244597928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654406034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476384399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3955755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שעה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נושא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משתתף</a:t>
                      </a:r>
                      <a:r>
                        <a:rPr lang="he-IL" baseline="0" dirty="0" smtClean="0">
                          <a:solidFill>
                            <a:schemeClr val="bg1"/>
                          </a:solidFill>
                        </a:rPr>
                        <a:t> אחראי 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הקשר</a:t>
                      </a:r>
                      <a:r>
                        <a:rPr lang="he-IL" baseline="0" dirty="0" smtClean="0">
                          <a:solidFill>
                            <a:schemeClr val="bg1"/>
                          </a:solidFill>
                        </a:rPr>
                        <a:t> לשאלות החקר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717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470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960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035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257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503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304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856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22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5235300" y="930158"/>
            <a:ext cx="6327373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</a:t>
            </a:r>
            <a:r>
              <a:rPr lang="he-IL" sz="4000" b="1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הסיור – 11.11.19</a:t>
            </a:r>
            <a:endParaRPr lang="he-IL" sz="2800" b="1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501903"/>
              </p:ext>
            </p:extLst>
          </p:nvPr>
        </p:nvGraphicFramePr>
        <p:xfrm>
          <a:off x="1393148" y="2319866"/>
          <a:ext cx="9283700" cy="29667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320925">
                  <a:extLst>
                    <a:ext uri="{9D8B030D-6E8A-4147-A177-3AD203B41FA5}">
                      <a16:colId xmlns:a16="http://schemas.microsoft.com/office/drawing/2014/main" val="2244597928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654406034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476384399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3955755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שעה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נושא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משתתף</a:t>
                      </a:r>
                      <a:r>
                        <a:rPr lang="he-IL" baseline="0" dirty="0" smtClean="0">
                          <a:solidFill>
                            <a:schemeClr val="bg1"/>
                          </a:solidFill>
                        </a:rPr>
                        <a:t> אחראי 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הקשר</a:t>
                      </a:r>
                      <a:r>
                        <a:rPr lang="he-IL" baseline="0" dirty="0" smtClean="0">
                          <a:solidFill>
                            <a:schemeClr val="bg1"/>
                          </a:solidFill>
                        </a:rPr>
                        <a:t> לשאלות החקר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717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470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960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035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257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503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304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856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5235300" y="930158"/>
            <a:ext cx="6327373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</a:t>
            </a:r>
            <a:r>
              <a:rPr lang="he-IL" sz="4000" b="1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הסיור – 12.11.19</a:t>
            </a:r>
            <a:endParaRPr lang="he-IL" sz="2800" b="1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501903"/>
              </p:ext>
            </p:extLst>
          </p:nvPr>
        </p:nvGraphicFramePr>
        <p:xfrm>
          <a:off x="1393148" y="2319866"/>
          <a:ext cx="9283700" cy="29667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320925">
                  <a:extLst>
                    <a:ext uri="{9D8B030D-6E8A-4147-A177-3AD203B41FA5}">
                      <a16:colId xmlns:a16="http://schemas.microsoft.com/office/drawing/2014/main" val="2244597928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654406034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476384399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3955755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שעה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נושא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משתתף</a:t>
                      </a:r>
                      <a:r>
                        <a:rPr lang="he-IL" baseline="0" dirty="0" smtClean="0">
                          <a:solidFill>
                            <a:schemeClr val="bg1"/>
                          </a:solidFill>
                        </a:rPr>
                        <a:t> אחראי 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הקשר</a:t>
                      </a:r>
                      <a:r>
                        <a:rPr lang="he-IL" baseline="0" dirty="0" smtClean="0">
                          <a:solidFill>
                            <a:schemeClr val="bg1"/>
                          </a:solidFill>
                        </a:rPr>
                        <a:t> לשאלות החקר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717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470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960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035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257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503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304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856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47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4802488" y="930158"/>
            <a:ext cx="6760185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כוחות ומשימות – 26.9.19 </a:t>
            </a:r>
            <a:endParaRPr lang="he-IL" sz="2800" b="1" dirty="0">
              <a:solidFill>
                <a:schemeClr val="accent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6281"/>
              </p:ext>
            </p:extLst>
          </p:nvPr>
        </p:nvGraphicFramePr>
        <p:xfrm>
          <a:off x="2458720" y="2034661"/>
          <a:ext cx="8127999" cy="40792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88080688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1073460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492859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שם המשתתף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המשימה 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הערות 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338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סימונה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539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נדב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692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הראל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733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יוסי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34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מייקל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946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err="1" smtClean="0"/>
                        <a:t>קיונג</a:t>
                      </a:r>
                      <a:r>
                        <a:rPr lang="he-IL" b="1" dirty="0" smtClean="0"/>
                        <a:t> </a:t>
                      </a:r>
                      <a:r>
                        <a:rPr lang="he-IL" b="1" dirty="0" err="1" smtClean="0"/>
                        <a:t>סנג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606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בר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31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מלכי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335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רם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790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err="1" smtClean="0"/>
                        <a:t>דוידה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107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066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4802488" y="930158"/>
            <a:ext cx="6760185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כוחות ומשימות – 3.10.19 </a:t>
            </a:r>
            <a:endParaRPr lang="he-IL" sz="2800" b="1" dirty="0">
              <a:solidFill>
                <a:schemeClr val="accent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6281"/>
              </p:ext>
            </p:extLst>
          </p:nvPr>
        </p:nvGraphicFramePr>
        <p:xfrm>
          <a:off x="2458720" y="2034661"/>
          <a:ext cx="8127999" cy="40792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88080688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1073460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492859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שם המשתתף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המשימה 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הערות 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338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סימונה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539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נדב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692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הראל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733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יוסי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34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מייקל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946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err="1" smtClean="0"/>
                        <a:t>קיונג</a:t>
                      </a:r>
                      <a:r>
                        <a:rPr lang="he-IL" b="1" dirty="0" smtClean="0"/>
                        <a:t> </a:t>
                      </a:r>
                      <a:r>
                        <a:rPr lang="he-IL" b="1" dirty="0" err="1" smtClean="0"/>
                        <a:t>סנג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606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בר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31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מלכי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335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רם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790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err="1" smtClean="0"/>
                        <a:t>דוידה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107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732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4475475" y="930158"/>
            <a:ext cx="7087198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כוחות ומשימות – 24.10.19 </a:t>
            </a:r>
            <a:endParaRPr lang="he-IL" sz="2800" b="1" dirty="0">
              <a:solidFill>
                <a:schemeClr val="accent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6281"/>
              </p:ext>
            </p:extLst>
          </p:nvPr>
        </p:nvGraphicFramePr>
        <p:xfrm>
          <a:off x="2458720" y="2034661"/>
          <a:ext cx="8127999" cy="40792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88080688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1073460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492859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שם המשתתף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המשימה 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הערות 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338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סימונה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539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נדב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692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הראל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733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יוסי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34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מייקל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946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err="1" smtClean="0"/>
                        <a:t>קיונג</a:t>
                      </a:r>
                      <a:r>
                        <a:rPr lang="he-IL" b="1" dirty="0" smtClean="0"/>
                        <a:t> </a:t>
                      </a:r>
                      <a:r>
                        <a:rPr lang="he-IL" b="1" dirty="0" err="1" smtClean="0"/>
                        <a:t>סנג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606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בר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31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מלכי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335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רם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790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err="1" smtClean="0"/>
                        <a:t>דוידה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107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1312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4475475" y="930158"/>
            <a:ext cx="7087198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כוחות ומשימות – 29.10.19 </a:t>
            </a:r>
            <a:endParaRPr lang="he-IL" sz="2800" b="1" dirty="0">
              <a:solidFill>
                <a:schemeClr val="accent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6281"/>
              </p:ext>
            </p:extLst>
          </p:nvPr>
        </p:nvGraphicFramePr>
        <p:xfrm>
          <a:off x="2458720" y="2034661"/>
          <a:ext cx="8127999" cy="40792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88080688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1073460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492859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שם המשתתף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המשימה 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הערות 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338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סימונה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539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נדב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692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הראל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733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יוסי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34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מייקל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946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err="1" smtClean="0"/>
                        <a:t>קיונג</a:t>
                      </a:r>
                      <a:r>
                        <a:rPr lang="he-IL" b="1" dirty="0" smtClean="0"/>
                        <a:t> </a:t>
                      </a:r>
                      <a:r>
                        <a:rPr lang="he-IL" b="1" dirty="0" err="1" smtClean="0"/>
                        <a:t>סנג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606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בר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31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מלכי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335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רם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790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err="1" smtClean="0"/>
                        <a:t>דוידה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107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59231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4802488" y="930158"/>
            <a:ext cx="6760185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כוחות ומשימות – 5.11.19 </a:t>
            </a:r>
            <a:endParaRPr lang="he-IL" sz="2800" b="1" dirty="0">
              <a:solidFill>
                <a:schemeClr val="accent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6281"/>
              </p:ext>
            </p:extLst>
          </p:nvPr>
        </p:nvGraphicFramePr>
        <p:xfrm>
          <a:off x="2458720" y="2034661"/>
          <a:ext cx="8127999" cy="40792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88080688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1073460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492859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שם המשתתף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המשימה 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הערות 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338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סימונה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539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נדב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692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הראל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733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יוסי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34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מייקל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946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err="1" smtClean="0"/>
                        <a:t>קיונג</a:t>
                      </a:r>
                      <a:r>
                        <a:rPr lang="he-IL" b="1" dirty="0" smtClean="0"/>
                        <a:t> </a:t>
                      </a:r>
                      <a:r>
                        <a:rPr lang="he-IL" b="1" dirty="0" err="1" smtClean="0"/>
                        <a:t>סנג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606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בר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31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מלכי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335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רם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790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err="1" smtClean="0"/>
                        <a:t>דוידה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107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1244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6968145" y="930158"/>
            <a:ext cx="4594528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מסר/ציטוט פותח</a:t>
            </a:r>
            <a:endParaRPr lang="he-IL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4098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4475475" y="930158"/>
            <a:ext cx="7087198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כוחות ומשימות – 10.11.19 </a:t>
            </a:r>
            <a:endParaRPr lang="he-IL" sz="2800" b="1" dirty="0">
              <a:solidFill>
                <a:schemeClr val="accent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6281"/>
              </p:ext>
            </p:extLst>
          </p:nvPr>
        </p:nvGraphicFramePr>
        <p:xfrm>
          <a:off x="2458720" y="2034661"/>
          <a:ext cx="8127999" cy="40792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88080688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1073460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492859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שם המשתתף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המשימה 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הערות 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338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סימונה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539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נדב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692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הראל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733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יוסי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34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מייקל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946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err="1" smtClean="0"/>
                        <a:t>קיונג</a:t>
                      </a:r>
                      <a:r>
                        <a:rPr lang="he-IL" b="1" dirty="0" smtClean="0"/>
                        <a:t> </a:t>
                      </a:r>
                      <a:r>
                        <a:rPr lang="he-IL" b="1" dirty="0" err="1" smtClean="0"/>
                        <a:t>סנג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606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בר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31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מלכי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335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רם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790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err="1" smtClean="0"/>
                        <a:t>דוידה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107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6866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4475475" y="930158"/>
            <a:ext cx="7087198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כוחות ומשימות – 11.11.19 </a:t>
            </a:r>
            <a:endParaRPr lang="he-IL" sz="2800" b="1" dirty="0">
              <a:solidFill>
                <a:schemeClr val="accent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6281"/>
              </p:ext>
            </p:extLst>
          </p:nvPr>
        </p:nvGraphicFramePr>
        <p:xfrm>
          <a:off x="2458720" y="2034661"/>
          <a:ext cx="8127999" cy="40792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88080688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1073460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492859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שם המשתתף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המשימה 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הערות 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338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סימונה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539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נדב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692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הראל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733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יוסי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34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מייקל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946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err="1" smtClean="0"/>
                        <a:t>קיונג</a:t>
                      </a:r>
                      <a:r>
                        <a:rPr lang="he-IL" b="1" dirty="0" smtClean="0"/>
                        <a:t> </a:t>
                      </a:r>
                      <a:r>
                        <a:rPr lang="he-IL" b="1" dirty="0" err="1" smtClean="0"/>
                        <a:t>סנג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606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בר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31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מלכי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335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רם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790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err="1" smtClean="0"/>
                        <a:t>דוידה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107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64085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4475475" y="930158"/>
            <a:ext cx="7087198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כוחות ומשימות – 12.11.19 </a:t>
            </a:r>
            <a:endParaRPr lang="he-IL" sz="2800" b="1" dirty="0">
              <a:solidFill>
                <a:schemeClr val="accent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6281"/>
              </p:ext>
            </p:extLst>
          </p:nvPr>
        </p:nvGraphicFramePr>
        <p:xfrm>
          <a:off x="2458720" y="2034661"/>
          <a:ext cx="8127999" cy="40792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88080688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1073460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492859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שם המשתתף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המשימה 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הערות 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338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סימונה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539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נדב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692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הראל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733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יוסי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34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מייקל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946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err="1" smtClean="0"/>
                        <a:t>קיונג</a:t>
                      </a:r>
                      <a:r>
                        <a:rPr lang="he-IL" b="1" dirty="0" smtClean="0"/>
                        <a:t> </a:t>
                      </a:r>
                      <a:r>
                        <a:rPr lang="he-IL" b="1" dirty="0" err="1" smtClean="0"/>
                        <a:t>סנג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606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בר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31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מלכי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335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רם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790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err="1" smtClean="0"/>
                        <a:t>דוידה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107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92576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1700678" y="930158"/>
            <a:ext cx="9861995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כוחות ומשימות – סיכום סיור אירופה* </a:t>
            </a:r>
            <a:endParaRPr lang="he-IL" sz="2800" b="1" dirty="0">
              <a:solidFill>
                <a:schemeClr val="accent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6281"/>
              </p:ext>
            </p:extLst>
          </p:nvPr>
        </p:nvGraphicFramePr>
        <p:xfrm>
          <a:off x="2458720" y="2034661"/>
          <a:ext cx="8127999" cy="40792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88080688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1073460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492859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שם המשתתף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המשימה 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הערות 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338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סימונה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539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נדב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692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הראל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733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יוסי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34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מייקל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946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err="1" smtClean="0"/>
                        <a:t>קיונג</a:t>
                      </a:r>
                      <a:r>
                        <a:rPr lang="he-IL" b="1" dirty="0" smtClean="0"/>
                        <a:t> </a:t>
                      </a:r>
                      <a:r>
                        <a:rPr lang="he-IL" b="1" dirty="0" err="1" smtClean="0"/>
                        <a:t>סנג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606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בר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31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מלכי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335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רם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790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err="1" smtClean="0"/>
                        <a:t>דוידה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10723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87702" y="6361280"/>
            <a:ext cx="519901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/>
              <a:t>* מצגת מסכמת, תיק סיור, תחקיר צוות </a:t>
            </a: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22536692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6865553" y="930158"/>
            <a:ext cx="4697120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מנהלות  והיסעים </a:t>
            </a:r>
            <a:endParaRPr lang="he-IL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1187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6865553" y="930158"/>
            <a:ext cx="4697120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מנהלות  והיסעים </a:t>
            </a:r>
            <a:endParaRPr lang="he-IL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280531"/>
              </p:ext>
            </p:extLst>
          </p:nvPr>
        </p:nvGraphicFramePr>
        <p:xfrm>
          <a:off x="2458720" y="2034661"/>
          <a:ext cx="8127999" cy="40792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88080688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1073460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492859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>
                          <a:solidFill>
                            <a:schemeClr val="bg1"/>
                          </a:solidFill>
                        </a:rPr>
                        <a:t>שם המשתתף</a:t>
                      </a:r>
                      <a:endParaRPr lang="he-IL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>
                          <a:solidFill>
                            <a:schemeClr val="bg1"/>
                          </a:solidFill>
                        </a:rPr>
                        <a:t>טיסה</a:t>
                      </a:r>
                      <a:r>
                        <a:rPr lang="he-IL" b="1" baseline="0" dirty="0" smtClean="0">
                          <a:solidFill>
                            <a:schemeClr val="bg1"/>
                          </a:solidFill>
                        </a:rPr>
                        <a:t> הלוך</a:t>
                      </a:r>
                      <a:r>
                        <a:rPr lang="he-IL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he-IL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>
                          <a:solidFill>
                            <a:schemeClr val="bg1"/>
                          </a:solidFill>
                        </a:rPr>
                        <a:t>טיסה חזור </a:t>
                      </a:r>
                      <a:endParaRPr lang="he-IL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338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>
                          <a:solidFill>
                            <a:schemeClr val="bg1"/>
                          </a:solidFill>
                        </a:rPr>
                        <a:t>סימונה</a:t>
                      </a:r>
                      <a:endParaRPr lang="he-IL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539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>
                          <a:solidFill>
                            <a:schemeClr val="bg1"/>
                          </a:solidFill>
                        </a:rPr>
                        <a:t>נדב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692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>
                          <a:solidFill>
                            <a:schemeClr val="bg1"/>
                          </a:solidFill>
                        </a:rPr>
                        <a:t>הראל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733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>
                          <a:solidFill>
                            <a:schemeClr val="bg1"/>
                          </a:solidFill>
                        </a:rPr>
                        <a:t>יוסי</a:t>
                      </a:r>
                      <a:endParaRPr lang="he-IL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34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>
                          <a:solidFill>
                            <a:schemeClr val="bg1"/>
                          </a:solidFill>
                        </a:rPr>
                        <a:t>מייקל</a:t>
                      </a:r>
                      <a:endParaRPr lang="he-IL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946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err="1" smtClean="0">
                          <a:solidFill>
                            <a:schemeClr val="bg1"/>
                          </a:solidFill>
                        </a:rPr>
                        <a:t>קיונג</a:t>
                      </a:r>
                      <a:r>
                        <a:rPr lang="he-IL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e-IL" b="1" dirty="0" err="1" smtClean="0">
                          <a:solidFill>
                            <a:schemeClr val="bg1"/>
                          </a:solidFill>
                        </a:rPr>
                        <a:t>סנג</a:t>
                      </a:r>
                      <a:endParaRPr lang="he-IL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606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>
                          <a:solidFill>
                            <a:schemeClr val="bg1"/>
                          </a:solidFill>
                        </a:rPr>
                        <a:t>בר</a:t>
                      </a:r>
                      <a:endParaRPr lang="he-IL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31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>
                          <a:solidFill>
                            <a:schemeClr val="bg1"/>
                          </a:solidFill>
                        </a:rPr>
                        <a:t>מלכי</a:t>
                      </a:r>
                      <a:endParaRPr lang="he-IL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335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>
                          <a:solidFill>
                            <a:schemeClr val="bg1"/>
                          </a:solidFill>
                        </a:rPr>
                        <a:t>רם</a:t>
                      </a:r>
                      <a:endParaRPr lang="he-IL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790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err="1" smtClean="0">
                          <a:solidFill>
                            <a:schemeClr val="bg1"/>
                          </a:solidFill>
                        </a:rPr>
                        <a:t>דוידה</a:t>
                      </a:r>
                      <a:endParaRPr lang="he-IL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107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98284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6865553" y="930158"/>
            <a:ext cx="4697120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מנהלות  והיסעים </a:t>
            </a:r>
            <a:endParaRPr lang="he-IL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318346"/>
              </p:ext>
            </p:extLst>
          </p:nvPr>
        </p:nvGraphicFramePr>
        <p:xfrm>
          <a:off x="2458720" y="2034661"/>
          <a:ext cx="8127999" cy="40792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88080688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1073460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492859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>
                          <a:solidFill>
                            <a:schemeClr val="bg1"/>
                          </a:solidFill>
                        </a:rPr>
                        <a:t>שם המשתתף</a:t>
                      </a:r>
                      <a:endParaRPr lang="he-IL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>
                          <a:solidFill>
                            <a:schemeClr val="bg1"/>
                          </a:solidFill>
                        </a:rPr>
                        <a:t>אוכל כשר/לא כשר</a:t>
                      </a:r>
                      <a:endParaRPr lang="he-IL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>
                          <a:solidFill>
                            <a:schemeClr val="bg1"/>
                          </a:solidFill>
                        </a:rPr>
                        <a:t>הערות</a:t>
                      </a:r>
                      <a:r>
                        <a:rPr lang="he-IL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e-IL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he-IL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338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>
                          <a:solidFill>
                            <a:schemeClr val="bg1"/>
                          </a:solidFill>
                        </a:rPr>
                        <a:t>סימונה</a:t>
                      </a:r>
                      <a:endParaRPr lang="he-IL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539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>
                          <a:solidFill>
                            <a:schemeClr val="bg1"/>
                          </a:solidFill>
                        </a:rPr>
                        <a:t>נדב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692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>
                          <a:solidFill>
                            <a:schemeClr val="bg1"/>
                          </a:solidFill>
                        </a:rPr>
                        <a:t>הראל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733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>
                          <a:solidFill>
                            <a:schemeClr val="bg1"/>
                          </a:solidFill>
                        </a:rPr>
                        <a:t>יוסי</a:t>
                      </a:r>
                      <a:endParaRPr lang="he-IL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34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>
                          <a:solidFill>
                            <a:schemeClr val="bg1"/>
                          </a:solidFill>
                        </a:rPr>
                        <a:t>מייקל</a:t>
                      </a:r>
                      <a:endParaRPr lang="he-IL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946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err="1" smtClean="0">
                          <a:solidFill>
                            <a:schemeClr val="bg1"/>
                          </a:solidFill>
                        </a:rPr>
                        <a:t>קיונג</a:t>
                      </a:r>
                      <a:r>
                        <a:rPr lang="he-IL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e-IL" b="1" dirty="0" err="1" smtClean="0">
                          <a:solidFill>
                            <a:schemeClr val="bg1"/>
                          </a:solidFill>
                        </a:rPr>
                        <a:t>סנג</a:t>
                      </a:r>
                      <a:endParaRPr lang="he-IL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606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>
                          <a:solidFill>
                            <a:schemeClr val="bg1"/>
                          </a:solidFill>
                        </a:rPr>
                        <a:t>בר</a:t>
                      </a:r>
                      <a:endParaRPr lang="he-IL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31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>
                          <a:solidFill>
                            <a:schemeClr val="bg1"/>
                          </a:solidFill>
                        </a:rPr>
                        <a:t>מלכי</a:t>
                      </a:r>
                      <a:endParaRPr lang="he-IL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335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>
                          <a:solidFill>
                            <a:schemeClr val="bg1"/>
                          </a:solidFill>
                        </a:rPr>
                        <a:t>רם</a:t>
                      </a:r>
                      <a:endParaRPr lang="he-IL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790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err="1" smtClean="0">
                          <a:solidFill>
                            <a:schemeClr val="bg1"/>
                          </a:solidFill>
                        </a:rPr>
                        <a:t>דוידה</a:t>
                      </a:r>
                      <a:endParaRPr lang="he-IL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107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4450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5057366" y="930158"/>
            <a:ext cx="6505307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בטיחות ואבטחה - דגשים</a:t>
            </a:r>
            <a:endParaRPr lang="he-IL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0516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9754165" y="930158"/>
            <a:ext cx="1808508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פערים</a:t>
            </a:r>
            <a:endParaRPr lang="he-IL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0543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9412725" y="930158"/>
            <a:ext cx="2149948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נספחים</a:t>
            </a:r>
            <a:endParaRPr lang="he-IL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כותרת 3"/>
          <p:cNvSpPr txBox="1">
            <a:spLocks/>
          </p:cNvSpPr>
          <p:nvPr/>
        </p:nvSpPr>
        <p:spPr>
          <a:xfrm>
            <a:off x="2585437" y="1592521"/>
            <a:ext cx="6827288" cy="2862322"/>
          </a:xfrm>
          <a:prstGeom prst="rect">
            <a:avLst/>
          </a:prstGeom>
          <a:noFill/>
        </p:spPr>
        <p:txBody>
          <a:bodyPr vert="horz" wrap="square" lIns="91440" tIns="45720" rIns="91440" bIns="45720" rtlCol="1" anchor="b">
            <a:sp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דוברים – קו"ח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endParaRPr lang="he-IL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r">
              <a:buFont typeface="Arial" panose="020B0604020202020204" pitchFamily="34" charset="0"/>
              <a:buChar char="•"/>
            </a:pPr>
            <a:endParaRPr lang="he-IL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מקומות – רקע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endParaRPr lang="he-IL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r">
              <a:buFont typeface="Arial" panose="020B0604020202020204" pitchFamily="34" charset="0"/>
              <a:buChar char="•"/>
            </a:pPr>
            <a:endParaRPr lang="he-IL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מסלול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endParaRPr lang="he-IL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תחקיר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endParaRPr lang="he-IL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249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5810777" y="930158"/>
            <a:ext cx="5751896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על התהליך המקדים   </a:t>
            </a:r>
            <a:endParaRPr lang="he-IL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799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7404162" y="930158"/>
            <a:ext cx="4158511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הרעיון המארגן </a:t>
            </a:r>
            <a:endParaRPr lang="he-IL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606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7987655" y="930158"/>
            <a:ext cx="3575018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שאלות החקר</a:t>
            </a:r>
            <a:endParaRPr lang="he-IL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211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7609347" y="930158"/>
            <a:ext cx="3953326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שאלות המשנה</a:t>
            </a:r>
            <a:endParaRPr lang="he-IL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633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5076602" y="930158"/>
            <a:ext cx="6486071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הטעינה – 26.9.19</a:t>
            </a:r>
            <a:endParaRPr lang="he-IL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199772"/>
              </p:ext>
            </p:extLst>
          </p:nvPr>
        </p:nvGraphicFramePr>
        <p:xfrm>
          <a:off x="1393148" y="2319866"/>
          <a:ext cx="9283700" cy="29667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320925">
                  <a:extLst>
                    <a:ext uri="{9D8B030D-6E8A-4147-A177-3AD203B41FA5}">
                      <a16:colId xmlns:a16="http://schemas.microsoft.com/office/drawing/2014/main" val="2244597928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654406034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476384399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3955755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שעה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נושא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משתתף</a:t>
                      </a:r>
                      <a:r>
                        <a:rPr lang="he-IL" baseline="0" dirty="0" smtClean="0">
                          <a:solidFill>
                            <a:schemeClr val="bg1"/>
                          </a:solidFill>
                        </a:rPr>
                        <a:t> אחראי 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הקשר</a:t>
                      </a:r>
                      <a:r>
                        <a:rPr lang="he-IL" baseline="0" dirty="0" smtClean="0">
                          <a:solidFill>
                            <a:schemeClr val="bg1"/>
                          </a:solidFill>
                        </a:rPr>
                        <a:t> לשאלות החקר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717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470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960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035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257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503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304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856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268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5076602" y="930158"/>
            <a:ext cx="6486071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הטעינה – 3.10.19</a:t>
            </a:r>
            <a:endParaRPr lang="he-IL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199772"/>
              </p:ext>
            </p:extLst>
          </p:nvPr>
        </p:nvGraphicFramePr>
        <p:xfrm>
          <a:off x="1393148" y="2319866"/>
          <a:ext cx="9283700" cy="29667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320925">
                  <a:extLst>
                    <a:ext uri="{9D8B030D-6E8A-4147-A177-3AD203B41FA5}">
                      <a16:colId xmlns:a16="http://schemas.microsoft.com/office/drawing/2014/main" val="2244597928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654406034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476384399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3955755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שעה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נושא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משתתף</a:t>
                      </a:r>
                      <a:r>
                        <a:rPr lang="he-IL" baseline="0" dirty="0" smtClean="0">
                          <a:solidFill>
                            <a:schemeClr val="bg1"/>
                          </a:solidFill>
                        </a:rPr>
                        <a:t> אחראי 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הקשר</a:t>
                      </a:r>
                      <a:r>
                        <a:rPr lang="he-IL" baseline="0" dirty="0" smtClean="0">
                          <a:solidFill>
                            <a:schemeClr val="bg1"/>
                          </a:solidFill>
                        </a:rPr>
                        <a:t> לשאלות החקר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717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470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960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035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257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503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304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856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6792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4749589" y="930158"/>
            <a:ext cx="6813084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הטעינה – 24.10.19</a:t>
            </a:r>
            <a:endParaRPr lang="he-IL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199772"/>
              </p:ext>
            </p:extLst>
          </p:nvPr>
        </p:nvGraphicFramePr>
        <p:xfrm>
          <a:off x="1393148" y="2319866"/>
          <a:ext cx="9283700" cy="29667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320925">
                  <a:extLst>
                    <a:ext uri="{9D8B030D-6E8A-4147-A177-3AD203B41FA5}">
                      <a16:colId xmlns:a16="http://schemas.microsoft.com/office/drawing/2014/main" val="2244597928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654406034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476384399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3955755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שעה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נושא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משתתף</a:t>
                      </a:r>
                      <a:r>
                        <a:rPr lang="he-IL" baseline="0" dirty="0" smtClean="0">
                          <a:solidFill>
                            <a:schemeClr val="bg1"/>
                          </a:solidFill>
                        </a:rPr>
                        <a:t> אחראי 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הקשר</a:t>
                      </a:r>
                      <a:r>
                        <a:rPr lang="he-IL" baseline="0" dirty="0" smtClean="0">
                          <a:solidFill>
                            <a:schemeClr val="bg1"/>
                          </a:solidFill>
                        </a:rPr>
                        <a:t> לשאלות החקר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717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470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960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035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257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503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304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856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506028"/>
      </p:ext>
    </p:extLst>
  </p:cSld>
  <p:clrMapOvr>
    <a:masterClrMapping/>
  </p:clrMapOvr>
</p:sld>
</file>

<file path=ppt/theme/theme1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357</Words>
  <Application>Microsoft Office PowerPoint</Application>
  <PresentationFormat>מסך רחב</PresentationFormat>
  <Paragraphs>220</Paragraphs>
  <Slides>29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Tahoma</vt:lpstr>
      <vt:lpstr>Times New Roman</vt:lpstr>
      <vt:lpstr>1_ערכת נושא Office</vt:lpstr>
      <vt:lpstr>סמינר אירופה  אישור תוכנית הסיור לגרמניה  צוות 1 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שיחת פתיחה צוות 1</dc:title>
  <dc:creator>Eran</dc:creator>
  <cp:lastModifiedBy>Eran Kamin</cp:lastModifiedBy>
  <cp:revision>57</cp:revision>
  <dcterms:created xsi:type="dcterms:W3CDTF">2018-08-28T16:49:27Z</dcterms:created>
  <dcterms:modified xsi:type="dcterms:W3CDTF">2019-09-17T15:36:37Z</dcterms:modified>
</cp:coreProperties>
</file>