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60" r:id="rId6"/>
    <p:sldId id="265" r:id="rId7"/>
    <p:sldId id="261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0" r:id="rId17"/>
    <p:sldId id="279" r:id="rId18"/>
    <p:sldId id="278" r:id="rId19"/>
    <p:sldId id="277" r:id="rId20"/>
    <p:sldId id="276" r:id="rId21"/>
    <p:sldId id="275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י"ז/אלול/תשע"ט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555443" y="911108"/>
            <a:ext cx="5355954" cy="23637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סמינר אירופה</a:t>
            </a:r>
            <a:b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אישור </a:t>
            </a:r>
            <a:r>
              <a:rPr lang="he-IL" sz="28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תוכנית</a:t>
            </a: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הסיור לגרמניה</a:t>
            </a:r>
            <a:b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1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61192" y="4938619"/>
            <a:ext cx="6827288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מוביל: סימונה הלפרין, נדב תורג'מן, דוד </a:t>
            </a:r>
            <a:r>
              <a:rPr lang="he-IL" sz="2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סלרנו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אחראי: ערן קמין</a:t>
            </a:r>
          </a:p>
          <a:p>
            <a:pPr algn="r"/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 </a:t>
            </a:r>
          </a:p>
          <a:p>
            <a:pPr algn="r"/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749589" y="930158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29.10.19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485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076602" y="930158"/>
            <a:ext cx="648607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5.11.19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4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9301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 – 10.11.19</a:t>
            </a:r>
            <a:endParaRPr lang="he-IL" sz="28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1903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9301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 – 11.11.19</a:t>
            </a:r>
            <a:endParaRPr lang="he-IL" sz="28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1903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9301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 – 12.11.19</a:t>
            </a:r>
            <a:endParaRPr lang="he-IL" sz="28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1903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802488" y="930158"/>
            <a:ext cx="676018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26.9.19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066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802488" y="930158"/>
            <a:ext cx="676018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3.10.19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73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24.10.19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31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29.10.19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923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802488" y="930158"/>
            <a:ext cx="676018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5.11.19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24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968145" y="930158"/>
            <a:ext cx="459452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מסר/ציטוט פותח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10.11.19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686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11.11.19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408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475475" y="930158"/>
            <a:ext cx="7087198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12.11.19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257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700678" y="930158"/>
            <a:ext cx="986199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כוחות ומשימות – סיכום סיור אירופה* </a:t>
            </a:r>
            <a:endParaRPr lang="he-IL" sz="2800" b="1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28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שם המשתתף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המשימה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הערות </a:t>
                      </a:r>
                      <a:endParaRPr lang="he-IL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סימונה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יוסי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מייקל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קיונג</a:t>
                      </a:r>
                      <a:r>
                        <a:rPr lang="he-IL" b="1" dirty="0" smtClean="0"/>
                        <a:t> </a:t>
                      </a:r>
                      <a:r>
                        <a:rPr lang="he-IL" b="1" dirty="0" err="1" smtClean="0"/>
                        <a:t>סנג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מלכי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רם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דוידה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87702" y="6361280"/>
            <a:ext cx="51990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* מצגת מסכמת, תיק סיור, תחקיר צוות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253669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865553" y="930158"/>
            <a:ext cx="46971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מנהלות  והיסעים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18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865553" y="930158"/>
            <a:ext cx="46971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מנהלות  והיסעים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280531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שם המשתתף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טיסה</a:t>
                      </a:r>
                      <a:r>
                        <a:rPr lang="he-IL" b="1" baseline="0" dirty="0" smtClean="0">
                          <a:solidFill>
                            <a:schemeClr val="bg1"/>
                          </a:solidFill>
                        </a:rPr>
                        <a:t> הלוך</a:t>
                      </a:r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טיסה חזור 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סימונה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יוסי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מייקל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>
                          <a:solidFill>
                            <a:schemeClr val="bg1"/>
                          </a:solidFill>
                        </a:rPr>
                        <a:t>קיונג</a:t>
                      </a:r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e-IL" b="1" dirty="0" err="1" smtClean="0">
                          <a:solidFill>
                            <a:schemeClr val="bg1"/>
                          </a:solidFill>
                        </a:rPr>
                        <a:t>סנג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בר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מלכי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רם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>
                          <a:solidFill>
                            <a:schemeClr val="bg1"/>
                          </a:solidFill>
                        </a:rPr>
                        <a:t>דוידה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828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865553" y="930158"/>
            <a:ext cx="46971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מנהלות  והיסעים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18346"/>
              </p:ext>
            </p:extLst>
          </p:nvPr>
        </p:nvGraphicFramePr>
        <p:xfrm>
          <a:off x="2458720" y="2034661"/>
          <a:ext cx="8127999" cy="40792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808068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107346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49285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שם המשתתף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אוכל כשר/לא כשר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הערות</a:t>
                      </a:r>
                      <a:r>
                        <a:rPr lang="he-IL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3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סימונה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39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נדב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הראל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33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יוסי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3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מייקל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4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>
                          <a:solidFill>
                            <a:schemeClr val="bg1"/>
                          </a:solidFill>
                        </a:rPr>
                        <a:t>קיונג</a:t>
                      </a:r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e-IL" b="1" dirty="0" err="1" smtClean="0">
                          <a:solidFill>
                            <a:schemeClr val="bg1"/>
                          </a:solidFill>
                        </a:rPr>
                        <a:t>סנג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בר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מלכי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35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bg1"/>
                          </a:solidFill>
                        </a:rPr>
                        <a:t>רם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79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>
                          <a:solidFill>
                            <a:schemeClr val="bg1"/>
                          </a:solidFill>
                        </a:rPr>
                        <a:t>דוידה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1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45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057366" y="930158"/>
            <a:ext cx="65053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בטיחות ואבטחה - דגשים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51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9754165" y="930158"/>
            <a:ext cx="18085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543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9412725" y="930158"/>
            <a:ext cx="214994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נספחים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כותרת 3"/>
          <p:cNvSpPr txBox="1">
            <a:spLocks/>
          </p:cNvSpPr>
          <p:nvPr/>
        </p:nvSpPr>
        <p:spPr>
          <a:xfrm>
            <a:off x="2585437" y="1592521"/>
            <a:ext cx="6827288" cy="2862322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דוברים – קו"ח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מקומות – רקע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מסלול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4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810777" y="930158"/>
            <a:ext cx="575189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התהליך המקדים  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9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404162" y="930158"/>
            <a:ext cx="415851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הרעיון המארגן 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987655" y="930158"/>
            <a:ext cx="357501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שאלות החקר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1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609347" y="930158"/>
            <a:ext cx="395332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שאלות המשנה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3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076602" y="930158"/>
            <a:ext cx="648607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26.9.19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076602" y="930158"/>
            <a:ext cx="648607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3.10.19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749589" y="930158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24.10.19</a:t>
            </a:r>
            <a:endParaRPr lang="he-IL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199772"/>
              </p:ext>
            </p:extLst>
          </p:nvPr>
        </p:nvGraphicFramePr>
        <p:xfrm>
          <a:off x="1393148" y="2319866"/>
          <a:ext cx="9283700" cy="2966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שעה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035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257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0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04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5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506028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357</Words>
  <Application>Microsoft Office PowerPoint</Application>
  <PresentationFormat>מסך רחב</PresentationFormat>
  <Paragraphs>220</Paragraphs>
  <Slides>29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Tahoma</vt:lpstr>
      <vt:lpstr>Times New Roman</vt:lpstr>
      <vt:lpstr>1_ערכת נושא Office</vt:lpstr>
      <vt:lpstr>סמינר אירופה  אישור תוכנית הסיור לגרמניה  צוות 1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57</cp:revision>
  <dcterms:created xsi:type="dcterms:W3CDTF">2018-08-28T16:49:27Z</dcterms:created>
  <dcterms:modified xsi:type="dcterms:W3CDTF">2019-09-17T15:36:37Z</dcterms:modified>
</cp:coreProperties>
</file>