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5" r:id="rId2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414"/>
    <a:srgbClr val="F6E014"/>
    <a:srgbClr val="14CEF6"/>
    <a:srgbClr val="14F638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י"ד/שבט/תש"פ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09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145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Strategic thinking in INDC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47" y="2201833"/>
            <a:ext cx="3143105" cy="35633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4" y="2152135"/>
            <a:ext cx="5297594" cy="3746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758" y="2751452"/>
            <a:ext cx="1004819" cy="307777"/>
          </a:xfrm>
          <a:prstGeom prst="rect">
            <a:avLst/>
          </a:prstGeom>
          <a:solidFill>
            <a:srgbClr val="468F9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Response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2981" y="3293235"/>
            <a:ext cx="854635" cy="369332"/>
          </a:xfrm>
          <a:prstGeom prst="rect">
            <a:avLst/>
          </a:prstGeom>
          <a:solidFill>
            <a:srgbClr val="B0D0D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Offset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272" y="3871290"/>
            <a:ext cx="1474055" cy="307777"/>
          </a:xfrm>
          <a:prstGeom prst="rect">
            <a:avLst/>
          </a:prstGeom>
          <a:solidFill>
            <a:srgbClr val="96C0C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Current </a:t>
            </a:r>
            <a:r>
              <a:rPr lang="en-US" sz="1400" b="1" dirty="0" smtClean="0">
                <a:solidFill>
                  <a:schemeClr val="bg1"/>
                </a:solidFill>
              </a:rPr>
              <a:t>response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105685">
            <a:off x="2385632" y="3845579"/>
            <a:ext cx="1213343" cy="276999"/>
          </a:xfrm>
          <a:prstGeom prst="rect">
            <a:avLst/>
          </a:prstGeom>
          <a:solidFill>
            <a:srgbClr val="227DC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Strategic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756117">
            <a:off x="2931399" y="4533682"/>
            <a:ext cx="1213343" cy="276999"/>
          </a:xfrm>
          <a:prstGeom prst="rect">
            <a:avLst/>
          </a:prstGeom>
          <a:solidFill>
            <a:srgbClr val="227DC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Strategic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0814146">
            <a:off x="3010216" y="4831126"/>
            <a:ext cx="1035838" cy="276999"/>
          </a:xfrm>
          <a:prstGeom prst="rect">
            <a:avLst/>
          </a:prstGeom>
          <a:solidFill>
            <a:srgbClr val="D27629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Operative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9170639">
            <a:off x="2596153" y="4181194"/>
            <a:ext cx="1035838" cy="276999"/>
          </a:xfrm>
          <a:prstGeom prst="rect">
            <a:avLst/>
          </a:prstGeom>
          <a:solidFill>
            <a:srgbClr val="D27629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Operative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01949" y="2549597"/>
            <a:ext cx="854635" cy="369332"/>
          </a:xfrm>
          <a:prstGeom prst="rect">
            <a:avLst/>
          </a:prstGeom>
          <a:solidFill>
            <a:srgbClr val="76ADB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11363</TotalTime>
  <Words>14</Words>
  <Application>Microsoft Office PowerPoint</Application>
  <PresentationFormat>מסך רחב</PresentationFormat>
  <Paragraphs>10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David</vt:lpstr>
      <vt:lpstr>Times New Roman</vt:lpstr>
      <vt:lpstr>ערכת נושא Office</vt:lpstr>
      <vt:lpstr>Strategic thinking in INDC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344</cp:revision>
  <cp:lastPrinted>2017-08-27T15:18:28Z</cp:lastPrinted>
  <dcterms:created xsi:type="dcterms:W3CDTF">2017-08-17T05:53:13Z</dcterms:created>
  <dcterms:modified xsi:type="dcterms:W3CDTF">2020-02-09T12:16:51Z</dcterms:modified>
</cp:coreProperties>
</file>