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1AC"/>
    <a:srgbClr val="FFFF99"/>
    <a:srgbClr val="D8D816"/>
    <a:srgbClr val="FE866A"/>
    <a:srgbClr val="FFFFCC"/>
    <a:srgbClr val="FFCC00"/>
    <a:srgbClr val="00CC99"/>
    <a:srgbClr val="66FF33"/>
    <a:srgbClr val="C9E2C4"/>
    <a:srgbClr val="75C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8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340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41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20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4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841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826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566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89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0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35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54E6-24F1-4F99-A812-594C4B402B71}" type="datetimeFigureOut">
              <a:rPr lang="he-IL" smtClean="0"/>
              <a:t>ז'/אלול/תשע"ט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05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â«××¤×ª ××¢××× ××¦×××¢×â¬â">
            <a:extLst>
              <a:ext uri="{FF2B5EF4-FFF2-40B4-BE49-F238E27FC236}">
                <a16:creationId xmlns:a16="http://schemas.microsoft.com/office/drawing/2014/main" id="{A2A8C1EC-6B04-4B70-98DB-A06EE0E18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70" y="846839"/>
            <a:ext cx="10417679" cy="612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57922" y="456544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49677" y="4923797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49677" y="5837089"/>
            <a:ext cx="1866506" cy="646331"/>
          </a:xfrm>
          <a:prstGeom prst="rect">
            <a:avLst/>
          </a:prstGeom>
          <a:solidFill>
            <a:srgbClr val="F95807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0692" y="1696634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7271" y="3193002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0639" y="2717562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0692" y="2219442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7869" y="3625383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0692" y="702664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7869" y="4102400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6358" y="5632946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0692" y="1209292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0941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â«××¤×ª ××¢××× ××××××××¦××â¬â">
            <a:extLst>
              <a:ext uri="{FF2B5EF4-FFF2-40B4-BE49-F238E27FC236}">
                <a16:creationId xmlns:a16="http://schemas.microsoft.com/office/drawing/2014/main" id="{4FDB3B45-1E3C-4814-892F-1389474E9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79" y="1258914"/>
            <a:ext cx="8635210" cy="468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77869" y="470842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59651" y="4952755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65228" y="5801761"/>
            <a:ext cx="1866506" cy="646331"/>
          </a:xfrm>
          <a:prstGeom prst="rect">
            <a:avLst/>
          </a:prstGeom>
          <a:solidFill>
            <a:srgbClr val="F95807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33" y="1837737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5" y="3271679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05" y="2784337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33" y="2296995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6305" y="3730937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867" y="968609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867" y="4197809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05" y="5773030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233" y="1425366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902B113F-AD39-474B-A1F5-99550B04EA32}"/>
              </a:ext>
            </a:extLst>
          </p:cNvPr>
          <p:cNvCxnSpPr>
            <a:cxnSpLocks/>
          </p:cNvCxnSpPr>
          <p:nvPr/>
        </p:nvCxnSpPr>
        <p:spPr>
          <a:xfrm flipH="1" flipV="1">
            <a:off x="6686432" y="2793474"/>
            <a:ext cx="3354864" cy="31743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5F801EB9-7A91-4E17-BCB2-5521B4C41979}"/>
              </a:ext>
            </a:extLst>
          </p:cNvPr>
          <p:cNvCxnSpPr>
            <a:cxnSpLocks/>
          </p:cNvCxnSpPr>
          <p:nvPr/>
        </p:nvCxnSpPr>
        <p:spPr>
          <a:xfrm flipV="1">
            <a:off x="1894792" y="2622104"/>
            <a:ext cx="4544495" cy="422649"/>
          </a:xfrm>
          <a:prstGeom prst="straightConnector1">
            <a:avLst/>
          </a:prstGeom>
          <a:ln w="57150">
            <a:solidFill>
              <a:srgbClr val="0CA1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>
            <a:extLst>
              <a:ext uri="{FF2B5EF4-FFF2-40B4-BE49-F238E27FC236}">
                <a16:creationId xmlns:a16="http://schemas.microsoft.com/office/drawing/2014/main" id="{97E265DD-805E-4EE8-8816-3E787F1AD81C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072243" y="2869837"/>
            <a:ext cx="4397589" cy="2300249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חץ ישר 32">
            <a:extLst>
              <a:ext uri="{FF2B5EF4-FFF2-40B4-BE49-F238E27FC236}">
                <a16:creationId xmlns:a16="http://schemas.microsoft.com/office/drawing/2014/main" id="{D6828CF3-846C-4198-B56D-D3C268E0207A}"/>
              </a:ext>
            </a:extLst>
          </p:cNvPr>
          <p:cNvCxnSpPr>
            <a:cxnSpLocks/>
          </p:cNvCxnSpPr>
          <p:nvPr/>
        </p:nvCxnSpPr>
        <p:spPr>
          <a:xfrm flipH="1">
            <a:off x="6568076" y="2481661"/>
            <a:ext cx="3591576" cy="13887"/>
          </a:xfrm>
          <a:prstGeom prst="straightConnector1">
            <a:avLst/>
          </a:prstGeom>
          <a:ln w="57150">
            <a:solidFill>
              <a:srgbClr val="D8D81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חץ ישר 33">
            <a:extLst>
              <a:ext uri="{FF2B5EF4-FFF2-40B4-BE49-F238E27FC236}">
                <a16:creationId xmlns:a16="http://schemas.microsoft.com/office/drawing/2014/main" id="{9479A7C4-8048-4ED0-ADC0-32540CD5EC74}"/>
              </a:ext>
            </a:extLst>
          </p:cNvPr>
          <p:cNvCxnSpPr>
            <a:cxnSpLocks/>
          </p:cNvCxnSpPr>
          <p:nvPr/>
        </p:nvCxnSpPr>
        <p:spPr>
          <a:xfrm flipH="1">
            <a:off x="6568076" y="1123189"/>
            <a:ext cx="3694090" cy="1372359"/>
          </a:xfrm>
          <a:prstGeom prst="straightConnector1">
            <a:avLst/>
          </a:prstGeom>
          <a:ln w="57150">
            <a:solidFill>
              <a:srgbClr val="FFFF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5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â«××¤×ª ××¢××× ××××××××¦××â¬â">
            <a:extLst>
              <a:ext uri="{FF2B5EF4-FFF2-40B4-BE49-F238E27FC236}">
                <a16:creationId xmlns:a16="http://schemas.microsoft.com/office/drawing/2014/main" id="{4FDB3B45-1E3C-4814-892F-1389474E9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79" y="1258914"/>
            <a:ext cx="8635210" cy="468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77869" y="470842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59651" y="4952755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65228" y="5801761"/>
            <a:ext cx="1866506" cy="646331"/>
          </a:xfrm>
          <a:prstGeom prst="rect">
            <a:avLst/>
          </a:prstGeom>
          <a:solidFill>
            <a:srgbClr val="F95807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33" y="1837737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5" y="3271679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05" y="2784337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33" y="2296995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6305" y="3730937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867" y="968609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867" y="4197809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05" y="5773030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233" y="1425366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902B113F-AD39-474B-A1F5-99550B04EA32}"/>
              </a:ext>
            </a:extLst>
          </p:cNvPr>
          <p:cNvCxnSpPr>
            <a:cxnSpLocks/>
          </p:cNvCxnSpPr>
          <p:nvPr/>
        </p:nvCxnSpPr>
        <p:spPr>
          <a:xfrm flipH="1" flipV="1">
            <a:off x="6686432" y="2793474"/>
            <a:ext cx="3354864" cy="31743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50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â«××¤×ª ××¢××× ××ª×××××ª ××××¨ ×××¨×¥â¬â">
            <a:extLst>
              <a:ext uri="{FF2B5EF4-FFF2-40B4-BE49-F238E27FC236}">
                <a16:creationId xmlns:a16="http://schemas.microsoft.com/office/drawing/2014/main" id="{B4423E53-B4CD-4B9C-8130-5F56E662C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930" y="1250027"/>
            <a:ext cx="7456568" cy="496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77869" y="470842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59651" y="4952755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65228" y="5801761"/>
            <a:ext cx="1866506" cy="646331"/>
          </a:xfrm>
          <a:prstGeom prst="rect">
            <a:avLst/>
          </a:prstGeom>
          <a:solidFill>
            <a:srgbClr val="F95807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33" y="1837737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5" y="3271679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05" y="2784337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33" y="2296995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6305" y="3730937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867" y="968609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867" y="4197809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05" y="5773030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233" y="1425366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902B113F-AD39-474B-A1F5-99550B04EA32}"/>
              </a:ext>
            </a:extLst>
          </p:cNvPr>
          <p:cNvCxnSpPr>
            <a:cxnSpLocks/>
          </p:cNvCxnSpPr>
          <p:nvPr/>
        </p:nvCxnSpPr>
        <p:spPr>
          <a:xfrm flipH="1" flipV="1">
            <a:off x="6686432" y="2793474"/>
            <a:ext cx="3354864" cy="31743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25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212</Words>
  <Application>Microsoft Office PowerPoint</Application>
  <PresentationFormat>מסך רחב</PresentationFormat>
  <Paragraphs>84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Levenim MT</vt:lpstr>
      <vt:lpstr>Office Theme</vt:lpstr>
      <vt:lpstr>סוגיות בתחום המדיני הגלובלי</vt:lpstr>
      <vt:lpstr>סוגיות בתחום המדיני הגלובלי</vt:lpstr>
      <vt:lpstr>סוגיות בתחום המדיני הגלובלי</vt:lpstr>
      <vt:lpstr>סוגיות בתחום המדיני הגלובלי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סוגיות בתחום המדיני הגלובלי</dc:title>
  <dc:creator>u26632</dc:creator>
  <cp:lastModifiedBy>ענת חן</cp:lastModifiedBy>
  <cp:revision>12</cp:revision>
  <dcterms:created xsi:type="dcterms:W3CDTF">2019-09-04T14:23:34Z</dcterms:created>
  <dcterms:modified xsi:type="dcterms:W3CDTF">2019-09-07T12:29:16Z</dcterms:modified>
</cp:coreProperties>
</file>