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7" r:id="rId2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ז'/תשרי/תש"פ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ז'/תשרי/תש"פ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06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06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06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06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06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06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06 אוקטובר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06 אוקטובר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06 אוקטובר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06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06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06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42050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</a:t>
            </a:r>
            <a:r>
              <a:rPr lang="en-US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4868" y="503348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7445829" y="5273054"/>
            <a:ext cx="2583866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תשרי תש"פ				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11983" y="3557618"/>
            <a:ext cx="1025595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Israel National Defence College – Class 47</a:t>
            </a:r>
            <a:endParaRPr lang="he-IL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0423" y="5182265"/>
            <a:ext cx="314814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 smtClean="0"/>
              <a:t>October 2019</a:t>
            </a:r>
            <a:endParaRPr lang="he-IL" sz="2800" b="1" dirty="0"/>
          </a:p>
        </p:txBody>
      </p:sp>
      <p:pic>
        <p:nvPicPr>
          <p:cNvPr id="1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930" y="5062559"/>
            <a:ext cx="666426" cy="684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10832</TotalTime>
  <Words>18</Words>
  <Application>Microsoft Office PowerPoint</Application>
  <PresentationFormat>מסך רחב</PresentationFormat>
  <Paragraphs>5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Levenim MT</vt:lpstr>
      <vt:lpstr>Times New Roman</vt:lpstr>
      <vt:lpstr>ערכת נושא Office</vt:lpstr>
      <vt:lpstr>המכללה לביטחון לאומי - מחזור מ"ז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326</cp:revision>
  <cp:lastPrinted>2019-08-30T14:02:34Z</cp:lastPrinted>
  <dcterms:created xsi:type="dcterms:W3CDTF">2017-08-17T05:53:13Z</dcterms:created>
  <dcterms:modified xsi:type="dcterms:W3CDTF">2019-10-06T14:53:54Z</dcterms:modified>
</cp:coreProperties>
</file>