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03084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Goffman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Salerno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Goldfarb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10902</TotalTime>
  <Words>102</Words>
  <Application>Microsoft Office PowerPoint</Application>
  <PresentationFormat>מסך רחב</PresentationFormat>
  <Paragraphs>44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Division of Teams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300</cp:revision>
  <cp:lastPrinted>2017-08-27T15:18:28Z</cp:lastPrinted>
  <dcterms:created xsi:type="dcterms:W3CDTF">2017-08-17T05:53:13Z</dcterms:created>
  <dcterms:modified xsi:type="dcterms:W3CDTF">2019-09-03T15:12:54Z</dcterms:modified>
</cp:coreProperties>
</file>