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1" r:id="rId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12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03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Division of </a:t>
            </a: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603084"/>
              </p:ext>
            </p:extLst>
          </p:nvPr>
        </p:nvGraphicFramePr>
        <p:xfrm>
          <a:off x="1532422" y="1678612"/>
          <a:ext cx="9206332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:a16="http://schemas.microsoft.com/office/drawing/2014/main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4 -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Almog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3 - Yehuda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Yochananof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2 - Amir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Maimon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1 -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Eran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Kamin</a:t>
                      </a:r>
                      <a:endParaRPr lang="he-IL" sz="16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Toledano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Moshe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Edri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Shahar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Batz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Roman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Goffman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Salerno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Aviad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Atia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Amir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Sagi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Amit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Yamin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Zvika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Hasid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Guy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Goldfarb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Bar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Chechek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Michal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Mstey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Gal Shekel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Idan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Katz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Simona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Halperin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Ben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Moha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Mizrahi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Keinan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Yossi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Mazliah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Sima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Spitzer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Lekah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Nitza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Rogozinsky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Nadav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Turgeman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Benjamin De Levy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Amichai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Levin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Udi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Sheila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Harel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Sharabi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Offir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Levius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Noorit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Kadosh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Heli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baseline="0" dirty="0" err="1" smtClean="0">
                          <a:latin typeface="+mj-lt"/>
                          <a:cs typeface="Levenim MT" panose="02010502060101010101" pitchFamily="2" charset="-79"/>
                        </a:rPr>
                        <a:t>Contante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Erez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Haim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Malki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10902</TotalTime>
  <Words>102</Words>
  <Application>Microsoft Office PowerPoint</Application>
  <PresentationFormat>מסך רחב</PresentationFormat>
  <Paragraphs>44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Times New Roman</vt:lpstr>
      <vt:lpstr>ערכת נושא Office</vt:lpstr>
      <vt:lpstr>Division of Teams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300</cp:revision>
  <cp:lastPrinted>2017-08-27T15:18:28Z</cp:lastPrinted>
  <dcterms:created xsi:type="dcterms:W3CDTF">2017-08-17T05:53:13Z</dcterms:created>
  <dcterms:modified xsi:type="dcterms:W3CDTF">2019-09-03T15:12:54Z</dcterms:modified>
</cp:coreProperties>
</file>