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68" d="100"/>
          <a:sy n="68" d="100"/>
        </p:scale>
        <p:origin x="6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5CF93B-33F6-407D-9E5E-B36A1C74C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A844DD3-A212-4BF0-B011-2E789C1A0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4A5D9F0-33FB-4715-8CEC-4DDC2390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C68D784-7F17-4071-9401-006214D60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A864787-B644-41AA-8D4B-7E614826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984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BA1280B-9F55-4E8A-8536-356FE8A5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0F128E1-9063-48B3-8E17-2CE8F375A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F1D1BCA-A92E-4E9E-9B2F-4B07B14DD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D16D057-A7D5-49F8-9BEA-D0C9A28C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6C9FA8-600C-4AFE-82BE-6CA0EE42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591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87DD9E2-2B56-4A58-8570-23D68AE2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9631491-55FF-47CF-9329-69A427261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C392E60-668E-4C99-B61B-F15EC60F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8D2AC62-B7AC-4CC4-B03E-F6EB85F8D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3524C29-AD33-4CE7-B048-D4ECA8E7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011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1411A0-2661-4D9A-BD51-962BD119C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F23F8D0-2257-4255-A08D-E813AB88A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7FFE05-7DD8-4E9A-83D2-5B059B513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A6633DC-19B1-4A3A-BC02-30F1E948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214BF1-A1BA-49B8-904D-AFED98CE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357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DF7689-CD27-4D80-B0F1-E70C6AEE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5D31D9A-9FD3-4487-80A0-84ED09F31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50223E0-C9F7-4015-8951-FCFB9E82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FC6C4E-9BF5-463F-BBE4-C94104C9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36E1913-05C8-4364-8BE8-EED165727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254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A0A19D1-8A19-4147-B879-FFB18C5BE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5176467-570A-4013-B189-B03B70927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7D73812-C8C5-4A8D-AA2D-F2F34AC90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71ABF64-C2EF-4FD6-975E-57A208F9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8A9BAD7-8695-490F-B350-96BFEF53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9228560-7A4F-4A0A-9CC2-A61E9DF0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990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19C6207-1CDB-451E-8A82-EF37F2B2C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FD0F521-4FD5-41C2-9F6E-8F2DA55D5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4D7C7EA-F316-412D-8F9F-7A8D6744C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068FAE6C-C44C-4907-BA84-4AB67D781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ECD3276-1BBE-4F6F-9068-849D80EE3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69EC6B4-673C-48DE-B4CB-0D613B65F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E95724B-869C-4443-AACC-E2E33B837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B0051EA-63A1-4034-AD3F-7B9FD7C51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318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C55BAF-2223-4DD3-BC22-C4BBA6BB4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99416FA-2CBA-4438-BA66-CF7FA1DD0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48CEA14-BAC9-4947-B3EC-3A29E871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2D5B3C81-730D-46C1-B491-89578C821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621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166F70F-4E69-4ADE-8475-421309254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4572FB9-01E4-446C-8E04-A7637857F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406CE1F-41FD-4491-B7E6-EC490DC5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732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C080729-B0FF-45CF-97DC-626A98206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E4CA9A7-A5E7-4911-A56D-871DECDE0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159C584-01A5-4634-AE4F-2D575B151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07FAEA6-5477-4901-842E-1071F7E90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5750242-2C4C-4691-BFDA-D834AE0D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0AABB02-4BFE-4F8D-BFFD-373807DA8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405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5A6F3C9-6B43-48BC-B4D4-06D9D357A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9ECB80D-B33C-42B4-80EF-FDBF9814D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D9E0DA5-E782-4928-B146-D42509C99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3945212-E9CB-41BD-8DD2-23DF98A2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E77FC6C-91F2-4F71-A74E-79F325E7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BA52A2C-545C-4CFA-9BA8-33590E41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653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CE16C55-4976-4C70-AD44-7F975A8AE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8FFB877-2F09-473B-BE76-40ED8561D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D5FECCC-49B8-4FA3-8160-5F8521A09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7BBB5-2CDD-49E3-B0A6-B0355D2EB23D}" type="datetimeFigureOut">
              <a:rPr lang="he-IL" smtClean="0"/>
              <a:t>ט"ו/אב/תשע"ט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531D6BA-00D8-4960-9E3A-148825F103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6C0F213-ACF9-41C1-8B30-5214B10D2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588E7-22DD-4A75-ABCC-6AC6AF1E58E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627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CAFD61F-75BB-42FC-BEE2-9BB5C109D6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cs typeface="+mn-cs"/>
              </a:rPr>
              <a:t>שיפוץ מרכז למידה לבכירים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97E8288-14B6-4534-B6A4-32F70C0FD7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278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אליפסה 87">
            <a:extLst>
              <a:ext uri="{FF2B5EF4-FFF2-40B4-BE49-F238E27FC236}">
                <a16:creationId xmlns:a16="http://schemas.microsoft.com/office/drawing/2014/main" id="{5B876401-1776-4120-9B03-D9FF01D0201B}"/>
              </a:ext>
            </a:extLst>
          </p:cNvPr>
          <p:cNvSpPr/>
          <p:nvPr/>
        </p:nvSpPr>
        <p:spPr>
          <a:xfrm rot="1355265" flipH="1">
            <a:off x="8131367" y="2074773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אליפסה 67">
            <a:extLst>
              <a:ext uri="{FF2B5EF4-FFF2-40B4-BE49-F238E27FC236}">
                <a16:creationId xmlns:a16="http://schemas.microsoft.com/office/drawing/2014/main" id="{33560563-B73B-4426-AED7-134B73E8FE53}"/>
              </a:ext>
            </a:extLst>
          </p:cNvPr>
          <p:cNvSpPr/>
          <p:nvPr/>
        </p:nvSpPr>
        <p:spPr>
          <a:xfrm rot="1355265" flipH="1">
            <a:off x="10271414" y="3067337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1486CE07-850F-4FB2-98E7-B14ADB1BB13B}"/>
              </a:ext>
            </a:extLst>
          </p:cNvPr>
          <p:cNvSpPr/>
          <p:nvPr/>
        </p:nvSpPr>
        <p:spPr>
          <a:xfrm rot="1355265" flipH="1">
            <a:off x="10830737" y="3333704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אליפסה 68">
            <a:extLst>
              <a:ext uri="{FF2B5EF4-FFF2-40B4-BE49-F238E27FC236}">
                <a16:creationId xmlns:a16="http://schemas.microsoft.com/office/drawing/2014/main" id="{9E690C5B-4792-465D-A403-AB986178D15A}"/>
              </a:ext>
            </a:extLst>
          </p:cNvPr>
          <p:cNvSpPr/>
          <p:nvPr/>
        </p:nvSpPr>
        <p:spPr>
          <a:xfrm rot="1355265" flipH="1">
            <a:off x="10954536" y="4373473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אליפסה 69">
            <a:extLst>
              <a:ext uri="{FF2B5EF4-FFF2-40B4-BE49-F238E27FC236}">
                <a16:creationId xmlns:a16="http://schemas.microsoft.com/office/drawing/2014/main" id="{42AF3428-C986-49AC-B235-2E9B6C871444}"/>
              </a:ext>
            </a:extLst>
          </p:cNvPr>
          <p:cNvSpPr/>
          <p:nvPr/>
        </p:nvSpPr>
        <p:spPr>
          <a:xfrm rot="1355265" flipH="1">
            <a:off x="10316601" y="4143267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>
            <a:extLst>
              <a:ext uri="{FF2B5EF4-FFF2-40B4-BE49-F238E27FC236}">
                <a16:creationId xmlns:a16="http://schemas.microsoft.com/office/drawing/2014/main" id="{8FFD93DC-FD33-4AA7-BBED-59369B45AC09}"/>
              </a:ext>
            </a:extLst>
          </p:cNvPr>
          <p:cNvSpPr/>
          <p:nvPr/>
        </p:nvSpPr>
        <p:spPr>
          <a:xfrm rot="1355265" flipH="1">
            <a:off x="9433941" y="5086177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>
            <a:extLst>
              <a:ext uri="{FF2B5EF4-FFF2-40B4-BE49-F238E27FC236}">
                <a16:creationId xmlns:a16="http://schemas.microsoft.com/office/drawing/2014/main" id="{0AA0D8ED-C354-49FE-B252-BEBDDD2A1749}"/>
              </a:ext>
            </a:extLst>
          </p:cNvPr>
          <p:cNvSpPr/>
          <p:nvPr/>
        </p:nvSpPr>
        <p:spPr>
          <a:xfrm rot="1355265" flipH="1">
            <a:off x="9536041" y="4554006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אליפסה 108">
            <a:extLst>
              <a:ext uri="{FF2B5EF4-FFF2-40B4-BE49-F238E27FC236}">
                <a16:creationId xmlns:a16="http://schemas.microsoft.com/office/drawing/2014/main" id="{19C5A919-2FFB-4856-B569-D459DE459412}"/>
              </a:ext>
            </a:extLst>
          </p:cNvPr>
          <p:cNvSpPr/>
          <p:nvPr/>
        </p:nvSpPr>
        <p:spPr>
          <a:xfrm flipH="1">
            <a:off x="9032175" y="6210746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אליפסה 112">
            <a:extLst>
              <a:ext uri="{FF2B5EF4-FFF2-40B4-BE49-F238E27FC236}">
                <a16:creationId xmlns:a16="http://schemas.microsoft.com/office/drawing/2014/main" id="{F1876F81-A0D3-4E21-BD13-39B64DB08353}"/>
              </a:ext>
            </a:extLst>
          </p:cNvPr>
          <p:cNvSpPr/>
          <p:nvPr/>
        </p:nvSpPr>
        <p:spPr>
          <a:xfrm flipH="1">
            <a:off x="9982962" y="6251211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אליפסה 113">
            <a:extLst>
              <a:ext uri="{FF2B5EF4-FFF2-40B4-BE49-F238E27FC236}">
                <a16:creationId xmlns:a16="http://schemas.microsoft.com/office/drawing/2014/main" id="{C02AD365-8B37-44A3-8FA0-11E02B3EA517}"/>
              </a:ext>
            </a:extLst>
          </p:cNvPr>
          <p:cNvSpPr/>
          <p:nvPr/>
        </p:nvSpPr>
        <p:spPr>
          <a:xfrm flipH="1">
            <a:off x="10996467" y="6187347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אליפסה 114">
            <a:extLst>
              <a:ext uri="{FF2B5EF4-FFF2-40B4-BE49-F238E27FC236}">
                <a16:creationId xmlns:a16="http://schemas.microsoft.com/office/drawing/2014/main" id="{3440E069-4BE8-4F93-9BCA-5B561F1B8D91}"/>
              </a:ext>
            </a:extLst>
          </p:cNvPr>
          <p:cNvSpPr/>
          <p:nvPr/>
        </p:nvSpPr>
        <p:spPr>
          <a:xfrm flipH="1">
            <a:off x="11499741" y="5172459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אליפסה 109">
            <a:extLst>
              <a:ext uri="{FF2B5EF4-FFF2-40B4-BE49-F238E27FC236}">
                <a16:creationId xmlns:a16="http://schemas.microsoft.com/office/drawing/2014/main" id="{A733CEB2-DBDA-4649-9370-88DD2ADE870E}"/>
              </a:ext>
            </a:extLst>
          </p:cNvPr>
          <p:cNvSpPr/>
          <p:nvPr/>
        </p:nvSpPr>
        <p:spPr>
          <a:xfrm flipH="1">
            <a:off x="3102455" y="6201655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אליפסה 110">
            <a:extLst>
              <a:ext uri="{FF2B5EF4-FFF2-40B4-BE49-F238E27FC236}">
                <a16:creationId xmlns:a16="http://schemas.microsoft.com/office/drawing/2014/main" id="{AB76BDD8-C4D9-4DE7-A254-5A6950B1B840}"/>
              </a:ext>
            </a:extLst>
          </p:cNvPr>
          <p:cNvSpPr/>
          <p:nvPr/>
        </p:nvSpPr>
        <p:spPr>
          <a:xfrm flipH="1">
            <a:off x="1992082" y="6238835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2" name="אליפסה 111">
            <a:extLst>
              <a:ext uri="{FF2B5EF4-FFF2-40B4-BE49-F238E27FC236}">
                <a16:creationId xmlns:a16="http://schemas.microsoft.com/office/drawing/2014/main" id="{13F7180A-D6D6-4166-9564-B4991E0AE8AA}"/>
              </a:ext>
            </a:extLst>
          </p:cNvPr>
          <p:cNvSpPr/>
          <p:nvPr/>
        </p:nvSpPr>
        <p:spPr>
          <a:xfrm flipH="1">
            <a:off x="826642" y="6208336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אליפסה 39">
            <a:extLst>
              <a:ext uri="{FF2B5EF4-FFF2-40B4-BE49-F238E27FC236}">
                <a16:creationId xmlns:a16="http://schemas.microsoft.com/office/drawing/2014/main" id="{ADF03B29-A52C-4397-91EA-DC777B7C2E7F}"/>
              </a:ext>
            </a:extLst>
          </p:cNvPr>
          <p:cNvSpPr/>
          <p:nvPr/>
        </p:nvSpPr>
        <p:spPr>
          <a:xfrm flipH="1">
            <a:off x="4318149" y="6201655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54761F02-F095-40CB-98F7-1834EE590B63}"/>
              </a:ext>
            </a:extLst>
          </p:cNvPr>
          <p:cNvSpPr/>
          <p:nvPr/>
        </p:nvSpPr>
        <p:spPr>
          <a:xfrm flipH="1">
            <a:off x="856096" y="426603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CA1CED4C-020E-4B65-A74F-764E320EF60B}"/>
              </a:ext>
            </a:extLst>
          </p:cNvPr>
          <p:cNvSpPr/>
          <p:nvPr/>
        </p:nvSpPr>
        <p:spPr>
          <a:xfrm flipH="1">
            <a:off x="1642693" y="429368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אליפסה 37">
            <a:extLst>
              <a:ext uri="{FF2B5EF4-FFF2-40B4-BE49-F238E27FC236}">
                <a16:creationId xmlns:a16="http://schemas.microsoft.com/office/drawing/2014/main" id="{41B86823-0762-4570-AC10-1AC5C8FC2B47}"/>
              </a:ext>
            </a:extLst>
          </p:cNvPr>
          <p:cNvSpPr/>
          <p:nvPr/>
        </p:nvSpPr>
        <p:spPr>
          <a:xfrm flipH="1">
            <a:off x="4715070" y="404388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F8F40DA3-12BA-4821-A0E3-2B4ABD362CE1}"/>
              </a:ext>
            </a:extLst>
          </p:cNvPr>
          <p:cNvSpPr/>
          <p:nvPr/>
        </p:nvSpPr>
        <p:spPr>
          <a:xfrm flipH="1">
            <a:off x="3815934" y="414107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9" name="אליפסה 118">
            <a:extLst>
              <a:ext uri="{FF2B5EF4-FFF2-40B4-BE49-F238E27FC236}">
                <a16:creationId xmlns:a16="http://schemas.microsoft.com/office/drawing/2014/main" id="{5C4F17FC-F475-4D6D-9518-D577F5A11677}"/>
              </a:ext>
            </a:extLst>
          </p:cNvPr>
          <p:cNvSpPr/>
          <p:nvPr/>
        </p:nvSpPr>
        <p:spPr>
          <a:xfrm rot="1355265" flipH="1">
            <a:off x="7172638" y="1290746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8" name="אליפסה 117">
            <a:extLst>
              <a:ext uri="{FF2B5EF4-FFF2-40B4-BE49-F238E27FC236}">
                <a16:creationId xmlns:a16="http://schemas.microsoft.com/office/drawing/2014/main" id="{45E9C812-86EE-49E6-A668-36FB2C611AE0}"/>
              </a:ext>
            </a:extLst>
          </p:cNvPr>
          <p:cNvSpPr/>
          <p:nvPr/>
        </p:nvSpPr>
        <p:spPr>
          <a:xfrm rot="1355265" flipH="1">
            <a:off x="7901332" y="1505494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7" name="אליפסה 116">
            <a:extLst>
              <a:ext uri="{FF2B5EF4-FFF2-40B4-BE49-F238E27FC236}">
                <a16:creationId xmlns:a16="http://schemas.microsoft.com/office/drawing/2014/main" id="{48EB8958-AF3A-439E-878D-29DFE4524272}"/>
              </a:ext>
            </a:extLst>
          </p:cNvPr>
          <p:cNvSpPr/>
          <p:nvPr/>
        </p:nvSpPr>
        <p:spPr>
          <a:xfrm rot="1355265" flipH="1">
            <a:off x="7786346" y="2624425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6" name="אליפסה 115">
            <a:extLst>
              <a:ext uri="{FF2B5EF4-FFF2-40B4-BE49-F238E27FC236}">
                <a16:creationId xmlns:a16="http://schemas.microsoft.com/office/drawing/2014/main" id="{EDDFC639-834E-45B5-8250-7B50359C9825}"/>
              </a:ext>
            </a:extLst>
          </p:cNvPr>
          <p:cNvSpPr/>
          <p:nvPr/>
        </p:nvSpPr>
        <p:spPr>
          <a:xfrm rot="1355265" flipH="1">
            <a:off x="7018543" y="2694815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אליפסה 75">
            <a:extLst>
              <a:ext uri="{FF2B5EF4-FFF2-40B4-BE49-F238E27FC236}">
                <a16:creationId xmlns:a16="http://schemas.microsoft.com/office/drawing/2014/main" id="{109B92C1-E735-455B-9332-8129C9535414}"/>
              </a:ext>
            </a:extLst>
          </p:cNvPr>
          <p:cNvSpPr/>
          <p:nvPr/>
        </p:nvSpPr>
        <p:spPr>
          <a:xfrm rot="1355265" flipH="1">
            <a:off x="6613257" y="1808444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76CAB9C-7C04-45C2-8373-E25EFC1C55FE}"/>
              </a:ext>
            </a:extLst>
          </p:cNvPr>
          <p:cNvSpPr/>
          <p:nvPr/>
        </p:nvSpPr>
        <p:spPr>
          <a:xfrm>
            <a:off x="3331667" y="3738513"/>
            <a:ext cx="220398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137A4294-48F5-4CD4-93DA-59ACB2492D9C}"/>
              </a:ext>
            </a:extLst>
          </p:cNvPr>
          <p:cNvSpPr/>
          <p:nvPr/>
        </p:nvSpPr>
        <p:spPr>
          <a:xfrm rot="16200000">
            <a:off x="4699964" y="1664770"/>
            <a:ext cx="220398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0ED4DFD7-49A5-4FCE-A02E-B492F8F339C6}"/>
              </a:ext>
            </a:extLst>
          </p:cNvPr>
          <p:cNvSpPr/>
          <p:nvPr/>
        </p:nvSpPr>
        <p:spPr>
          <a:xfrm rot="16200000">
            <a:off x="1957443" y="1664770"/>
            <a:ext cx="220398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8F4DC47-6B3F-4C6A-96ED-1847C0AF8EB4}"/>
              </a:ext>
            </a:extLst>
          </p:cNvPr>
          <p:cNvSpPr/>
          <p:nvPr/>
        </p:nvSpPr>
        <p:spPr>
          <a:xfrm rot="16200000">
            <a:off x="8213260" y="1702429"/>
            <a:ext cx="220398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BF43C600-AE7B-4D0E-BCA1-09E15D19F917}"/>
              </a:ext>
            </a:extLst>
          </p:cNvPr>
          <p:cNvSpPr/>
          <p:nvPr/>
        </p:nvSpPr>
        <p:spPr>
          <a:xfrm>
            <a:off x="6781346" y="3758412"/>
            <a:ext cx="220398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651FD295-A8DB-403A-988F-B6FA923166D6}"/>
              </a:ext>
            </a:extLst>
          </p:cNvPr>
          <p:cNvSpPr/>
          <p:nvPr/>
        </p:nvSpPr>
        <p:spPr>
          <a:xfrm>
            <a:off x="0" y="6386660"/>
            <a:ext cx="5147035" cy="4713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9BE214A5-513E-4C74-914D-43C3CE73D1DA}"/>
              </a:ext>
            </a:extLst>
          </p:cNvPr>
          <p:cNvSpPr/>
          <p:nvPr/>
        </p:nvSpPr>
        <p:spPr>
          <a:xfrm>
            <a:off x="7267929" y="6383518"/>
            <a:ext cx="4924074" cy="4713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51688644-FF5F-4DBF-9C21-B35370EB6AD3}"/>
              </a:ext>
            </a:extLst>
          </p:cNvPr>
          <p:cNvSpPr/>
          <p:nvPr/>
        </p:nvSpPr>
        <p:spPr>
          <a:xfrm rot="16200000">
            <a:off x="-703083" y="5209093"/>
            <a:ext cx="1877506" cy="4713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FA59744B-5AE7-4B21-8FAB-987F92010E06}"/>
              </a:ext>
            </a:extLst>
          </p:cNvPr>
          <p:cNvSpPr/>
          <p:nvPr/>
        </p:nvSpPr>
        <p:spPr>
          <a:xfrm rot="16200000">
            <a:off x="10994010" y="5209094"/>
            <a:ext cx="1877506" cy="4713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9CB9CF8D-E4AC-4ACB-9D3B-BAF35BC67E9A}"/>
              </a:ext>
            </a:extLst>
          </p:cNvPr>
          <p:cNvSpPr/>
          <p:nvPr/>
        </p:nvSpPr>
        <p:spPr>
          <a:xfrm rot="16200000">
            <a:off x="-1408521" y="1422660"/>
            <a:ext cx="3223967" cy="378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51B2A966-AC0B-403C-9FF0-4D29E18A0B1C}"/>
              </a:ext>
            </a:extLst>
          </p:cNvPr>
          <p:cNvSpPr/>
          <p:nvPr/>
        </p:nvSpPr>
        <p:spPr>
          <a:xfrm rot="10800000">
            <a:off x="573804" y="33131"/>
            <a:ext cx="1877506" cy="4158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F2BE2034-1333-4205-A888-C21D3F086083}"/>
              </a:ext>
            </a:extLst>
          </p:cNvPr>
          <p:cNvSpPr/>
          <p:nvPr/>
        </p:nvSpPr>
        <p:spPr>
          <a:xfrm rot="10800000">
            <a:off x="3577754" y="38008"/>
            <a:ext cx="1877506" cy="41584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תרשים זרימה: מחבר 20">
            <a:extLst>
              <a:ext uri="{FF2B5EF4-FFF2-40B4-BE49-F238E27FC236}">
                <a16:creationId xmlns:a16="http://schemas.microsoft.com/office/drawing/2014/main" id="{63C9A7C3-AF46-4480-B097-70FC2B4A3D1D}"/>
              </a:ext>
            </a:extLst>
          </p:cNvPr>
          <p:cNvSpPr/>
          <p:nvPr/>
        </p:nvSpPr>
        <p:spPr>
          <a:xfrm>
            <a:off x="6781346" y="1379443"/>
            <a:ext cx="1481423" cy="148505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מחבר 24">
            <a:extLst>
              <a:ext uri="{FF2B5EF4-FFF2-40B4-BE49-F238E27FC236}">
                <a16:creationId xmlns:a16="http://schemas.microsoft.com/office/drawing/2014/main" id="{221772CE-1988-47D7-A4E7-6DF487B3CE30}"/>
              </a:ext>
            </a:extLst>
          </p:cNvPr>
          <p:cNvSpPr/>
          <p:nvPr/>
        </p:nvSpPr>
        <p:spPr>
          <a:xfrm>
            <a:off x="10437593" y="4139698"/>
            <a:ext cx="658307" cy="65893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תרשים זרימה: מחבר 25">
            <a:extLst>
              <a:ext uri="{FF2B5EF4-FFF2-40B4-BE49-F238E27FC236}">
                <a16:creationId xmlns:a16="http://schemas.microsoft.com/office/drawing/2014/main" id="{A0DA0488-5807-47C8-A0C3-015C89892AF6}"/>
              </a:ext>
            </a:extLst>
          </p:cNvPr>
          <p:cNvSpPr/>
          <p:nvPr/>
        </p:nvSpPr>
        <p:spPr>
          <a:xfrm>
            <a:off x="10333547" y="3140496"/>
            <a:ext cx="658307" cy="65893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תרשים זרימה: מחבר 26">
            <a:extLst>
              <a:ext uri="{FF2B5EF4-FFF2-40B4-BE49-F238E27FC236}">
                <a16:creationId xmlns:a16="http://schemas.microsoft.com/office/drawing/2014/main" id="{BEBE0B21-89E1-4004-9201-5EE0A16BE9AC}"/>
              </a:ext>
            </a:extLst>
          </p:cNvPr>
          <p:cNvSpPr/>
          <p:nvPr/>
        </p:nvSpPr>
        <p:spPr>
          <a:xfrm>
            <a:off x="9511181" y="4683018"/>
            <a:ext cx="658307" cy="65893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: מסגרת משופעת 30">
            <a:extLst>
              <a:ext uri="{FF2B5EF4-FFF2-40B4-BE49-F238E27FC236}">
                <a16:creationId xmlns:a16="http://schemas.microsoft.com/office/drawing/2014/main" id="{B8DD0D1B-51D3-4354-AA3E-FDCDFE7003B4}"/>
              </a:ext>
            </a:extLst>
          </p:cNvPr>
          <p:cNvSpPr/>
          <p:nvPr/>
        </p:nvSpPr>
        <p:spPr>
          <a:xfrm>
            <a:off x="7000850" y="217960"/>
            <a:ext cx="1042416" cy="694328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אליפסה 40">
            <a:extLst>
              <a:ext uri="{FF2B5EF4-FFF2-40B4-BE49-F238E27FC236}">
                <a16:creationId xmlns:a16="http://schemas.microsoft.com/office/drawing/2014/main" id="{0BF423CF-3150-4E47-823D-AD8445218B60}"/>
              </a:ext>
            </a:extLst>
          </p:cNvPr>
          <p:cNvSpPr/>
          <p:nvPr/>
        </p:nvSpPr>
        <p:spPr>
          <a:xfrm flipH="1">
            <a:off x="1333554" y="1567655"/>
            <a:ext cx="514100" cy="15744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4" name="מחבר ישר 53">
            <a:extLst>
              <a:ext uri="{FF2B5EF4-FFF2-40B4-BE49-F238E27FC236}">
                <a16:creationId xmlns:a16="http://schemas.microsoft.com/office/drawing/2014/main" id="{1E8ED7E5-1745-4D3A-A6F4-2FD23F37A27A}"/>
              </a:ext>
            </a:extLst>
          </p:cNvPr>
          <p:cNvCxnSpPr>
            <a:cxnSpLocks/>
          </p:cNvCxnSpPr>
          <p:nvPr/>
        </p:nvCxnSpPr>
        <p:spPr>
          <a:xfrm>
            <a:off x="3059436" y="1237368"/>
            <a:ext cx="0" cy="18445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מחבר ישר 59">
            <a:extLst>
              <a:ext uri="{FF2B5EF4-FFF2-40B4-BE49-F238E27FC236}">
                <a16:creationId xmlns:a16="http://schemas.microsoft.com/office/drawing/2014/main" id="{094DC56C-9AEE-481D-9F3C-757ECF90F2C1}"/>
              </a:ext>
            </a:extLst>
          </p:cNvPr>
          <p:cNvCxnSpPr>
            <a:cxnSpLocks/>
          </p:cNvCxnSpPr>
          <p:nvPr/>
        </p:nvCxnSpPr>
        <p:spPr>
          <a:xfrm flipH="1">
            <a:off x="3673312" y="4195713"/>
            <a:ext cx="147372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מחבר ישר 60">
            <a:extLst>
              <a:ext uri="{FF2B5EF4-FFF2-40B4-BE49-F238E27FC236}">
                <a16:creationId xmlns:a16="http://schemas.microsoft.com/office/drawing/2014/main" id="{E82DD380-1D4A-4F49-B7AD-99164901DE92}"/>
              </a:ext>
            </a:extLst>
          </p:cNvPr>
          <p:cNvCxnSpPr>
            <a:cxnSpLocks/>
          </p:cNvCxnSpPr>
          <p:nvPr/>
        </p:nvCxnSpPr>
        <p:spPr>
          <a:xfrm>
            <a:off x="9315253" y="1237368"/>
            <a:ext cx="0" cy="18445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מחבר ישר 61">
            <a:extLst>
              <a:ext uri="{FF2B5EF4-FFF2-40B4-BE49-F238E27FC236}">
                <a16:creationId xmlns:a16="http://schemas.microsoft.com/office/drawing/2014/main" id="{1184D08D-82AB-4767-91B0-5C44347135D5}"/>
              </a:ext>
            </a:extLst>
          </p:cNvPr>
          <p:cNvCxnSpPr>
            <a:cxnSpLocks/>
          </p:cNvCxnSpPr>
          <p:nvPr/>
        </p:nvCxnSpPr>
        <p:spPr>
          <a:xfrm flipH="1" flipV="1">
            <a:off x="6910957" y="4263667"/>
            <a:ext cx="1901571" cy="675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4BDA41BA-D4B9-4E57-97A0-9869E418BB14}"/>
              </a:ext>
            </a:extLst>
          </p:cNvPr>
          <p:cNvCxnSpPr>
            <a:cxnSpLocks/>
          </p:cNvCxnSpPr>
          <p:nvPr/>
        </p:nvCxnSpPr>
        <p:spPr>
          <a:xfrm>
            <a:off x="3825712" y="1846968"/>
            <a:ext cx="0" cy="18445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מחבר ישר 63">
            <a:extLst>
              <a:ext uri="{FF2B5EF4-FFF2-40B4-BE49-F238E27FC236}">
                <a16:creationId xmlns:a16="http://schemas.microsoft.com/office/drawing/2014/main" id="{E482B3AF-9195-4F35-AF9D-3468A1127777}"/>
              </a:ext>
            </a:extLst>
          </p:cNvPr>
          <p:cNvCxnSpPr>
            <a:cxnSpLocks/>
          </p:cNvCxnSpPr>
          <p:nvPr/>
        </p:nvCxnSpPr>
        <p:spPr>
          <a:xfrm flipH="1">
            <a:off x="5787500" y="1379443"/>
            <a:ext cx="1" cy="148505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תיבת טקסט 77">
            <a:extLst>
              <a:ext uri="{FF2B5EF4-FFF2-40B4-BE49-F238E27FC236}">
                <a16:creationId xmlns:a16="http://schemas.microsoft.com/office/drawing/2014/main" id="{22DF053C-0C82-453B-A362-E567CC7B05E9}"/>
              </a:ext>
            </a:extLst>
          </p:cNvPr>
          <p:cNvSpPr txBox="1"/>
          <p:nvPr/>
        </p:nvSpPr>
        <p:spPr>
          <a:xfrm rot="5400000">
            <a:off x="2456714" y="1883063"/>
            <a:ext cx="756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79" name="תיבת טקסט 78">
            <a:extLst>
              <a:ext uri="{FF2B5EF4-FFF2-40B4-BE49-F238E27FC236}">
                <a16:creationId xmlns:a16="http://schemas.microsoft.com/office/drawing/2014/main" id="{13FBC9DD-A50C-4FCE-8FF5-C2198B5CD142}"/>
              </a:ext>
            </a:extLst>
          </p:cNvPr>
          <p:cNvSpPr txBox="1"/>
          <p:nvPr/>
        </p:nvSpPr>
        <p:spPr>
          <a:xfrm rot="16200000">
            <a:off x="2958622" y="1900404"/>
            <a:ext cx="756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0" name="תיבת טקסט 79">
            <a:extLst>
              <a:ext uri="{FF2B5EF4-FFF2-40B4-BE49-F238E27FC236}">
                <a16:creationId xmlns:a16="http://schemas.microsoft.com/office/drawing/2014/main" id="{EF2963A7-FE50-477C-A521-2DC6108EF4A8}"/>
              </a:ext>
            </a:extLst>
          </p:cNvPr>
          <p:cNvSpPr txBox="1"/>
          <p:nvPr/>
        </p:nvSpPr>
        <p:spPr>
          <a:xfrm rot="16200000">
            <a:off x="9179870" y="1974961"/>
            <a:ext cx="756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1" name="תיבת טקסט 80">
            <a:extLst>
              <a:ext uri="{FF2B5EF4-FFF2-40B4-BE49-F238E27FC236}">
                <a16:creationId xmlns:a16="http://schemas.microsoft.com/office/drawing/2014/main" id="{A33B65DE-4855-4D1A-8E59-280435B787B1}"/>
              </a:ext>
            </a:extLst>
          </p:cNvPr>
          <p:cNvSpPr txBox="1"/>
          <p:nvPr/>
        </p:nvSpPr>
        <p:spPr>
          <a:xfrm>
            <a:off x="7456771" y="4315964"/>
            <a:ext cx="756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2" name="תיבת טקסט 81">
            <a:extLst>
              <a:ext uri="{FF2B5EF4-FFF2-40B4-BE49-F238E27FC236}">
                <a16:creationId xmlns:a16="http://schemas.microsoft.com/office/drawing/2014/main" id="{6B76435F-9797-421E-B35F-864F84678189}"/>
              </a:ext>
            </a:extLst>
          </p:cNvPr>
          <p:cNvSpPr txBox="1"/>
          <p:nvPr/>
        </p:nvSpPr>
        <p:spPr>
          <a:xfrm>
            <a:off x="4028956" y="4243917"/>
            <a:ext cx="756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3" name="תיבת טקסט 82">
            <a:extLst>
              <a:ext uri="{FF2B5EF4-FFF2-40B4-BE49-F238E27FC236}">
                <a16:creationId xmlns:a16="http://schemas.microsoft.com/office/drawing/2014/main" id="{931D66CF-B463-4D81-B674-A63E3A13741C}"/>
              </a:ext>
            </a:extLst>
          </p:cNvPr>
          <p:cNvSpPr txBox="1"/>
          <p:nvPr/>
        </p:nvSpPr>
        <p:spPr>
          <a:xfrm>
            <a:off x="7454902" y="3799435"/>
            <a:ext cx="7962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7D49C4A6-DEA3-485F-BCCB-E05982BCCE71}"/>
              </a:ext>
            </a:extLst>
          </p:cNvPr>
          <p:cNvSpPr txBox="1"/>
          <p:nvPr/>
        </p:nvSpPr>
        <p:spPr>
          <a:xfrm>
            <a:off x="4038368" y="3748232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5" name="תיבת טקסט 84">
            <a:extLst>
              <a:ext uri="{FF2B5EF4-FFF2-40B4-BE49-F238E27FC236}">
                <a16:creationId xmlns:a16="http://schemas.microsoft.com/office/drawing/2014/main" id="{17D5E657-9D35-434F-90B8-241A9EB4514A}"/>
              </a:ext>
            </a:extLst>
          </p:cNvPr>
          <p:cNvSpPr txBox="1"/>
          <p:nvPr/>
        </p:nvSpPr>
        <p:spPr>
          <a:xfrm rot="5400000" flipV="1">
            <a:off x="5654612" y="1916147"/>
            <a:ext cx="8149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6" name="תיבת טקסט 85">
            <a:extLst>
              <a:ext uri="{FF2B5EF4-FFF2-40B4-BE49-F238E27FC236}">
                <a16:creationId xmlns:a16="http://schemas.microsoft.com/office/drawing/2014/main" id="{52041AD3-1537-455A-9065-2EA44A95C2EB}"/>
              </a:ext>
            </a:extLst>
          </p:cNvPr>
          <p:cNvSpPr txBox="1"/>
          <p:nvPr/>
        </p:nvSpPr>
        <p:spPr>
          <a:xfrm rot="5400000">
            <a:off x="8750875" y="1945166"/>
            <a:ext cx="756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87" name="תיבת טקסט 86">
            <a:extLst>
              <a:ext uri="{FF2B5EF4-FFF2-40B4-BE49-F238E27FC236}">
                <a16:creationId xmlns:a16="http://schemas.microsoft.com/office/drawing/2014/main" id="{5BC32C4C-246C-4866-B55E-7C4B5EBDF6B7}"/>
              </a:ext>
            </a:extLst>
          </p:cNvPr>
          <p:cNvSpPr txBox="1"/>
          <p:nvPr/>
        </p:nvSpPr>
        <p:spPr>
          <a:xfrm rot="5400000">
            <a:off x="5165000" y="1900404"/>
            <a:ext cx="756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ספרים</a:t>
            </a:r>
          </a:p>
        </p:txBody>
      </p:sp>
      <p:sp>
        <p:nvSpPr>
          <p:cNvPr id="98" name="תיבת טקסט 97">
            <a:extLst>
              <a:ext uri="{FF2B5EF4-FFF2-40B4-BE49-F238E27FC236}">
                <a16:creationId xmlns:a16="http://schemas.microsoft.com/office/drawing/2014/main" id="{59CABF2F-53B2-4F23-B0A1-A6568C43CB24}"/>
              </a:ext>
            </a:extLst>
          </p:cNvPr>
          <p:cNvSpPr txBox="1"/>
          <p:nvPr/>
        </p:nvSpPr>
        <p:spPr>
          <a:xfrm>
            <a:off x="2120894" y="6409147"/>
            <a:ext cx="17371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דלפק בר</a:t>
            </a:r>
          </a:p>
        </p:txBody>
      </p:sp>
      <p:sp>
        <p:nvSpPr>
          <p:cNvPr id="105" name="אליפסה 104">
            <a:extLst>
              <a:ext uri="{FF2B5EF4-FFF2-40B4-BE49-F238E27FC236}">
                <a16:creationId xmlns:a16="http://schemas.microsoft.com/office/drawing/2014/main" id="{71BDBC9C-8430-469E-BB96-D293249D56F4}"/>
              </a:ext>
            </a:extLst>
          </p:cNvPr>
          <p:cNvSpPr/>
          <p:nvPr/>
        </p:nvSpPr>
        <p:spPr>
          <a:xfrm flipH="1">
            <a:off x="4179173" y="1590691"/>
            <a:ext cx="534902" cy="1364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תיבת טקסט 106">
            <a:extLst>
              <a:ext uri="{FF2B5EF4-FFF2-40B4-BE49-F238E27FC236}">
                <a16:creationId xmlns:a16="http://schemas.microsoft.com/office/drawing/2014/main" id="{B4A5166B-23F3-4EDF-BCF5-CA28B0F341C6}"/>
              </a:ext>
            </a:extLst>
          </p:cNvPr>
          <p:cNvSpPr txBox="1"/>
          <p:nvPr/>
        </p:nvSpPr>
        <p:spPr>
          <a:xfrm rot="16200000">
            <a:off x="-267976" y="1316596"/>
            <a:ext cx="95731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כתבי עת</a:t>
            </a:r>
          </a:p>
        </p:txBody>
      </p:sp>
      <p:sp>
        <p:nvSpPr>
          <p:cNvPr id="108" name="תיבת טקסט 107">
            <a:extLst>
              <a:ext uri="{FF2B5EF4-FFF2-40B4-BE49-F238E27FC236}">
                <a16:creationId xmlns:a16="http://schemas.microsoft.com/office/drawing/2014/main" id="{175A0CD4-C754-401B-9608-DC5695C3C46D}"/>
              </a:ext>
            </a:extLst>
          </p:cNvPr>
          <p:cNvSpPr txBox="1"/>
          <p:nvPr/>
        </p:nvSpPr>
        <p:spPr>
          <a:xfrm rot="16200000">
            <a:off x="-429535" y="5150935"/>
            <a:ext cx="13051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עמדות צילום</a:t>
            </a:r>
          </a:p>
        </p:txBody>
      </p:sp>
      <p:sp>
        <p:nvSpPr>
          <p:cNvPr id="120" name="תיבת טקסט 119">
            <a:extLst>
              <a:ext uri="{FF2B5EF4-FFF2-40B4-BE49-F238E27FC236}">
                <a16:creationId xmlns:a16="http://schemas.microsoft.com/office/drawing/2014/main" id="{2FE12ACF-0B19-49E8-99A2-DCB727380D4F}"/>
              </a:ext>
            </a:extLst>
          </p:cNvPr>
          <p:cNvSpPr txBox="1"/>
          <p:nvPr/>
        </p:nvSpPr>
        <p:spPr>
          <a:xfrm>
            <a:off x="916361" y="1781879"/>
            <a:ext cx="12546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שרותי מידע</a:t>
            </a:r>
          </a:p>
        </p:txBody>
      </p:sp>
      <p:sp>
        <p:nvSpPr>
          <p:cNvPr id="121" name="תיבת טקסט 120">
            <a:extLst>
              <a:ext uri="{FF2B5EF4-FFF2-40B4-BE49-F238E27FC236}">
                <a16:creationId xmlns:a16="http://schemas.microsoft.com/office/drawing/2014/main" id="{06606C92-A170-4D8C-AED0-59FE2AF6D6C7}"/>
              </a:ext>
            </a:extLst>
          </p:cNvPr>
          <p:cNvSpPr txBox="1"/>
          <p:nvPr/>
        </p:nvSpPr>
        <p:spPr>
          <a:xfrm>
            <a:off x="890382" y="1846968"/>
            <a:ext cx="12546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שרותי מידע</a:t>
            </a:r>
          </a:p>
        </p:txBody>
      </p:sp>
      <p:sp>
        <p:nvSpPr>
          <p:cNvPr id="122" name="תיבת טקסט 121">
            <a:extLst>
              <a:ext uri="{FF2B5EF4-FFF2-40B4-BE49-F238E27FC236}">
                <a16:creationId xmlns:a16="http://schemas.microsoft.com/office/drawing/2014/main" id="{8B7BF423-FAF5-426E-96C5-A32197D02FE7}"/>
              </a:ext>
            </a:extLst>
          </p:cNvPr>
          <p:cNvSpPr txBox="1"/>
          <p:nvPr/>
        </p:nvSpPr>
        <p:spPr>
          <a:xfrm>
            <a:off x="3737938" y="1883063"/>
            <a:ext cx="12546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שרותי יעץ</a:t>
            </a:r>
          </a:p>
        </p:txBody>
      </p:sp>
      <p:sp>
        <p:nvSpPr>
          <p:cNvPr id="123" name="סימן חיסור 122">
            <a:extLst>
              <a:ext uri="{FF2B5EF4-FFF2-40B4-BE49-F238E27FC236}">
                <a16:creationId xmlns:a16="http://schemas.microsoft.com/office/drawing/2014/main" id="{23E8491E-863E-45C9-A5F3-5437D580B8EE}"/>
              </a:ext>
            </a:extLst>
          </p:cNvPr>
          <p:cNvSpPr/>
          <p:nvPr/>
        </p:nvSpPr>
        <p:spPr>
          <a:xfrm>
            <a:off x="771034" y="1301900"/>
            <a:ext cx="1585532" cy="950495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סימן חיסור 123">
            <a:extLst>
              <a:ext uri="{FF2B5EF4-FFF2-40B4-BE49-F238E27FC236}">
                <a16:creationId xmlns:a16="http://schemas.microsoft.com/office/drawing/2014/main" id="{DC26C18E-BF02-47CE-9622-61980A421BED}"/>
              </a:ext>
            </a:extLst>
          </p:cNvPr>
          <p:cNvSpPr/>
          <p:nvPr/>
        </p:nvSpPr>
        <p:spPr>
          <a:xfrm>
            <a:off x="3664153" y="1305910"/>
            <a:ext cx="1592383" cy="950495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תרשים זרימה: מחבר 127">
            <a:extLst>
              <a:ext uri="{FF2B5EF4-FFF2-40B4-BE49-F238E27FC236}">
                <a16:creationId xmlns:a16="http://schemas.microsoft.com/office/drawing/2014/main" id="{899D7713-64C8-4773-A0BF-1DE43C752045}"/>
              </a:ext>
            </a:extLst>
          </p:cNvPr>
          <p:cNvSpPr/>
          <p:nvPr/>
        </p:nvSpPr>
        <p:spPr>
          <a:xfrm>
            <a:off x="10606280" y="1504067"/>
            <a:ext cx="392585" cy="426207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תיבת טקסט 129">
            <a:extLst>
              <a:ext uri="{FF2B5EF4-FFF2-40B4-BE49-F238E27FC236}">
                <a16:creationId xmlns:a16="http://schemas.microsoft.com/office/drawing/2014/main" id="{05254B9B-10E2-4808-A038-8E79A116C01D}"/>
              </a:ext>
            </a:extLst>
          </p:cNvPr>
          <p:cNvSpPr txBox="1"/>
          <p:nvPr/>
        </p:nvSpPr>
        <p:spPr>
          <a:xfrm>
            <a:off x="10377857" y="1213568"/>
            <a:ext cx="684323" cy="27648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1200" dirty="0"/>
              <a:t>ספות</a:t>
            </a:r>
          </a:p>
        </p:txBody>
      </p:sp>
      <p:sp>
        <p:nvSpPr>
          <p:cNvPr id="66" name="תיבת טקסט 65">
            <a:extLst>
              <a:ext uri="{FF2B5EF4-FFF2-40B4-BE49-F238E27FC236}">
                <a16:creationId xmlns:a16="http://schemas.microsoft.com/office/drawing/2014/main" id="{672A4971-92C6-4FCE-B8D5-BF0A3F3F3F71}"/>
              </a:ext>
            </a:extLst>
          </p:cNvPr>
          <p:cNvSpPr txBox="1"/>
          <p:nvPr/>
        </p:nvSpPr>
        <p:spPr>
          <a:xfrm>
            <a:off x="9394350" y="6430308"/>
            <a:ext cx="17371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דלפק בר</a:t>
            </a:r>
          </a:p>
        </p:txBody>
      </p:sp>
      <p:sp>
        <p:nvSpPr>
          <p:cNvPr id="2" name="קשת מלאה 1">
            <a:extLst>
              <a:ext uri="{FF2B5EF4-FFF2-40B4-BE49-F238E27FC236}">
                <a16:creationId xmlns:a16="http://schemas.microsoft.com/office/drawing/2014/main" id="{63A32944-D8D7-45CD-A345-85CB26A33EA1}"/>
              </a:ext>
            </a:extLst>
          </p:cNvPr>
          <p:cNvSpPr/>
          <p:nvPr/>
        </p:nvSpPr>
        <p:spPr>
          <a:xfrm>
            <a:off x="10317356" y="814622"/>
            <a:ext cx="970435" cy="914400"/>
          </a:xfrm>
          <a:prstGeom prst="blockArc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4" name="קשת מלאה 73">
            <a:extLst>
              <a:ext uri="{FF2B5EF4-FFF2-40B4-BE49-F238E27FC236}">
                <a16:creationId xmlns:a16="http://schemas.microsoft.com/office/drawing/2014/main" id="{D7E9A314-3FE0-460F-8E45-0F6435F6A3B4}"/>
              </a:ext>
            </a:extLst>
          </p:cNvPr>
          <p:cNvSpPr/>
          <p:nvPr/>
        </p:nvSpPr>
        <p:spPr>
          <a:xfrm rot="5217761">
            <a:off x="10978189" y="1189950"/>
            <a:ext cx="874653" cy="914400"/>
          </a:xfrm>
          <a:prstGeom prst="blockArc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7" name="תיבת טקסט 76">
            <a:extLst>
              <a:ext uri="{FF2B5EF4-FFF2-40B4-BE49-F238E27FC236}">
                <a16:creationId xmlns:a16="http://schemas.microsoft.com/office/drawing/2014/main" id="{DE94C538-54CF-4C77-A0EB-7E368E6CBEC8}"/>
              </a:ext>
            </a:extLst>
          </p:cNvPr>
          <p:cNvSpPr txBox="1"/>
          <p:nvPr/>
        </p:nvSpPr>
        <p:spPr>
          <a:xfrm rot="5400000">
            <a:off x="11440603" y="4958772"/>
            <a:ext cx="10567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פינת קפה</a:t>
            </a:r>
          </a:p>
        </p:txBody>
      </p:sp>
    </p:spTree>
    <p:extLst>
      <p:ext uri="{BB962C8B-B14F-4D97-AF65-F5344CB8AC3E}">
        <p14:creationId xmlns:p14="http://schemas.microsoft.com/office/powerpoint/2010/main" val="13094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מחבר ישר 59">
            <a:extLst>
              <a:ext uri="{FF2B5EF4-FFF2-40B4-BE49-F238E27FC236}">
                <a16:creationId xmlns:a16="http://schemas.microsoft.com/office/drawing/2014/main" id="{094DC56C-9AEE-481D-9F3C-757ECF90F2C1}"/>
              </a:ext>
            </a:extLst>
          </p:cNvPr>
          <p:cNvCxnSpPr>
            <a:cxnSpLocks/>
          </p:cNvCxnSpPr>
          <p:nvPr/>
        </p:nvCxnSpPr>
        <p:spPr>
          <a:xfrm flipH="1">
            <a:off x="3673312" y="4195713"/>
            <a:ext cx="147372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4BDA41BA-D4B9-4E57-97A0-9869E418BB14}"/>
              </a:ext>
            </a:extLst>
          </p:cNvPr>
          <p:cNvCxnSpPr>
            <a:cxnSpLocks/>
          </p:cNvCxnSpPr>
          <p:nvPr/>
        </p:nvCxnSpPr>
        <p:spPr>
          <a:xfrm>
            <a:off x="3825712" y="1846968"/>
            <a:ext cx="0" cy="18445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7D49C4A6-DEA3-485F-BCCB-E05982BCCE71}"/>
              </a:ext>
            </a:extLst>
          </p:cNvPr>
          <p:cNvSpPr txBox="1"/>
          <p:nvPr/>
        </p:nvSpPr>
        <p:spPr>
          <a:xfrm>
            <a:off x="2743200" y="474345"/>
            <a:ext cx="7914995" cy="590931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he-IL" b="1" dirty="0"/>
              <a:t>מפרט נגרות</a:t>
            </a:r>
          </a:p>
          <a:p>
            <a:pPr>
              <a:lnSpc>
                <a:spcPct val="200000"/>
              </a:lnSpc>
            </a:pPr>
            <a:r>
              <a:rPr lang="he-IL" dirty="0"/>
              <a:t>אחד שולחן דיונים עגול,  ק. 100 ס"מ </a:t>
            </a:r>
          </a:p>
          <a:p>
            <a:pPr>
              <a:lnSpc>
                <a:spcPct val="200000"/>
              </a:lnSpc>
            </a:pPr>
            <a:r>
              <a:rPr lang="he-IL" dirty="0"/>
              <a:t>שלוש שולחנות עגולים ק. 60 ס"מ</a:t>
            </a:r>
          </a:p>
          <a:p>
            <a:pPr>
              <a:lnSpc>
                <a:spcPct val="200000"/>
              </a:lnSpc>
            </a:pPr>
            <a:r>
              <a:rPr lang="he-IL" dirty="0"/>
              <a:t>שתי שולחנות לספרניות עם יחידת מגרות ננעלת</a:t>
            </a:r>
          </a:p>
          <a:p>
            <a:pPr>
              <a:lnSpc>
                <a:spcPct val="200000"/>
              </a:lnSpc>
            </a:pPr>
            <a:r>
              <a:rPr lang="he-IL" dirty="0"/>
              <a:t>דלפק בר ג.90 ס"מ, אורך לפי מידה במקום</a:t>
            </a:r>
          </a:p>
          <a:p>
            <a:pPr>
              <a:lnSpc>
                <a:spcPct val="200000"/>
              </a:lnSpc>
            </a:pPr>
            <a:r>
              <a:rPr lang="he-IL" dirty="0"/>
              <a:t>כוננית אחת עבור פלזמה, עם יחידת מדפים לספרים. גובה </a:t>
            </a:r>
          </a:p>
          <a:p>
            <a:pPr>
              <a:lnSpc>
                <a:spcPct val="200000"/>
              </a:lnSpc>
            </a:pPr>
            <a:r>
              <a:rPr lang="he-IL" dirty="0"/>
              <a:t>שתי שולחנות עבודה 180 אורך כל שולחן. רוחב 70 ס"מ</a:t>
            </a:r>
          </a:p>
          <a:p>
            <a:pPr>
              <a:lnSpc>
                <a:spcPct val="200000"/>
              </a:lnSpc>
            </a:pPr>
            <a:r>
              <a:rPr lang="he-IL" dirty="0"/>
              <a:t>ארונית למדפסות ועמדת צילום, כולל יחידת מדפים מעץ ל</a:t>
            </a:r>
          </a:p>
          <a:p>
            <a:pPr>
              <a:lnSpc>
                <a:spcPct val="200000"/>
              </a:lnSpc>
            </a:pPr>
            <a:r>
              <a:rPr lang="he-IL" dirty="0"/>
              <a:t>ארון שירות לחומרי ניקוי, דלי ומטאטא</a:t>
            </a:r>
          </a:p>
          <a:p>
            <a:pPr>
              <a:lnSpc>
                <a:spcPct val="200000"/>
              </a:lnSpc>
            </a:pPr>
            <a:r>
              <a:rPr lang="he-IL" dirty="0"/>
              <a:t>ארון לקפה וכוסות, יעמוד לצד הדלפק בר וישתלב בו</a:t>
            </a:r>
          </a:p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287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מחבר ישר 59">
            <a:extLst>
              <a:ext uri="{FF2B5EF4-FFF2-40B4-BE49-F238E27FC236}">
                <a16:creationId xmlns:a16="http://schemas.microsoft.com/office/drawing/2014/main" id="{094DC56C-9AEE-481D-9F3C-757ECF90F2C1}"/>
              </a:ext>
            </a:extLst>
          </p:cNvPr>
          <p:cNvCxnSpPr>
            <a:cxnSpLocks/>
          </p:cNvCxnSpPr>
          <p:nvPr/>
        </p:nvCxnSpPr>
        <p:spPr>
          <a:xfrm flipH="1">
            <a:off x="3673312" y="4195713"/>
            <a:ext cx="147372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4BDA41BA-D4B9-4E57-97A0-9869E418BB14}"/>
              </a:ext>
            </a:extLst>
          </p:cNvPr>
          <p:cNvCxnSpPr>
            <a:cxnSpLocks/>
          </p:cNvCxnSpPr>
          <p:nvPr/>
        </p:nvCxnSpPr>
        <p:spPr>
          <a:xfrm>
            <a:off x="3825712" y="1846968"/>
            <a:ext cx="0" cy="18445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7D49C4A6-DEA3-485F-BCCB-E05982BCCE71}"/>
              </a:ext>
            </a:extLst>
          </p:cNvPr>
          <p:cNvSpPr txBox="1"/>
          <p:nvPr/>
        </p:nvSpPr>
        <p:spPr>
          <a:xfrm>
            <a:off x="2743200" y="474345"/>
            <a:ext cx="7914995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he-IL" b="1" dirty="0"/>
              <a:t>מפרט כסאות</a:t>
            </a:r>
          </a:p>
          <a:p>
            <a:pPr>
              <a:lnSpc>
                <a:spcPct val="200000"/>
              </a:lnSpc>
            </a:pPr>
            <a:r>
              <a:rPr lang="he-IL" dirty="0"/>
              <a:t>ארבע כיסאות בר בצבע אדום (כבר הוזמנו מהמרקט)</a:t>
            </a:r>
          </a:p>
          <a:p>
            <a:pPr>
              <a:lnSpc>
                <a:spcPct val="200000"/>
              </a:lnSpc>
            </a:pPr>
            <a:r>
              <a:rPr lang="he-IL" dirty="0"/>
              <a:t>ארבע כסאות בר מעץ / צבע טבעי</a:t>
            </a:r>
          </a:p>
          <a:p>
            <a:pPr>
              <a:lnSpc>
                <a:spcPct val="200000"/>
              </a:lnSpc>
            </a:pPr>
            <a:r>
              <a:rPr lang="he-IL" dirty="0"/>
              <a:t>6 כיסאות עץ לשולחן דיונים (מצורפת תמונה)</a:t>
            </a:r>
          </a:p>
          <a:p>
            <a:pPr>
              <a:lnSpc>
                <a:spcPct val="200000"/>
              </a:lnSpc>
            </a:pPr>
            <a:r>
              <a:rPr lang="he-IL" dirty="0"/>
              <a:t>שני כסאות מנהלים מרופדים עבור עמדות ספרניות (הזמנה דרך המרקט)</a:t>
            </a:r>
          </a:p>
          <a:p>
            <a:pPr>
              <a:lnSpc>
                <a:spcPct val="200000"/>
              </a:lnSpc>
            </a:pPr>
            <a:r>
              <a:rPr lang="he-IL" dirty="0"/>
              <a:t>6 כיסאות מעץ בצבעים תכלת וצהוב (מצורפת תמונה) עבור שולחנות עגולים</a:t>
            </a:r>
          </a:p>
          <a:p>
            <a:endParaRPr lang="he-IL" dirty="0"/>
          </a:p>
          <a:p>
            <a:r>
              <a:rPr lang="he-IL" dirty="0"/>
              <a:t>4 כורסאות בודדות, שתיים צהוב שתיים אפור כמו שיש בספריית פו"ם. </a:t>
            </a:r>
          </a:p>
          <a:p>
            <a:endParaRPr lang="he-IL" dirty="0"/>
          </a:p>
          <a:p>
            <a:r>
              <a:rPr lang="he-IL" dirty="0"/>
              <a:t>4 כסאות מרופדים לשולחנות עבודה (הוזמנו מהמרקט)  </a:t>
            </a:r>
          </a:p>
        </p:txBody>
      </p:sp>
    </p:spTree>
    <p:extLst>
      <p:ext uri="{BB962C8B-B14F-4D97-AF65-F5344CB8AC3E}">
        <p14:creationId xmlns:p14="http://schemas.microsoft.com/office/powerpoint/2010/main" val="205672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אליפסה 67">
            <a:extLst>
              <a:ext uri="{FF2B5EF4-FFF2-40B4-BE49-F238E27FC236}">
                <a16:creationId xmlns:a16="http://schemas.microsoft.com/office/drawing/2014/main" id="{33560563-B73B-4426-AED7-134B73E8FE53}"/>
              </a:ext>
            </a:extLst>
          </p:cNvPr>
          <p:cNvSpPr/>
          <p:nvPr/>
        </p:nvSpPr>
        <p:spPr>
          <a:xfrm rot="1355265" flipH="1">
            <a:off x="10271414" y="3067337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1486CE07-850F-4FB2-98E7-B14ADB1BB13B}"/>
              </a:ext>
            </a:extLst>
          </p:cNvPr>
          <p:cNvSpPr/>
          <p:nvPr/>
        </p:nvSpPr>
        <p:spPr>
          <a:xfrm rot="1355265" flipH="1">
            <a:off x="10830737" y="3333704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אליפסה 68">
            <a:extLst>
              <a:ext uri="{FF2B5EF4-FFF2-40B4-BE49-F238E27FC236}">
                <a16:creationId xmlns:a16="http://schemas.microsoft.com/office/drawing/2014/main" id="{9E690C5B-4792-465D-A403-AB986178D15A}"/>
              </a:ext>
            </a:extLst>
          </p:cNvPr>
          <p:cNvSpPr/>
          <p:nvPr/>
        </p:nvSpPr>
        <p:spPr>
          <a:xfrm rot="1355265" flipH="1">
            <a:off x="10954536" y="4373473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אליפסה 69">
            <a:extLst>
              <a:ext uri="{FF2B5EF4-FFF2-40B4-BE49-F238E27FC236}">
                <a16:creationId xmlns:a16="http://schemas.microsoft.com/office/drawing/2014/main" id="{42AF3428-C986-49AC-B235-2E9B6C871444}"/>
              </a:ext>
            </a:extLst>
          </p:cNvPr>
          <p:cNvSpPr/>
          <p:nvPr/>
        </p:nvSpPr>
        <p:spPr>
          <a:xfrm rot="1355265" flipH="1">
            <a:off x="10316601" y="4143267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>
            <a:extLst>
              <a:ext uri="{FF2B5EF4-FFF2-40B4-BE49-F238E27FC236}">
                <a16:creationId xmlns:a16="http://schemas.microsoft.com/office/drawing/2014/main" id="{8FFD93DC-FD33-4AA7-BBED-59369B45AC09}"/>
              </a:ext>
            </a:extLst>
          </p:cNvPr>
          <p:cNvSpPr/>
          <p:nvPr/>
        </p:nvSpPr>
        <p:spPr>
          <a:xfrm rot="1355265" flipH="1">
            <a:off x="9433941" y="5086177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>
            <a:extLst>
              <a:ext uri="{FF2B5EF4-FFF2-40B4-BE49-F238E27FC236}">
                <a16:creationId xmlns:a16="http://schemas.microsoft.com/office/drawing/2014/main" id="{0AA0D8ED-C354-49FE-B252-BEBDDD2A1749}"/>
              </a:ext>
            </a:extLst>
          </p:cNvPr>
          <p:cNvSpPr/>
          <p:nvPr/>
        </p:nvSpPr>
        <p:spPr>
          <a:xfrm rot="1355265" flipH="1">
            <a:off x="9536041" y="4554006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אליפסה 108">
            <a:extLst>
              <a:ext uri="{FF2B5EF4-FFF2-40B4-BE49-F238E27FC236}">
                <a16:creationId xmlns:a16="http://schemas.microsoft.com/office/drawing/2014/main" id="{19C5A919-2FFB-4856-B569-D459DE459412}"/>
              </a:ext>
            </a:extLst>
          </p:cNvPr>
          <p:cNvSpPr/>
          <p:nvPr/>
        </p:nvSpPr>
        <p:spPr>
          <a:xfrm flipH="1">
            <a:off x="9032175" y="6210746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אליפסה 112">
            <a:extLst>
              <a:ext uri="{FF2B5EF4-FFF2-40B4-BE49-F238E27FC236}">
                <a16:creationId xmlns:a16="http://schemas.microsoft.com/office/drawing/2014/main" id="{F1876F81-A0D3-4E21-BD13-39B64DB08353}"/>
              </a:ext>
            </a:extLst>
          </p:cNvPr>
          <p:cNvSpPr/>
          <p:nvPr/>
        </p:nvSpPr>
        <p:spPr>
          <a:xfrm flipH="1">
            <a:off x="9982962" y="6251211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אליפסה 113">
            <a:extLst>
              <a:ext uri="{FF2B5EF4-FFF2-40B4-BE49-F238E27FC236}">
                <a16:creationId xmlns:a16="http://schemas.microsoft.com/office/drawing/2014/main" id="{C02AD365-8B37-44A3-8FA0-11E02B3EA517}"/>
              </a:ext>
            </a:extLst>
          </p:cNvPr>
          <p:cNvSpPr/>
          <p:nvPr/>
        </p:nvSpPr>
        <p:spPr>
          <a:xfrm flipH="1">
            <a:off x="10996467" y="6187347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אליפסה 114">
            <a:extLst>
              <a:ext uri="{FF2B5EF4-FFF2-40B4-BE49-F238E27FC236}">
                <a16:creationId xmlns:a16="http://schemas.microsoft.com/office/drawing/2014/main" id="{3440E069-4BE8-4F93-9BCA-5B561F1B8D91}"/>
              </a:ext>
            </a:extLst>
          </p:cNvPr>
          <p:cNvSpPr/>
          <p:nvPr/>
        </p:nvSpPr>
        <p:spPr>
          <a:xfrm flipH="1">
            <a:off x="11499741" y="5172459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אליפסה 109">
            <a:extLst>
              <a:ext uri="{FF2B5EF4-FFF2-40B4-BE49-F238E27FC236}">
                <a16:creationId xmlns:a16="http://schemas.microsoft.com/office/drawing/2014/main" id="{A733CEB2-DBDA-4649-9370-88DD2ADE870E}"/>
              </a:ext>
            </a:extLst>
          </p:cNvPr>
          <p:cNvSpPr/>
          <p:nvPr/>
        </p:nvSpPr>
        <p:spPr>
          <a:xfrm flipH="1">
            <a:off x="3102455" y="6201655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אליפסה 110">
            <a:extLst>
              <a:ext uri="{FF2B5EF4-FFF2-40B4-BE49-F238E27FC236}">
                <a16:creationId xmlns:a16="http://schemas.microsoft.com/office/drawing/2014/main" id="{AB76BDD8-C4D9-4DE7-A254-5A6950B1B840}"/>
              </a:ext>
            </a:extLst>
          </p:cNvPr>
          <p:cNvSpPr/>
          <p:nvPr/>
        </p:nvSpPr>
        <p:spPr>
          <a:xfrm flipH="1">
            <a:off x="1992082" y="6238835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2" name="אליפסה 111">
            <a:extLst>
              <a:ext uri="{FF2B5EF4-FFF2-40B4-BE49-F238E27FC236}">
                <a16:creationId xmlns:a16="http://schemas.microsoft.com/office/drawing/2014/main" id="{13F7180A-D6D6-4166-9564-B4991E0AE8AA}"/>
              </a:ext>
            </a:extLst>
          </p:cNvPr>
          <p:cNvSpPr/>
          <p:nvPr/>
        </p:nvSpPr>
        <p:spPr>
          <a:xfrm flipH="1">
            <a:off x="826642" y="6208336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אליפסה 39">
            <a:extLst>
              <a:ext uri="{FF2B5EF4-FFF2-40B4-BE49-F238E27FC236}">
                <a16:creationId xmlns:a16="http://schemas.microsoft.com/office/drawing/2014/main" id="{ADF03B29-A52C-4397-91EA-DC777B7C2E7F}"/>
              </a:ext>
            </a:extLst>
          </p:cNvPr>
          <p:cNvSpPr/>
          <p:nvPr/>
        </p:nvSpPr>
        <p:spPr>
          <a:xfrm flipH="1">
            <a:off x="4318149" y="6201655"/>
            <a:ext cx="267451" cy="2219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54761F02-F095-40CB-98F7-1834EE590B63}"/>
              </a:ext>
            </a:extLst>
          </p:cNvPr>
          <p:cNvSpPr/>
          <p:nvPr/>
        </p:nvSpPr>
        <p:spPr>
          <a:xfrm flipH="1">
            <a:off x="856096" y="426603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CA1CED4C-020E-4B65-A74F-764E320EF60B}"/>
              </a:ext>
            </a:extLst>
          </p:cNvPr>
          <p:cNvSpPr/>
          <p:nvPr/>
        </p:nvSpPr>
        <p:spPr>
          <a:xfrm flipH="1">
            <a:off x="1642693" y="429368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אליפסה 37">
            <a:extLst>
              <a:ext uri="{FF2B5EF4-FFF2-40B4-BE49-F238E27FC236}">
                <a16:creationId xmlns:a16="http://schemas.microsoft.com/office/drawing/2014/main" id="{41B86823-0762-4570-AC10-1AC5C8FC2B47}"/>
              </a:ext>
            </a:extLst>
          </p:cNvPr>
          <p:cNvSpPr/>
          <p:nvPr/>
        </p:nvSpPr>
        <p:spPr>
          <a:xfrm flipH="1">
            <a:off x="4715070" y="404388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F8F40DA3-12BA-4821-A0E3-2B4ABD362CE1}"/>
              </a:ext>
            </a:extLst>
          </p:cNvPr>
          <p:cNvSpPr/>
          <p:nvPr/>
        </p:nvSpPr>
        <p:spPr>
          <a:xfrm flipH="1">
            <a:off x="3815934" y="414107"/>
            <a:ext cx="534902" cy="1545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9" name="אליפסה 118">
            <a:extLst>
              <a:ext uri="{FF2B5EF4-FFF2-40B4-BE49-F238E27FC236}">
                <a16:creationId xmlns:a16="http://schemas.microsoft.com/office/drawing/2014/main" id="{5C4F17FC-F475-4D6D-9518-D577F5A11677}"/>
              </a:ext>
            </a:extLst>
          </p:cNvPr>
          <p:cNvSpPr/>
          <p:nvPr/>
        </p:nvSpPr>
        <p:spPr>
          <a:xfrm rot="1355265" flipH="1">
            <a:off x="7172638" y="1290746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8" name="אליפסה 117">
            <a:extLst>
              <a:ext uri="{FF2B5EF4-FFF2-40B4-BE49-F238E27FC236}">
                <a16:creationId xmlns:a16="http://schemas.microsoft.com/office/drawing/2014/main" id="{45E9C812-86EE-49E6-A668-36FB2C611AE0}"/>
              </a:ext>
            </a:extLst>
          </p:cNvPr>
          <p:cNvSpPr/>
          <p:nvPr/>
        </p:nvSpPr>
        <p:spPr>
          <a:xfrm rot="1355265" flipH="1">
            <a:off x="7901332" y="1505494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7" name="אליפסה 116">
            <a:extLst>
              <a:ext uri="{FF2B5EF4-FFF2-40B4-BE49-F238E27FC236}">
                <a16:creationId xmlns:a16="http://schemas.microsoft.com/office/drawing/2014/main" id="{48EB8958-AF3A-439E-878D-29DFE4524272}"/>
              </a:ext>
            </a:extLst>
          </p:cNvPr>
          <p:cNvSpPr/>
          <p:nvPr/>
        </p:nvSpPr>
        <p:spPr>
          <a:xfrm rot="1355265" flipH="1">
            <a:off x="7916737" y="2513409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6" name="אליפסה 115">
            <a:extLst>
              <a:ext uri="{FF2B5EF4-FFF2-40B4-BE49-F238E27FC236}">
                <a16:creationId xmlns:a16="http://schemas.microsoft.com/office/drawing/2014/main" id="{EDDFC639-834E-45B5-8250-7B50359C9825}"/>
              </a:ext>
            </a:extLst>
          </p:cNvPr>
          <p:cNvSpPr/>
          <p:nvPr/>
        </p:nvSpPr>
        <p:spPr>
          <a:xfrm rot="1355265" flipH="1">
            <a:off x="7018543" y="2694815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אליפסה 75">
            <a:extLst>
              <a:ext uri="{FF2B5EF4-FFF2-40B4-BE49-F238E27FC236}">
                <a16:creationId xmlns:a16="http://schemas.microsoft.com/office/drawing/2014/main" id="{109B92C1-E735-455B-9332-8129C9535414}"/>
              </a:ext>
            </a:extLst>
          </p:cNvPr>
          <p:cNvSpPr/>
          <p:nvPr/>
        </p:nvSpPr>
        <p:spPr>
          <a:xfrm rot="1355265" flipH="1">
            <a:off x="6613257" y="1808444"/>
            <a:ext cx="332358" cy="2725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651FD295-A8DB-403A-988F-B6FA923166D6}"/>
              </a:ext>
            </a:extLst>
          </p:cNvPr>
          <p:cNvSpPr/>
          <p:nvPr/>
        </p:nvSpPr>
        <p:spPr>
          <a:xfrm>
            <a:off x="0" y="6386660"/>
            <a:ext cx="5147035" cy="4713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9BE214A5-513E-4C74-914D-43C3CE73D1DA}"/>
              </a:ext>
            </a:extLst>
          </p:cNvPr>
          <p:cNvSpPr/>
          <p:nvPr/>
        </p:nvSpPr>
        <p:spPr>
          <a:xfrm>
            <a:off x="7267929" y="6383518"/>
            <a:ext cx="4924074" cy="4713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51688644-FF5F-4DBF-9C21-B35370EB6AD3}"/>
              </a:ext>
            </a:extLst>
          </p:cNvPr>
          <p:cNvSpPr/>
          <p:nvPr/>
        </p:nvSpPr>
        <p:spPr>
          <a:xfrm rot="16200000">
            <a:off x="-703083" y="5209093"/>
            <a:ext cx="1877506" cy="4713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FA59744B-5AE7-4B21-8FAB-987F92010E06}"/>
              </a:ext>
            </a:extLst>
          </p:cNvPr>
          <p:cNvSpPr/>
          <p:nvPr/>
        </p:nvSpPr>
        <p:spPr>
          <a:xfrm rot="16200000">
            <a:off x="10994010" y="5209094"/>
            <a:ext cx="1877506" cy="47134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9CB9CF8D-E4AC-4ACB-9D3B-BAF35BC67E9A}"/>
              </a:ext>
            </a:extLst>
          </p:cNvPr>
          <p:cNvSpPr/>
          <p:nvPr/>
        </p:nvSpPr>
        <p:spPr>
          <a:xfrm rot="16200000">
            <a:off x="-1408521" y="1422660"/>
            <a:ext cx="3223967" cy="378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51B2A966-AC0B-403C-9FF0-4D29E18A0B1C}"/>
              </a:ext>
            </a:extLst>
          </p:cNvPr>
          <p:cNvSpPr/>
          <p:nvPr/>
        </p:nvSpPr>
        <p:spPr>
          <a:xfrm rot="10800000">
            <a:off x="573804" y="33131"/>
            <a:ext cx="1877506" cy="4158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F2BE2034-1333-4205-A888-C21D3F086083}"/>
              </a:ext>
            </a:extLst>
          </p:cNvPr>
          <p:cNvSpPr/>
          <p:nvPr/>
        </p:nvSpPr>
        <p:spPr>
          <a:xfrm rot="10800000">
            <a:off x="3577754" y="38008"/>
            <a:ext cx="1877506" cy="41584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תרשים זרימה: מחבר 20">
            <a:extLst>
              <a:ext uri="{FF2B5EF4-FFF2-40B4-BE49-F238E27FC236}">
                <a16:creationId xmlns:a16="http://schemas.microsoft.com/office/drawing/2014/main" id="{63C9A7C3-AF46-4480-B097-70FC2B4A3D1D}"/>
              </a:ext>
            </a:extLst>
          </p:cNvPr>
          <p:cNvSpPr/>
          <p:nvPr/>
        </p:nvSpPr>
        <p:spPr>
          <a:xfrm>
            <a:off x="6781346" y="1379443"/>
            <a:ext cx="1481423" cy="148505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מחבר 24">
            <a:extLst>
              <a:ext uri="{FF2B5EF4-FFF2-40B4-BE49-F238E27FC236}">
                <a16:creationId xmlns:a16="http://schemas.microsoft.com/office/drawing/2014/main" id="{221772CE-1988-47D7-A4E7-6DF487B3CE30}"/>
              </a:ext>
            </a:extLst>
          </p:cNvPr>
          <p:cNvSpPr/>
          <p:nvPr/>
        </p:nvSpPr>
        <p:spPr>
          <a:xfrm>
            <a:off x="10437593" y="4139698"/>
            <a:ext cx="658307" cy="65893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תרשים זרימה: מחבר 25">
            <a:extLst>
              <a:ext uri="{FF2B5EF4-FFF2-40B4-BE49-F238E27FC236}">
                <a16:creationId xmlns:a16="http://schemas.microsoft.com/office/drawing/2014/main" id="{A0DA0488-5807-47C8-A0C3-015C89892AF6}"/>
              </a:ext>
            </a:extLst>
          </p:cNvPr>
          <p:cNvSpPr/>
          <p:nvPr/>
        </p:nvSpPr>
        <p:spPr>
          <a:xfrm>
            <a:off x="10333547" y="3140496"/>
            <a:ext cx="658307" cy="65893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תרשים זרימה: מחבר 26">
            <a:extLst>
              <a:ext uri="{FF2B5EF4-FFF2-40B4-BE49-F238E27FC236}">
                <a16:creationId xmlns:a16="http://schemas.microsoft.com/office/drawing/2014/main" id="{BEBE0B21-89E1-4004-9201-5EE0A16BE9AC}"/>
              </a:ext>
            </a:extLst>
          </p:cNvPr>
          <p:cNvSpPr/>
          <p:nvPr/>
        </p:nvSpPr>
        <p:spPr>
          <a:xfrm>
            <a:off x="9511181" y="4683018"/>
            <a:ext cx="658307" cy="658936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: מסגרת משופעת 30">
            <a:extLst>
              <a:ext uri="{FF2B5EF4-FFF2-40B4-BE49-F238E27FC236}">
                <a16:creationId xmlns:a16="http://schemas.microsoft.com/office/drawing/2014/main" id="{B8DD0D1B-51D3-4354-AA3E-FDCDFE7003B4}"/>
              </a:ext>
            </a:extLst>
          </p:cNvPr>
          <p:cNvSpPr/>
          <p:nvPr/>
        </p:nvSpPr>
        <p:spPr>
          <a:xfrm>
            <a:off x="7000850" y="217960"/>
            <a:ext cx="1042416" cy="694328"/>
          </a:xfrm>
          <a:prstGeom prst="beve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אליפסה 40">
            <a:extLst>
              <a:ext uri="{FF2B5EF4-FFF2-40B4-BE49-F238E27FC236}">
                <a16:creationId xmlns:a16="http://schemas.microsoft.com/office/drawing/2014/main" id="{0BF423CF-3150-4E47-823D-AD8445218B60}"/>
              </a:ext>
            </a:extLst>
          </p:cNvPr>
          <p:cNvSpPr/>
          <p:nvPr/>
        </p:nvSpPr>
        <p:spPr>
          <a:xfrm flipH="1">
            <a:off x="1333554" y="1567655"/>
            <a:ext cx="514100" cy="15744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0" name="מחבר ישר 59">
            <a:extLst>
              <a:ext uri="{FF2B5EF4-FFF2-40B4-BE49-F238E27FC236}">
                <a16:creationId xmlns:a16="http://schemas.microsoft.com/office/drawing/2014/main" id="{094DC56C-9AEE-481D-9F3C-757ECF90F2C1}"/>
              </a:ext>
            </a:extLst>
          </p:cNvPr>
          <p:cNvCxnSpPr>
            <a:cxnSpLocks/>
          </p:cNvCxnSpPr>
          <p:nvPr/>
        </p:nvCxnSpPr>
        <p:spPr>
          <a:xfrm flipH="1">
            <a:off x="3673312" y="4195713"/>
            <a:ext cx="147372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מחבר ישר 61">
            <a:extLst>
              <a:ext uri="{FF2B5EF4-FFF2-40B4-BE49-F238E27FC236}">
                <a16:creationId xmlns:a16="http://schemas.microsoft.com/office/drawing/2014/main" id="{1184D08D-82AB-4767-91B0-5C44347135D5}"/>
              </a:ext>
            </a:extLst>
          </p:cNvPr>
          <p:cNvCxnSpPr>
            <a:cxnSpLocks/>
          </p:cNvCxnSpPr>
          <p:nvPr/>
        </p:nvCxnSpPr>
        <p:spPr>
          <a:xfrm flipH="1" flipV="1">
            <a:off x="6910957" y="4263667"/>
            <a:ext cx="1901571" cy="675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4BDA41BA-D4B9-4E57-97A0-9869E418BB14}"/>
              </a:ext>
            </a:extLst>
          </p:cNvPr>
          <p:cNvCxnSpPr>
            <a:cxnSpLocks/>
          </p:cNvCxnSpPr>
          <p:nvPr/>
        </p:nvCxnSpPr>
        <p:spPr>
          <a:xfrm>
            <a:off x="3825712" y="1846968"/>
            <a:ext cx="0" cy="18445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מחבר ישר 63">
            <a:extLst>
              <a:ext uri="{FF2B5EF4-FFF2-40B4-BE49-F238E27FC236}">
                <a16:creationId xmlns:a16="http://schemas.microsoft.com/office/drawing/2014/main" id="{E482B3AF-9195-4F35-AF9D-3468A1127777}"/>
              </a:ext>
            </a:extLst>
          </p:cNvPr>
          <p:cNvCxnSpPr>
            <a:cxnSpLocks/>
          </p:cNvCxnSpPr>
          <p:nvPr/>
        </p:nvCxnSpPr>
        <p:spPr>
          <a:xfrm flipH="1">
            <a:off x="5787500" y="1379443"/>
            <a:ext cx="1" cy="148505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תיבת טקסט 82">
            <a:extLst>
              <a:ext uri="{FF2B5EF4-FFF2-40B4-BE49-F238E27FC236}">
                <a16:creationId xmlns:a16="http://schemas.microsoft.com/office/drawing/2014/main" id="{931D66CF-B463-4D81-B674-A63E3A13741C}"/>
              </a:ext>
            </a:extLst>
          </p:cNvPr>
          <p:cNvSpPr txBox="1"/>
          <p:nvPr/>
        </p:nvSpPr>
        <p:spPr>
          <a:xfrm>
            <a:off x="7146481" y="306720"/>
            <a:ext cx="7962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פלזמה</a:t>
            </a:r>
          </a:p>
        </p:txBody>
      </p:sp>
      <p:sp>
        <p:nvSpPr>
          <p:cNvPr id="98" name="תיבת טקסט 97">
            <a:extLst>
              <a:ext uri="{FF2B5EF4-FFF2-40B4-BE49-F238E27FC236}">
                <a16:creationId xmlns:a16="http://schemas.microsoft.com/office/drawing/2014/main" id="{59CABF2F-53B2-4F23-B0A1-A6568C43CB24}"/>
              </a:ext>
            </a:extLst>
          </p:cNvPr>
          <p:cNvSpPr txBox="1"/>
          <p:nvPr/>
        </p:nvSpPr>
        <p:spPr>
          <a:xfrm>
            <a:off x="841309" y="5204413"/>
            <a:ext cx="350952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 מחשבים אזרחיים + 2 מחשבים אדומים. מדפסת צבאית ומדפסת אזרחית (קטנות וצבעוניות)</a:t>
            </a:r>
          </a:p>
        </p:txBody>
      </p:sp>
      <p:sp>
        <p:nvSpPr>
          <p:cNvPr id="108" name="תיבת טקסט 107">
            <a:extLst>
              <a:ext uri="{FF2B5EF4-FFF2-40B4-BE49-F238E27FC236}">
                <a16:creationId xmlns:a16="http://schemas.microsoft.com/office/drawing/2014/main" id="{175A0CD4-C754-401B-9608-DC5695C3C46D}"/>
              </a:ext>
            </a:extLst>
          </p:cNvPr>
          <p:cNvSpPr txBox="1"/>
          <p:nvPr/>
        </p:nvSpPr>
        <p:spPr>
          <a:xfrm rot="16200000">
            <a:off x="-429535" y="5150935"/>
            <a:ext cx="13051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he-IL" dirty="0"/>
              <a:t>עמדות צילום</a:t>
            </a:r>
          </a:p>
        </p:txBody>
      </p:sp>
      <p:sp>
        <p:nvSpPr>
          <p:cNvPr id="120" name="תיבת טקסט 119">
            <a:extLst>
              <a:ext uri="{FF2B5EF4-FFF2-40B4-BE49-F238E27FC236}">
                <a16:creationId xmlns:a16="http://schemas.microsoft.com/office/drawing/2014/main" id="{2FE12ACF-0B19-49E8-99A2-DCB727380D4F}"/>
              </a:ext>
            </a:extLst>
          </p:cNvPr>
          <p:cNvSpPr txBox="1"/>
          <p:nvPr/>
        </p:nvSpPr>
        <p:spPr>
          <a:xfrm>
            <a:off x="916361" y="1781879"/>
            <a:ext cx="12546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שרותי מידע</a:t>
            </a:r>
          </a:p>
        </p:txBody>
      </p:sp>
      <p:sp>
        <p:nvSpPr>
          <p:cNvPr id="121" name="תיבת טקסט 120">
            <a:extLst>
              <a:ext uri="{FF2B5EF4-FFF2-40B4-BE49-F238E27FC236}">
                <a16:creationId xmlns:a16="http://schemas.microsoft.com/office/drawing/2014/main" id="{06606C92-A170-4D8C-AED0-59FE2AF6D6C7}"/>
              </a:ext>
            </a:extLst>
          </p:cNvPr>
          <p:cNvSpPr txBox="1"/>
          <p:nvPr/>
        </p:nvSpPr>
        <p:spPr>
          <a:xfrm>
            <a:off x="696741" y="1846968"/>
            <a:ext cx="14482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מחשב אזרחי</a:t>
            </a:r>
          </a:p>
        </p:txBody>
      </p:sp>
      <p:sp>
        <p:nvSpPr>
          <p:cNvPr id="123" name="סימן חיסור 122">
            <a:extLst>
              <a:ext uri="{FF2B5EF4-FFF2-40B4-BE49-F238E27FC236}">
                <a16:creationId xmlns:a16="http://schemas.microsoft.com/office/drawing/2014/main" id="{23E8491E-863E-45C9-A5F3-5437D580B8EE}"/>
              </a:ext>
            </a:extLst>
          </p:cNvPr>
          <p:cNvSpPr/>
          <p:nvPr/>
        </p:nvSpPr>
        <p:spPr>
          <a:xfrm>
            <a:off x="771034" y="1301900"/>
            <a:ext cx="1585532" cy="950495"/>
          </a:xfrm>
          <a:prstGeom prst="mathMinus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תרשים זרימה: מחבר 127">
            <a:extLst>
              <a:ext uri="{FF2B5EF4-FFF2-40B4-BE49-F238E27FC236}">
                <a16:creationId xmlns:a16="http://schemas.microsoft.com/office/drawing/2014/main" id="{899D7713-64C8-4773-A0BF-1DE43C752045}"/>
              </a:ext>
            </a:extLst>
          </p:cNvPr>
          <p:cNvSpPr/>
          <p:nvPr/>
        </p:nvSpPr>
        <p:spPr>
          <a:xfrm>
            <a:off x="10606280" y="1504067"/>
            <a:ext cx="392585" cy="426207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תיבת טקסט 129">
            <a:extLst>
              <a:ext uri="{FF2B5EF4-FFF2-40B4-BE49-F238E27FC236}">
                <a16:creationId xmlns:a16="http://schemas.microsoft.com/office/drawing/2014/main" id="{05254B9B-10E2-4808-A038-8E79A116C01D}"/>
              </a:ext>
            </a:extLst>
          </p:cNvPr>
          <p:cNvSpPr txBox="1"/>
          <p:nvPr/>
        </p:nvSpPr>
        <p:spPr>
          <a:xfrm>
            <a:off x="10377857" y="1213568"/>
            <a:ext cx="684323" cy="27648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1200" dirty="0"/>
              <a:t>ספות</a:t>
            </a:r>
          </a:p>
        </p:txBody>
      </p:sp>
      <p:sp>
        <p:nvSpPr>
          <p:cNvPr id="2" name="קשת מלאה 1">
            <a:extLst>
              <a:ext uri="{FF2B5EF4-FFF2-40B4-BE49-F238E27FC236}">
                <a16:creationId xmlns:a16="http://schemas.microsoft.com/office/drawing/2014/main" id="{63A32944-D8D7-45CD-A345-85CB26A33EA1}"/>
              </a:ext>
            </a:extLst>
          </p:cNvPr>
          <p:cNvSpPr/>
          <p:nvPr/>
        </p:nvSpPr>
        <p:spPr>
          <a:xfrm>
            <a:off x="10317356" y="814622"/>
            <a:ext cx="970435" cy="914400"/>
          </a:xfrm>
          <a:prstGeom prst="blockArc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4" name="קשת מלאה 73">
            <a:extLst>
              <a:ext uri="{FF2B5EF4-FFF2-40B4-BE49-F238E27FC236}">
                <a16:creationId xmlns:a16="http://schemas.microsoft.com/office/drawing/2014/main" id="{D7E9A314-3FE0-460F-8E45-0F6435F6A3B4}"/>
              </a:ext>
            </a:extLst>
          </p:cNvPr>
          <p:cNvSpPr/>
          <p:nvPr/>
        </p:nvSpPr>
        <p:spPr>
          <a:xfrm rot="5217761">
            <a:off x="10978189" y="1189950"/>
            <a:ext cx="874653" cy="914400"/>
          </a:xfrm>
          <a:prstGeom prst="blockArc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5" name="תיבת טקסט 74">
            <a:extLst>
              <a:ext uri="{FF2B5EF4-FFF2-40B4-BE49-F238E27FC236}">
                <a16:creationId xmlns:a16="http://schemas.microsoft.com/office/drawing/2014/main" id="{1D590D8E-DC85-4E79-A4C7-E30285AF61D1}"/>
              </a:ext>
            </a:extLst>
          </p:cNvPr>
          <p:cNvSpPr txBox="1"/>
          <p:nvPr/>
        </p:nvSpPr>
        <p:spPr>
          <a:xfrm>
            <a:off x="7398745" y="5498261"/>
            <a:ext cx="399120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 מחשבים אזרחיים + 2 מחשבים אדומים. מדפסת צבאית ומדפסת אזרחית (קטנות)</a:t>
            </a:r>
          </a:p>
        </p:txBody>
      </p:sp>
      <p:sp>
        <p:nvSpPr>
          <p:cNvPr id="88" name="תיבת טקסט 87">
            <a:extLst>
              <a:ext uri="{FF2B5EF4-FFF2-40B4-BE49-F238E27FC236}">
                <a16:creationId xmlns:a16="http://schemas.microsoft.com/office/drawing/2014/main" id="{1530C6ED-5555-49C2-81BF-36AD1C0560A7}"/>
              </a:ext>
            </a:extLst>
          </p:cNvPr>
          <p:cNvSpPr txBox="1"/>
          <p:nvPr/>
        </p:nvSpPr>
        <p:spPr>
          <a:xfrm>
            <a:off x="849141" y="1999368"/>
            <a:ext cx="14482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מחשב אזרחי</a:t>
            </a:r>
          </a:p>
        </p:txBody>
      </p:sp>
      <p:sp>
        <p:nvSpPr>
          <p:cNvPr id="89" name="תיבת טקסט 88">
            <a:extLst>
              <a:ext uri="{FF2B5EF4-FFF2-40B4-BE49-F238E27FC236}">
                <a16:creationId xmlns:a16="http://schemas.microsoft.com/office/drawing/2014/main" id="{52BB7BF1-42B4-4214-8924-38C96404CFF2}"/>
              </a:ext>
            </a:extLst>
          </p:cNvPr>
          <p:cNvSpPr txBox="1"/>
          <p:nvPr/>
        </p:nvSpPr>
        <p:spPr>
          <a:xfrm>
            <a:off x="3653029" y="60378"/>
            <a:ext cx="14482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מחשב אזרחי</a:t>
            </a:r>
          </a:p>
        </p:txBody>
      </p:sp>
      <p:sp>
        <p:nvSpPr>
          <p:cNvPr id="90" name="תיבת טקסט 89">
            <a:extLst>
              <a:ext uri="{FF2B5EF4-FFF2-40B4-BE49-F238E27FC236}">
                <a16:creationId xmlns:a16="http://schemas.microsoft.com/office/drawing/2014/main" id="{77E6E713-1D86-4649-A33B-485BD710A9BA}"/>
              </a:ext>
            </a:extLst>
          </p:cNvPr>
          <p:cNvSpPr txBox="1"/>
          <p:nvPr/>
        </p:nvSpPr>
        <p:spPr>
          <a:xfrm>
            <a:off x="718186" y="39224"/>
            <a:ext cx="14482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מחשב אזרחי</a:t>
            </a:r>
          </a:p>
        </p:txBody>
      </p:sp>
    </p:spTree>
    <p:extLst>
      <p:ext uri="{BB962C8B-B14F-4D97-AF65-F5344CB8AC3E}">
        <p14:creationId xmlns:p14="http://schemas.microsoft.com/office/powerpoint/2010/main" val="346449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מחבר ישר 59">
            <a:extLst>
              <a:ext uri="{FF2B5EF4-FFF2-40B4-BE49-F238E27FC236}">
                <a16:creationId xmlns:a16="http://schemas.microsoft.com/office/drawing/2014/main" id="{094DC56C-9AEE-481D-9F3C-757ECF90F2C1}"/>
              </a:ext>
            </a:extLst>
          </p:cNvPr>
          <p:cNvCxnSpPr>
            <a:cxnSpLocks/>
          </p:cNvCxnSpPr>
          <p:nvPr/>
        </p:nvCxnSpPr>
        <p:spPr>
          <a:xfrm flipH="1">
            <a:off x="3673312" y="4195713"/>
            <a:ext cx="147372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4BDA41BA-D4B9-4E57-97A0-9869E418BB14}"/>
              </a:ext>
            </a:extLst>
          </p:cNvPr>
          <p:cNvCxnSpPr>
            <a:cxnSpLocks/>
          </p:cNvCxnSpPr>
          <p:nvPr/>
        </p:nvCxnSpPr>
        <p:spPr>
          <a:xfrm>
            <a:off x="3825712" y="1846968"/>
            <a:ext cx="0" cy="184452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תיבת טקסט 83">
            <a:extLst>
              <a:ext uri="{FF2B5EF4-FFF2-40B4-BE49-F238E27FC236}">
                <a16:creationId xmlns:a16="http://schemas.microsoft.com/office/drawing/2014/main" id="{7D49C4A6-DEA3-485F-BCCB-E05982BCCE71}"/>
              </a:ext>
            </a:extLst>
          </p:cNvPr>
          <p:cNvSpPr txBox="1"/>
          <p:nvPr/>
        </p:nvSpPr>
        <p:spPr>
          <a:xfrm>
            <a:off x="2743200" y="474345"/>
            <a:ext cx="7914995" cy="499239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he-IL" b="1" dirty="0"/>
              <a:t>מפרט תקשוב</a:t>
            </a:r>
          </a:p>
          <a:p>
            <a:pPr>
              <a:lnSpc>
                <a:spcPct val="200000"/>
              </a:lnSpc>
            </a:pPr>
            <a:r>
              <a:rPr lang="he-IL" dirty="0"/>
              <a:t>ארבע עמדות למחשבים צבאיים</a:t>
            </a:r>
          </a:p>
          <a:p>
            <a:pPr>
              <a:lnSpc>
                <a:spcPct val="200000"/>
              </a:lnSpc>
            </a:pPr>
            <a:r>
              <a:rPr lang="he-IL" dirty="0"/>
              <a:t>2 מדפסות צבאיות צבעוניות (1 קיימת)</a:t>
            </a:r>
          </a:p>
          <a:p>
            <a:pPr>
              <a:lnSpc>
                <a:spcPct val="200000"/>
              </a:lnSpc>
            </a:pPr>
            <a:r>
              <a:rPr lang="he-IL" dirty="0"/>
              <a:t>7 עמדות למחשבים אזרחיים (לפי מה שמפורט בתרשים)</a:t>
            </a:r>
          </a:p>
          <a:p>
            <a:pPr>
              <a:lnSpc>
                <a:spcPct val="200000"/>
              </a:lnSpc>
            </a:pPr>
            <a:r>
              <a:rPr lang="he-IL" dirty="0"/>
              <a:t>2 מדפסות אזרחיות צבעוניות כולל סריקה (שולחניות וקטנות)</a:t>
            </a:r>
          </a:p>
          <a:p>
            <a:pPr>
              <a:lnSpc>
                <a:spcPct val="200000"/>
              </a:lnSpc>
            </a:pPr>
            <a:r>
              <a:rPr lang="he-IL" dirty="0"/>
              <a:t>מכונת צילום צבעונית (קיימת)</a:t>
            </a:r>
          </a:p>
          <a:p>
            <a:pPr>
              <a:lnSpc>
                <a:spcPct val="200000"/>
              </a:lnSpc>
            </a:pPr>
            <a:r>
              <a:rPr lang="he-IL" dirty="0"/>
              <a:t>פלזמה (אזרחי בלבד, ללא צורך באינטרנט)</a:t>
            </a:r>
          </a:p>
          <a:p>
            <a:pPr>
              <a:lnSpc>
                <a:spcPct val="200000"/>
              </a:lnSpc>
            </a:pPr>
            <a:endParaRPr lang="he-IL" dirty="0"/>
          </a:p>
          <a:p>
            <a:pPr>
              <a:lnSpc>
                <a:spcPct val="20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906047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286</Words>
  <Application>Microsoft Office PowerPoint</Application>
  <PresentationFormat>מסך רחב</PresentationFormat>
  <Paragraphs>58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ערכת נושא Office</vt:lpstr>
      <vt:lpstr>שיפוץ מרכז למידה לבכירים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שיפוץ מרכז למידה לבכירים</dc:title>
  <dc:creator>ענת חן</dc:creator>
  <cp:lastModifiedBy>ענת חן</cp:lastModifiedBy>
  <cp:revision>17</cp:revision>
  <dcterms:created xsi:type="dcterms:W3CDTF">2019-08-16T10:07:37Z</dcterms:created>
  <dcterms:modified xsi:type="dcterms:W3CDTF">2019-08-16T14:35:46Z</dcterms:modified>
</cp:coreProperties>
</file>