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charts/style2.xml" ContentType="application/vnd.ms-office.chart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charts/colors2.xml" ContentType="application/vnd.ms-office.chartcolorstyl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charts/style3.xml" ContentType="application/vnd.ms-office.chartstyl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charts/style1.xml" ContentType="application/vnd.ms-office.chart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charts/colors3.xml" ContentType="application/vnd.ms-office.chartcolorstyle+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charts/colors1.xml" ContentType="application/vnd.ms-office.chartcolorstyl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25"/>
  </p:notesMasterIdLst>
  <p:handoutMasterIdLst>
    <p:handoutMasterId r:id="rId26"/>
  </p:handoutMasterIdLst>
  <p:sldIdLst>
    <p:sldId id="383" r:id="rId2"/>
    <p:sldId id="411" r:id="rId3"/>
    <p:sldId id="410" r:id="rId4"/>
    <p:sldId id="412" r:id="rId5"/>
    <p:sldId id="384" r:id="rId6"/>
    <p:sldId id="385" r:id="rId7"/>
    <p:sldId id="386" r:id="rId8"/>
    <p:sldId id="388" r:id="rId9"/>
    <p:sldId id="389" r:id="rId10"/>
    <p:sldId id="391" r:id="rId11"/>
    <p:sldId id="392" r:id="rId12"/>
    <p:sldId id="393" r:id="rId13"/>
    <p:sldId id="394" r:id="rId14"/>
    <p:sldId id="395" r:id="rId15"/>
    <p:sldId id="396" r:id="rId16"/>
    <p:sldId id="398" r:id="rId17"/>
    <p:sldId id="399" r:id="rId18"/>
    <p:sldId id="400" r:id="rId19"/>
    <p:sldId id="401" r:id="rId20"/>
    <p:sldId id="403" r:id="rId21"/>
    <p:sldId id="405" r:id="rId22"/>
    <p:sldId id="407" r:id="rId23"/>
    <p:sldId id="408" r:id="rId24"/>
  </p:sldIdLst>
  <p:sldSz cx="9144000" cy="6858000" type="screen4x3"/>
  <p:notesSz cx="9928225" cy="6797675"/>
  <p:defaultTextStyle>
    <a:defPPr>
      <a:defRPr lang="he-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4E6323"/>
    <a:srgbClr val="B6AD4C"/>
    <a:srgbClr val="739430"/>
    <a:srgbClr val="B4BBEE"/>
    <a:srgbClr val="81ABFF"/>
    <a:srgbClr val="015CFF"/>
    <a:srgbClr val="9FC1FF"/>
    <a:srgbClr val="9B9B9B"/>
    <a:srgbClr val="17365D"/>
    <a:srgbClr val="54545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09" autoAdjust="0"/>
    <p:restoredTop sz="90701" autoAdjust="0"/>
  </p:normalViewPr>
  <p:slideViewPr>
    <p:cSldViewPr snapToGrid="0">
      <p:cViewPr varScale="1">
        <p:scale>
          <a:sx n="49" d="100"/>
          <a:sy n="49" d="100"/>
        </p:scale>
        <p:origin x="-67" y="-571"/>
      </p:cViewPr>
      <p:guideLst>
        <p:guide orient="horz" pos="2160"/>
        <p:guide pos="2880"/>
      </p:guideLst>
    </p:cSldViewPr>
  </p:slideViewPr>
  <p:notesTextViewPr>
    <p:cViewPr>
      <p:scale>
        <a:sx n="75" d="100"/>
        <a:sy n="75" d="100"/>
      </p:scale>
      <p:origin x="0" y="0"/>
    </p:cViewPr>
  </p:notesTextViewPr>
  <p:sorterViewPr>
    <p:cViewPr>
      <p:scale>
        <a:sx n="100" d="100"/>
        <a:sy n="100" d="100"/>
      </p:scale>
      <p:origin x="0" y="-1600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8.4498220797442777E-2"/>
          <c:y val="0.1269812992125984"/>
          <c:w val="0.88157245072107338"/>
          <c:h val="0.72431053149606284"/>
        </c:manualLayout>
      </c:layout>
      <c:lineChart>
        <c:grouping val="standard"/>
        <c:ser>
          <c:idx val="0"/>
          <c:order val="0"/>
          <c:tx>
            <c:strRef>
              <c:f>גיליון1!$B$1</c:f>
              <c:strCache>
                <c:ptCount val="1"/>
                <c:pt idx="0">
                  <c:v>סא"ל</c:v>
                </c:pt>
              </c:strCache>
            </c:strRef>
          </c:tx>
          <c:spPr>
            <a:ln w="44450" cap="rnd">
              <a:solidFill>
                <a:srgbClr val="0032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3200"/>
                    </a:solidFill>
                    <a:latin typeface="+mn-lt"/>
                    <a:ea typeface="+mn-ea"/>
                    <a:cs typeface="+mn-cs"/>
                  </a:defRPr>
                </a:pPr>
                <a:endParaRPr lang="en-US"/>
              </a:p>
            </c:txPr>
            <c:dLblPos val="t"/>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גיליון1!$B$2:$B$8</c:f>
              <c:numCache>
                <c:formatCode>0%</c:formatCode>
                <c:ptCount val="7"/>
                <c:pt idx="0">
                  <c:v>0.87000000000000011</c:v>
                </c:pt>
                <c:pt idx="1">
                  <c:v>0.93</c:v>
                </c:pt>
                <c:pt idx="2">
                  <c:v>0.87000000000000011</c:v>
                </c:pt>
              </c:numCache>
            </c:numRef>
          </c:val>
        </c:ser>
        <c:ser>
          <c:idx val="1"/>
          <c:order val="1"/>
          <c:tx>
            <c:strRef>
              <c:f>גיליון1!$C$1</c:f>
              <c:strCache>
                <c:ptCount val="1"/>
                <c:pt idx="0">
                  <c:v>רס"ן</c:v>
                </c:pt>
              </c:strCache>
            </c:strRef>
          </c:tx>
          <c:spPr>
            <a:ln w="44450" cap="rnd">
              <a:solidFill>
                <a:srgbClr val="007E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7E00"/>
                    </a:solidFill>
                    <a:latin typeface="+mn-lt"/>
                    <a:ea typeface="+mn-ea"/>
                    <a:cs typeface="+mn-cs"/>
                  </a:defRPr>
                </a:pPr>
                <a:endParaRPr lang="en-US"/>
              </a:p>
            </c:txPr>
            <c:dLblPos val="t"/>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גיליון1!$C$2:$C$8</c:f>
              <c:numCache>
                <c:formatCode>0%</c:formatCode>
                <c:ptCount val="7"/>
                <c:pt idx="0">
                  <c:v>0.71000000000000008</c:v>
                </c:pt>
                <c:pt idx="1">
                  <c:v>0.75000000000000011</c:v>
                </c:pt>
                <c:pt idx="2">
                  <c:v>0.72000000000000008</c:v>
                </c:pt>
              </c:numCache>
            </c:numRef>
          </c:val>
        </c:ser>
        <c:ser>
          <c:idx val="2"/>
          <c:order val="2"/>
          <c:tx>
            <c:strRef>
              <c:f>גיליון1!$D$1</c:f>
              <c:strCache>
                <c:ptCount val="1"/>
                <c:pt idx="0">
                  <c:v>קצינים ראשוני</c:v>
                </c:pt>
              </c:strCache>
            </c:strRef>
          </c:tx>
          <c:spPr>
            <a:ln w="44450" cap="rnd">
              <a:solidFill>
                <a:srgbClr val="5CD65C"/>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5CD65C"/>
                    </a:solidFill>
                    <a:latin typeface="+mn-lt"/>
                    <a:ea typeface="+mn-ea"/>
                    <a:cs typeface="+mn-cs"/>
                  </a:defRPr>
                </a:pPr>
                <a:endParaRPr lang="en-US"/>
              </a:p>
            </c:txPr>
            <c:dLblPos val="t"/>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גיליון1!$D$2:$D$8</c:f>
              <c:numCache>
                <c:formatCode>0%</c:formatCode>
                <c:ptCount val="7"/>
                <c:pt idx="0">
                  <c:v>0.60000000000000009</c:v>
                </c:pt>
                <c:pt idx="1">
                  <c:v>0.60000000000000009</c:v>
                </c:pt>
                <c:pt idx="2">
                  <c:v>0.59</c:v>
                </c:pt>
              </c:numCache>
            </c:numRef>
          </c:val>
        </c:ser>
        <c:ser>
          <c:idx val="3"/>
          <c:order val="3"/>
          <c:tx>
            <c:strRef>
              <c:f>גיליון1!$E$1</c:f>
              <c:strCache>
                <c:ptCount val="1"/>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גיליון1!$E$2:$E$8</c:f>
              <c:numCache>
                <c:formatCode>General</c:formatCode>
                <c:ptCount val="7"/>
              </c:numCache>
            </c:numRef>
          </c:val>
        </c:ser>
        <c:ser>
          <c:idx val="4"/>
          <c:order val="4"/>
          <c:tx>
            <c:strRef>
              <c:f>גיליון1!$F$1</c:f>
              <c:strCache>
                <c:ptCount val="1"/>
                <c:pt idx="0">
                  <c:v>נגדים מובהק</c:v>
                </c:pt>
              </c:strCache>
            </c:strRef>
          </c:tx>
          <c:spPr>
            <a:ln w="44450" cap="rnd">
              <a:solidFill>
                <a:srgbClr val="00206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2060"/>
                    </a:solidFill>
                    <a:latin typeface="+mn-lt"/>
                    <a:ea typeface="+mn-ea"/>
                    <a:cs typeface="+mn-cs"/>
                  </a:defRPr>
                </a:pPr>
                <a:endParaRPr lang="en-US"/>
              </a:p>
            </c:txPr>
            <c:dLblPos val="t"/>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גיליון1!$F$2:$F$8</c:f>
              <c:numCache>
                <c:formatCode>General</c:formatCode>
                <c:ptCount val="7"/>
                <c:pt idx="4" formatCode="0%">
                  <c:v>0.82000000000000006</c:v>
                </c:pt>
                <c:pt idx="5" formatCode="0%">
                  <c:v>0.83000000000000007</c:v>
                </c:pt>
                <c:pt idx="6" formatCode="0%">
                  <c:v>0.8</c:v>
                </c:pt>
              </c:numCache>
            </c:numRef>
          </c:val>
        </c:ser>
        <c:ser>
          <c:idx val="5"/>
          <c:order val="5"/>
          <c:tx>
            <c:strRef>
              <c:f>גיליון1!$G$1</c:f>
              <c:strCache>
                <c:ptCount val="1"/>
                <c:pt idx="0">
                  <c:v>נגדים ראשוני</c:v>
                </c:pt>
              </c:strCache>
            </c:strRef>
          </c:tx>
          <c:spPr>
            <a:ln w="44450" cap="rnd">
              <a:solidFill>
                <a:srgbClr val="00B0F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B0F0"/>
                    </a:solidFill>
                    <a:latin typeface="+mn-lt"/>
                    <a:ea typeface="+mn-ea"/>
                    <a:cs typeface="+mn-cs"/>
                  </a:defRPr>
                </a:pPr>
                <a:endParaRPr lang="en-US"/>
              </a:p>
            </c:txPr>
            <c:dLblPos val="t"/>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גיליון1!$A$2:$A$8</c:f>
              <c:strCache>
                <c:ptCount val="7"/>
                <c:pt idx="0">
                  <c:v>מרץ
 2017</c:v>
                </c:pt>
                <c:pt idx="1">
                  <c:v>נובמבר
 2017</c:v>
                </c:pt>
                <c:pt idx="2">
                  <c:v>יוני
 2018</c:v>
                </c:pt>
                <c:pt idx="4">
                  <c:v>מרץ
 2017</c:v>
                </c:pt>
                <c:pt idx="5">
                  <c:v>נובמבר
 2017</c:v>
                </c:pt>
                <c:pt idx="6">
                  <c:v>יוני
 2018</c:v>
                </c:pt>
              </c:strCache>
            </c:strRef>
          </c:cat>
          <c:val>
            <c:numRef>
              <c:f>גיליון1!$G$2:$G$8</c:f>
              <c:numCache>
                <c:formatCode>General</c:formatCode>
                <c:ptCount val="7"/>
                <c:pt idx="4" formatCode="0%">
                  <c:v>0.64000000000000012</c:v>
                </c:pt>
                <c:pt idx="5" formatCode="0%">
                  <c:v>0.65000000000000013</c:v>
                </c:pt>
                <c:pt idx="6" formatCode="0%">
                  <c:v>0.59</c:v>
                </c:pt>
              </c:numCache>
            </c:numRef>
          </c:val>
        </c:ser>
        <c:dLbls/>
        <c:marker val="1"/>
        <c:axId val="35082240"/>
        <c:axId val="35083776"/>
      </c:lineChart>
      <c:catAx>
        <c:axId val="35082240"/>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35083776"/>
        <c:crosses val="autoZero"/>
        <c:auto val="1"/>
        <c:lblAlgn val="ctr"/>
        <c:lblOffset val="100"/>
      </c:catAx>
      <c:valAx>
        <c:axId val="35083776"/>
        <c:scaling>
          <c:orientation val="minMax"/>
        </c:scaling>
        <c:axPos val="l"/>
        <c:majorGridlines>
          <c:spPr>
            <a:ln w="3175" cap="flat" cmpd="sng" algn="ctr">
              <a:solidFill>
                <a:schemeClr val="tx1">
                  <a:lumMod val="15000"/>
                  <a:lumOff val="85000"/>
                  <a:alpha val="70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35082240"/>
        <c:crosses val="autoZero"/>
        <c:crossBetween val="between"/>
      </c:valAx>
      <c:spPr>
        <a:noFill/>
        <a:ln>
          <a:noFill/>
        </a:ln>
        <a:effectLst/>
      </c:spPr>
    </c:plotArea>
    <c:legend>
      <c:legendPos val="t"/>
      <c:legendEntry>
        <c:idx val="3"/>
        <c:delete val="1"/>
      </c:legendEntry>
      <c:layout>
        <c:manualLayout>
          <c:xMode val="edge"/>
          <c:yMode val="edge"/>
          <c:x val="3.7266119607917909E-4"/>
          <c:y val="1.8749999999999999E-2"/>
          <c:w val="0.9777521265940734"/>
          <c:h val="6.0113681102362218E-2"/>
        </c:manualLayout>
      </c:layout>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גיליון1!$B$1</c:f>
              <c:strCache>
                <c:ptCount val="1"/>
                <c:pt idx="0">
                  <c:v>סא"ל</c:v>
                </c:pt>
              </c:strCache>
            </c:strRef>
          </c:tx>
          <c:spPr>
            <a:solidFill>
              <a:srgbClr val="003200"/>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idx val="1"/>
            <c:spPr>
              <a:solidFill>
                <a:srgbClr val="088208"/>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Pt>
            <c:idx val="2"/>
            <c:spPr>
              <a:solidFill>
                <a:srgbClr val="85E085"/>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Pt>
            <c:idx val="3"/>
            <c:spPr>
              <a:solidFill>
                <a:srgbClr val="284379"/>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Pt>
            <c:idx val="4"/>
            <c:spPr>
              <a:solidFill>
                <a:srgbClr val="00B0F0"/>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Lbls>
            <c:dLbl>
              <c:idx val="0"/>
              <c:spPr>
                <a:noFill/>
                <a:ln>
                  <a:noFill/>
                </a:ln>
                <a:effectLst/>
              </c:spPr>
              <c:txPr>
                <a:bodyPr rot="0" spcFirstLastPara="1" vertOverflow="ellipsis" vert="horz" wrap="square" anchor="ctr" anchorCtr="1"/>
                <a:lstStyle/>
                <a:p>
                  <a:pPr>
                    <a:defRPr sz="1400" b="1" i="0" u="none" strike="noStrike" kern="1200" baseline="0">
                      <a:solidFill>
                        <a:srgbClr val="003200"/>
                      </a:solidFill>
                      <a:latin typeface="+mn-lt"/>
                      <a:ea typeface="+mn-ea"/>
                      <a:cs typeface="+mn-cs"/>
                    </a:defRPr>
                  </a:pPr>
                  <a:endParaRPr lang="en-US"/>
                </a:p>
              </c:txPr>
            </c:dLbl>
            <c:dLbl>
              <c:idx val="1"/>
              <c:spPr>
                <a:noFill/>
                <a:ln>
                  <a:noFill/>
                </a:ln>
                <a:effectLst/>
              </c:spPr>
              <c:txPr>
                <a:bodyPr rot="0" spcFirstLastPara="1" vertOverflow="ellipsis" vert="horz" wrap="square" anchor="ctr" anchorCtr="1"/>
                <a:lstStyle/>
                <a:p>
                  <a:pPr>
                    <a:defRPr sz="1400" b="1" i="0" u="none" strike="noStrike" kern="1200" baseline="0">
                      <a:solidFill>
                        <a:srgbClr val="088208"/>
                      </a:solidFill>
                      <a:latin typeface="+mn-lt"/>
                      <a:ea typeface="+mn-ea"/>
                      <a:cs typeface="+mn-cs"/>
                    </a:defRPr>
                  </a:pPr>
                  <a:endParaRPr lang="en-US"/>
                </a:p>
              </c:txPr>
            </c:dLbl>
            <c:dLbl>
              <c:idx val="2"/>
              <c:spPr>
                <a:noFill/>
                <a:ln>
                  <a:noFill/>
                </a:ln>
                <a:effectLst/>
              </c:spPr>
              <c:txPr>
                <a:bodyPr rot="0" spcFirstLastPara="1" vertOverflow="ellipsis" vert="horz" wrap="square" anchor="ctr" anchorCtr="1"/>
                <a:lstStyle/>
                <a:p>
                  <a:pPr>
                    <a:defRPr sz="1400" b="1" i="0" u="none" strike="noStrike" kern="1200" baseline="0">
                      <a:solidFill>
                        <a:srgbClr val="85E085"/>
                      </a:solidFill>
                      <a:latin typeface="+mn-lt"/>
                      <a:ea typeface="+mn-ea"/>
                      <a:cs typeface="+mn-cs"/>
                    </a:defRPr>
                  </a:pPr>
                  <a:endParaRPr lang="en-US"/>
                </a:p>
              </c:txPr>
            </c:dLbl>
            <c:dLbl>
              <c:idx val="3"/>
              <c:spPr>
                <a:noFill/>
                <a:ln>
                  <a:noFill/>
                </a:ln>
                <a:effectLst/>
              </c:spPr>
              <c:txPr>
                <a:bodyPr rot="0" spcFirstLastPara="1" vertOverflow="ellipsis" vert="horz" wrap="square" anchor="ctr" anchorCtr="1"/>
                <a:lstStyle/>
                <a:p>
                  <a:pPr>
                    <a:defRPr sz="1400" b="1" i="0" u="none" strike="noStrike" kern="1200" baseline="0">
                      <a:solidFill>
                        <a:srgbClr val="284379"/>
                      </a:solidFill>
                      <a:latin typeface="+mn-lt"/>
                      <a:ea typeface="+mn-ea"/>
                      <a:cs typeface="+mn-cs"/>
                    </a:defRPr>
                  </a:pPr>
                  <a:endParaRPr lang="en-US"/>
                </a:p>
              </c:txPr>
            </c:dLbl>
            <c:dLbl>
              <c:idx val="4"/>
              <c:spPr>
                <a:noFill/>
                <a:ln>
                  <a:noFill/>
                </a:ln>
                <a:effectLst/>
              </c:spPr>
              <c:txPr>
                <a:bodyPr rot="0" spcFirstLastPara="1" vertOverflow="ellipsis" vert="horz" wrap="square" anchor="ctr" anchorCtr="1"/>
                <a:lstStyle/>
                <a:p>
                  <a:pPr>
                    <a:defRPr sz="1400" b="1" i="0" u="none" strike="noStrike" kern="1200" baseline="0">
                      <a:solidFill>
                        <a:srgbClr val="00B0F0"/>
                      </a:solidFill>
                      <a:latin typeface="+mn-lt"/>
                      <a:ea typeface="+mn-ea"/>
                      <a:cs typeface="+mn-cs"/>
                    </a:defRPr>
                  </a:pPr>
                  <a:endParaRPr lang="en-US"/>
                </a:p>
              </c:txPr>
            </c:dLbl>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n-US"/>
              </a:p>
            </c:txPr>
            <c:showVal val="1"/>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גיליון1!$A$2:$A$6</c:f>
              <c:strCache>
                <c:ptCount val="5"/>
                <c:pt idx="0">
                  <c:v>סא"ל</c:v>
                </c:pt>
                <c:pt idx="1">
                  <c:v>רס"ן</c:v>
                </c:pt>
                <c:pt idx="2">
                  <c:v>קצינים ראשוני</c:v>
                </c:pt>
                <c:pt idx="3">
                  <c:v>נגדים מובהק</c:v>
                </c:pt>
                <c:pt idx="4">
                  <c:v>נגדים ראשוני</c:v>
                </c:pt>
              </c:strCache>
            </c:strRef>
          </c:cat>
          <c:val>
            <c:numRef>
              <c:f>גיליון1!$B$2:$B$6</c:f>
              <c:numCache>
                <c:formatCode>0%</c:formatCode>
                <c:ptCount val="5"/>
                <c:pt idx="0">
                  <c:v>0.9</c:v>
                </c:pt>
                <c:pt idx="1">
                  <c:v>0.84000000000000008</c:v>
                </c:pt>
                <c:pt idx="2">
                  <c:v>0.8</c:v>
                </c:pt>
                <c:pt idx="3">
                  <c:v>0.9</c:v>
                </c:pt>
                <c:pt idx="4">
                  <c:v>0.79</c:v>
                </c:pt>
              </c:numCache>
            </c:numRef>
          </c:val>
        </c:ser>
        <c:dLbls/>
        <c:gapWidth val="6"/>
        <c:overlap val="-9"/>
        <c:axId val="56226944"/>
        <c:axId val="56228480"/>
      </c:barChart>
      <c:catAx>
        <c:axId val="56226944"/>
        <c:scaling>
          <c:orientation val="minMax"/>
        </c:scaling>
        <c:axPos val="b"/>
        <c:numFmt formatCode="General" sourceLinked="1"/>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56228480"/>
        <c:crosses val="autoZero"/>
        <c:auto val="1"/>
        <c:lblAlgn val="ctr"/>
        <c:lblOffset val="100"/>
      </c:catAx>
      <c:valAx>
        <c:axId val="56228480"/>
        <c:scaling>
          <c:orientation val="minMax"/>
          <c:max val="1"/>
          <c:min val="0"/>
        </c:scaling>
        <c:delete val="1"/>
        <c:axPos val="l"/>
        <c:majorGridlines>
          <c:spPr>
            <a:ln w="9525" cap="flat" cmpd="sng" algn="ctr">
              <a:solidFill>
                <a:schemeClr val="tx1">
                  <a:lumMod val="15000"/>
                  <a:lumOff val="85000"/>
                </a:schemeClr>
              </a:solidFill>
              <a:round/>
            </a:ln>
            <a:effectLst/>
          </c:spPr>
        </c:majorGridlines>
        <c:numFmt formatCode="0%" sourceLinked="1"/>
        <c:tickLblPos val="none"/>
        <c:crossAx val="56226944"/>
        <c:crosses val="autoZero"/>
        <c:crossBetween val="between"/>
      </c:valAx>
      <c:spPr>
        <a:noFill/>
        <a:ln>
          <a:noFill/>
        </a:ln>
        <a:effectLst/>
      </c:spPr>
    </c:plotArea>
    <c:plotVisOnly val="1"/>
    <c:dispBlanksAs val="gap"/>
  </c:chart>
  <c:spPr>
    <a:noFill/>
    <a:ln>
      <a:noFill/>
    </a:ln>
    <a:effectLst/>
  </c:spPr>
  <c:txPr>
    <a:bodyPr/>
    <a:lstStyle/>
    <a:p>
      <a:pPr>
        <a:defRPr sz="1400" b="1"/>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style val="7"/>
  <c:chart>
    <c:autoTitleDeleted val="1"/>
    <c:plotArea>
      <c:layout>
        <c:manualLayout>
          <c:layoutTarget val="inner"/>
          <c:xMode val="edge"/>
          <c:yMode val="edge"/>
          <c:x val="6.3750189551403713E-2"/>
          <c:y val="3.3098311642911762E-3"/>
          <c:w val="0.93570722725014588"/>
          <c:h val="0.78031295703851034"/>
        </c:manualLayout>
      </c:layout>
      <c:barChart>
        <c:barDir val="col"/>
        <c:grouping val="clustered"/>
        <c:ser>
          <c:idx val="0"/>
          <c:order val="0"/>
          <c:tx>
            <c:strRef>
              <c:f>גיליון1!$B$1</c:f>
              <c:strCache>
                <c:ptCount val="1"/>
                <c:pt idx="0">
                  <c:v>עמודה2</c:v>
                </c:pt>
              </c:strCache>
            </c:strRef>
          </c:tx>
          <c:spPr>
            <a:gradFill>
              <a:gsLst>
                <a:gs pos="0">
                  <a:schemeClr val="accent5"/>
                </a:gs>
                <a:gs pos="100000">
                  <a:schemeClr val="accent5">
                    <a:lumMod val="84000"/>
                  </a:schemeClr>
                </a:gs>
              </a:gsLst>
              <a:lin ang="5400000" scaled="1"/>
            </a:gradFill>
            <a:ln>
              <a:noFill/>
            </a:ln>
            <a:effectLst>
              <a:outerShdw blurRad="76200" dir="18900000" sy="23000" kx="-1200000" algn="bl" rotWithShape="0">
                <a:prstClr val="black">
                  <a:alpha val="20000"/>
                </a:prstClr>
              </a:outerShdw>
            </a:effectLst>
          </c:spPr>
          <c:dPt>
            <c:idx val="0"/>
            <c:spPr>
              <a:solidFill>
                <a:schemeClr val="accent6"/>
              </a:solidFill>
              <a:ln>
                <a:noFill/>
              </a:ln>
              <a:effectLst>
                <a:outerShdw blurRad="76200" dir="18900000" sy="23000" kx="-1200000" algn="bl" rotWithShape="0">
                  <a:prstClr val="black">
                    <a:alpha val="20000"/>
                  </a:prstClr>
                </a:outerShdw>
              </a:effectLst>
            </c:spPr>
          </c:dPt>
          <c:dPt>
            <c:idx val="1"/>
            <c:spPr>
              <a:gradFill>
                <a:gsLst>
                  <a:gs pos="52000">
                    <a:srgbClr val="985724"/>
                  </a:gs>
                  <a:gs pos="0">
                    <a:schemeClr val="accent6"/>
                  </a:gs>
                  <a:gs pos="100000">
                    <a:srgbClr val="C00000"/>
                  </a:gs>
                </a:gsLst>
                <a:lin ang="5400000" scaled="1"/>
              </a:gradFill>
              <a:ln>
                <a:solidFill>
                  <a:schemeClr val="accent6"/>
                </a:solidFill>
              </a:ln>
              <a:effectLst>
                <a:outerShdw blurRad="76200" dir="18900000" sy="23000" kx="-1200000" algn="bl" rotWithShape="0">
                  <a:prstClr val="black">
                    <a:alpha val="20000"/>
                  </a:prstClr>
                </a:outerShdw>
              </a:effectLst>
            </c:spPr>
          </c:dPt>
          <c:dPt>
            <c:idx val="2"/>
            <c:spPr>
              <a:solidFill>
                <a:srgbClr val="C00000"/>
              </a:solidFill>
              <a:ln>
                <a:noFill/>
              </a:ln>
              <a:effectLst>
                <a:outerShdw blurRad="76200" dir="18900000" sy="23000" kx="-1200000" algn="bl" rotWithShape="0">
                  <a:prstClr val="black">
                    <a:alpha val="20000"/>
                  </a:prstClr>
                </a:outerShdw>
              </a:effectLst>
            </c:spPr>
          </c:dPt>
          <c:dLbls>
            <c:spPr>
              <a:noFill/>
              <a:ln>
                <a:noFill/>
              </a:ln>
              <a:effectLst/>
            </c:spPr>
            <c:txPr>
              <a:bodyPr rot="0" spcFirstLastPara="1" vertOverflow="ellipsis" vert="horz" wrap="square" anchor="ctr" anchorCtr="1"/>
              <a:lstStyle/>
              <a:p>
                <a:pPr>
                  <a:defRPr lang="he-IL" sz="2000" b="1" i="0" u="none" strike="noStrike" kern="1200" baseline="0">
                    <a:solidFill>
                      <a:prstClr val="black"/>
                    </a:solidFill>
                    <a:latin typeface="+mn-lt"/>
                    <a:ea typeface="+mn-ea"/>
                    <a:cs typeface="+mn-cs"/>
                  </a:defRPr>
                </a:pPr>
                <a:endParaRPr lang="en-US"/>
              </a:p>
            </c:txPr>
            <c:dLblPos val="inEnd"/>
            <c:showVal val="1"/>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גיליון1!$A$2:$A$4</c:f>
              <c:strCache>
                <c:ptCount val="3"/>
                <c:pt idx="0">
                  <c:v>במידה רבה</c:v>
                </c:pt>
                <c:pt idx="1">
                  <c:v>במידה בינונית</c:v>
                </c:pt>
                <c:pt idx="2">
                  <c:v>במידה מועטה כלל לא</c:v>
                </c:pt>
              </c:strCache>
            </c:strRef>
          </c:cat>
          <c:val>
            <c:numRef>
              <c:f>גיליון1!$B$2:$B$4</c:f>
              <c:numCache>
                <c:formatCode>0%</c:formatCode>
                <c:ptCount val="3"/>
                <c:pt idx="0">
                  <c:v>0.2</c:v>
                </c:pt>
                <c:pt idx="1">
                  <c:v>0.32000000000000006</c:v>
                </c:pt>
                <c:pt idx="2">
                  <c:v>0.48000000000000004</c:v>
                </c:pt>
              </c:numCache>
            </c:numRef>
          </c:val>
        </c:ser>
        <c:dLbls>
          <c:showVal val="1"/>
        </c:dLbls>
        <c:gapWidth val="41"/>
        <c:axId val="35176448"/>
        <c:axId val="35177984"/>
      </c:barChart>
      <c:catAx>
        <c:axId val="35176448"/>
        <c:scaling>
          <c:orientation val="minMax"/>
        </c:scaling>
        <c:axPos val="b"/>
        <c:numFmt formatCode="General" sourceLinked="1"/>
        <c:majorTickMark val="none"/>
        <c:tickLblPos val="nextTo"/>
        <c:spPr>
          <a:noFill/>
          <a:ln>
            <a:noFill/>
          </a:ln>
          <a:effectLst/>
        </c:spPr>
        <c:txPr>
          <a:bodyPr rot="-60000000" spcFirstLastPara="1" vertOverflow="ellipsis" vert="horz" wrap="square" anchor="ctr" anchorCtr="1"/>
          <a:lstStyle/>
          <a:p>
            <a:pPr>
              <a:defRPr lang="he-IL" sz="1400" b="0" i="0" u="none" strike="noStrike" kern="1200" baseline="0">
                <a:solidFill>
                  <a:prstClr val="black"/>
                </a:solidFill>
                <a:effectLst/>
                <a:latin typeface="+mn-lt"/>
                <a:ea typeface="+mn-ea"/>
                <a:cs typeface="+mn-cs"/>
              </a:defRPr>
            </a:pPr>
            <a:endParaRPr lang="en-US"/>
          </a:p>
        </c:txPr>
        <c:crossAx val="35177984"/>
        <c:crosses val="autoZero"/>
        <c:auto val="1"/>
        <c:lblAlgn val="ctr"/>
        <c:lblOffset val="100"/>
      </c:catAx>
      <c:valAx>
        <c:axId val="35177984"/>
        <c:scaling>
          <c:orientation val="minMax"/>
          <c:max val="1"/>
        </c:scaling>
        <c:delete val="1"/>
        <c:axPos val="l"/>
        <c:numFmt formatCode="0%" sourceLinked="1"/>
        <c:majorTickMark val="none"/>
        <c:tickLblPos val="none"/>
        <c:crossAx val="35176448"/>
        <c:crosses val="autoZero"/>
        <c:crossBetween val="between"/>
      </c:valAx>
      <c:spPr>
        <a:noFill/>
        <a:ln>
          <a:noFill/>
        </a:ln>
        <a:effectLst/>
      </c:spPr>
    </c:plotArea>
    <c:plotVisOnly val="1"/>
    <c:dispBlanksAs val="gap"/>
  </c:chart>
  <c:spPr>
    <a:gradFill flip="none" rotWithShape="1">
      <a:gsLst>
        <a:gs pos="0">
          <a:schemeClr val="lt1"/>
        </a:gs>
        <a:gs pos="68000">
          <a:schemeClr val="lt1">
            <a:lumMod val="85000"/>
          </a:schemeClr>
        </a:gs>
        <a:gs pos="100000">
          <a:schemeClr val="lt1"/>
        </a:gs>
      </a:gsLst>
      <a:lin ang="5400000" scaled="1"/>
      <a:tileRect/>
    </a:gradFill>
    <a:ln w="9525" cap="flat" cmpd="sng" algn="ctr">
      <a:noFill/>
      <a:round/>
    </a:ln>
    <a:effectLst>
      <a:softEdge rad="127000"/>
    </a:effectLst>
  </c:spPr>
  <c:txPr>
    <a:bodyPr/>
    <a:lstStyle/>
    <a:p>
      <a:pPr>
        <a:defRPr lang="he-IL" sz="2000" b="1" kern="1200">
          <a:solidFill>
            <a:prstClr val="black"/>
          </a:solidFill>
          <a:latin typeface="+mn-lt"/>
          <a:ea typeface="+mn-ea"/>
          <a:cs typeface="+mn-cs"/>
        </a:defRPr>
      </a:pPr>
      <a:endParaRPr lang="en-US"/>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Reversed" id="25">
  <a:schemeClr val="accent5"/>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330" kern="1200"/>
  </cs:chartArea>
  <cs:dataLabel>
    <cs:lnRef idx="0"/>
    <cs:fillRef idx="0"/>
    <cs:effectRef idx="0"/>
    <cs:fontRef idx="minor">
      <a:schemeClr val="lt1"/>
    </cs:fontRef>
    <cs:spPr/>
    <cs:defRPr sz="133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33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4FFACC-B99F-4965-A1CE-15B5E6646DB8}" type="doc">
      <dgm:prSet loTypeId="urn:microsoft.com/office/officeart/2005/8/layout/default#2" loCatId="list" qsTypeId="urn:microsoft.com/office/officeart/2005/8/quickstyle/simple1" qsCatId="simple" csTypeId="urn:microsoft.com/office/officeart/2005/8/colors/colorful1#2" csCatId="colorful" phldr="1"/>
      <dgm:spPr/>
      <dgm:t>
        <a:bodyPr/>
        <a:lstStyle/>
        <a:p>
          <a:pPr rtl="1"/>
          <a:endParaRPr lang="he-IL"/>
        </a:p>
      </dgm:t>
    </dgm:pt>
    <dgm:pt modelId="{667A53FC-A3B0-42B5-841D-8E06EF1DFCE0}">
      <dgm:prSet phldrT="[טקסט]"/>
      <dgm:spPr>
        <a:noFill/>
        <a:ln w="104775">
          <a:solidFill>
            <a:srgbClr val="16A085"/>
          </a:solidFill>
        </a:ln>
      </dgm:spPr>
      <dgm:t>
        <a:bodyPr anchor="t"/>
        <a:lstStyle/>
        <a:p>
          <a:pPr rtl="1"/>
          <a:r>
            <a:rPr lang="he-IL"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היבטים מבצעים</a:t>
          </a:r>
        </a:p>
        <a:p>
          <a:pPr rtl="1"/>
          <a:r>
            <a:rPr lang="he-IL"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 </a:t>
          </a:r>
          <a:r>
            <a:rPr lang="he-IL"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מוכנים!  למה?</a:t>
          </a:r>
          <a:endParaRPr lang="he-IL" dirty="0">
            <a:solidFill>
              <a:schemeClr val="tx1"/>
            </a:solidFill>
          </a:endParaRPr>
        </a:p>
      </dgm:t>
    </dgm:pt>
    <dgm:pt modelId="{16202315-481F-4B7C-815C-51CFD7293125}" type="parTrans" cxnId="{79E15D34-C166-4653-8043-A9615EF6EF3B}">
      <dgm:prSet/>
      <dgm:spPr/>
      <dgm:t>
        <a:bodyPr/>
        <a:lstStyle/>
        <a:p>
          <a:pPr rtl="1"/>
          <a:endParaRPr lang="he-IL"/>
        </a:p>
      </dgm:t>
    </dgm:pt>
    <dgm:pt modelId="{0B2D82B6-2FF6-47B3-BCA2-0315D48E879C}" type="sibTrans" cxnId="{79E15D34-C166-4653-8043-A9615EF6EF3B}">
      <dgm:prSet/>
      <dgm:spPr/>
      <dgm:t>
        <a:bodyPr/>
        <a:lstStyle/>
        <a:p>
          <a:pPr rtl="1"/>
          <a:endParaRPr lang="he-IL"/>
        </a:p>
      </dgm:t>
    </dgm:pt>
    <dgm:pt modelId="{0902578D-F69A-4E67-872D-1EA76D11FC90}">
      <dgm:prSet/>
      <dgm:spPr>
        <a:noFill/>
        <a:ln w="104775">
          <a:solidFill>
            <a:schemeClr val="accent5"/>
          </a:solidFill>
        </a:ln>
      </dgm:spPr>
      <dgm:t>
        <a:bodyPr anchor="t"/>
        <a:lstStyle/>
        <a:p>
          <a:pPr rtl="1"/>
          <a:r>
            <a:rPr lang="he-IL"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היבטים ארגוניים </a:t>
          </a:r>
        </a:p>
        <a:p>
          <a:pPr rtl="1"/>
          <a:r>
            <a:rPr lang="he-IL"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a:t>
          </a:r>
          <a:r>
            <a:rPr lang="he-IL"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שלם הקטן מסך חלקיו"</a:t>
          </a:r>
        </a:p>
      </dgm:t>
    </dgm:pt>
    <dgm:pt modelId="{B38165DA-A578-494D-B506-EE462934075F}" type="parTrans" cxnId="{86C7A07E-D689-4DF7-BD50-14A7E011AA78}">
      <dgm:prSet/>
      <dgm:spPr/>
      <dgm:t>
        <a:bodyPr/>
        <a:lstStyle/>
        <a:p>
          <a:pPr rtl="1"/>
          <a:endParaRPr lang="he-IL"/>
        </a:p>
      </dgm:t>
    </dgm:pt>
    <dgm:pt modelId="{7C47ECC4-3C12-4EE4-AFC4-96F32EE905DF}" type="sibTrans" cxnId="{86C7A07E-D689-4DF7-BD50-14A7E011AA78}">
      <dgm:prSet/>
      <dgm:spPr/>
      <dgm:t>
        <a:bodyPr/>
        <a:lstStyle/>
        <a:p>
          <a:pPr rtl="1"/>
          <a:endParaRPr lang="he-IL"/>
        </a:p>
      </dgm:t>
    </dgm:pt>
    <dgm:pt modelId="{B0424A59-4407-4645-9607-33F28CAACEA4}">
      <dgm:prSet/>
      <dgm:spPr>
        <a:noFill/>
        <a:ln w="104775">
          <a:solidFill>
            <a:srgbClr val="7030A0"/>
          </a:solidFill>
        </a:ln>
      </dgm:spPr>
      <dgm:t>
        <a:bodyPr anchor="t"/>
        <a:lstStyle/>
        <a:p>
          <a:pPr rtl="1"/>
          <a:r>
            <a:rPr lang="he-IL"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התחדשות והשתנות </a:t>
          </a:r>
        </a:p>
        <a:p>
          <a:pPr rtl="1"/>
          <a:r>
            <a:rPr lang="he-IL"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משתנים! מעט ולאט</a:t>
          </a:r>
        </a:p>
      </dgm:t>
    </dgm:pt>
    <dgm:pt modelId="{665EEA99-B18A-4F3A-AAE9-60DC169E92DB}" type="parTrans" cxnId="{65566C0E-68DB-42CB-8BD6-9388FDA29ABD}">
      <dgm:prSet/>
      <dgm:spPr/>
      <dgm:t>
        <a:bodyPr/>
        <a:lstStyle/>
        <a:p>
          <a:pPr rtl="1"/>
          <a:endParaRPr lang="he-IL"/>
        </a:p>
      </dgm:t>
    </dgm:pt>
    <dgm:pt modelId="{7D3B2A9E-85EC-4065-B5AB-0EAD9F5F1012}" type="sibTrans" cxnId="{65566C0E-68DB-42CB-8BD6-9388FDA29ABD}">
      <dgm:prSet/>
      <dgm:spPr/>
      <dgm:t>
        <a:bodyPr/>
        <a:lstStyle/>
        <a:p>
          <a:pPr rtl="1"/>
          <a:endParaRPr lang="he-IL"/>
        </a:p>
      </dgm:t>
    </dgm:pt>
    <dgm:pt modelId="{0FABA16B-4D5F-4057-BFDA-70F89EFC985C}">
      <dgm:prSet/>
      <dgm:spPr>
        <a:noFill/>
        <a:ln w="104775">
          <a:solidFill>
            <a:schemeClr val="accent4">
              <a:lumMod val="75000"/>
            </a:schemeClr>
          </a:solidFill>
        </a:ln>
      </dgm:spPr>
      <dgm:t>
        <a:bodyPr anchor="t"/>
        <a:lstStyle/>
        <a:p>
          <a:pPr rtl="1"/>
          <a:r>
            <a:rPr lang="he-IL"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מחוברות </a:t>
          </a:r>
        </a:p>
        <a:p>
          <a:pPr rtl="1"/>
          <a:r>
            <a:rPr lang="he-IL"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החשש שמאבדים את הקסם</a:t>
          </a:r>
          <a:endParaRPr lang="he-IL" b="1" dirty="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gm:t>
    </dgm:pt>
    <dgm:pt modelId="{E4DAA70E-D32F-48F8-A0DA-797BF7862B47}" type="parTrans" cxnId="{75C6D31B-11C5-4948-92E3-59491D3A57A6}">
      <dgm:prSet/>
      <dgm:spPr/>
      <dgm:t>
        <a:bodyPr/>
        <a:lstStyle/>
        <a:p>
          <a:pPr rtl="1"/>
          <a:endParaRPr lang="he-IL"/>
        </a:p>
      </dgm:t>
    </dgm:pt>
    <dgm:pt modelId="{24E7BA69-B781-477B-AE94-5C7DB0DBFBF5}" type="sibTrans" cxnId="{75C6D31B-11C5-4948-92E3-59491D3A57A6}">
      <dgm:prSet/>
      <dgm:spPr/>
      <dgm:t>
        <a:bodyPr/>
        <a:lstStyle/>
        <a:p>
          <a:pPr rtl="1"/>
          <a:endParaRPr lang="he-IL"/>
        </a:p>
      </dgm:t>
    </dgm:pt>
    <dgm:pt modelId="{D93D2C12-0796-4456-B97C-BEFFD50D7A4A}">
      <dgm:prSet/>
      <dgm:spPr>
        <a:noFill/>
        <a:ln w="104775">
          <a:solidFill>
            <a:srgbClr val="ED9C31"/>
          </a:solidFill>
        </a:ln>
      </dgm:spPr>
      <dgm:t>
        <a:bodyPr anchor="t"/>
        <a:lstStyle/>
        <a:p>
          <a:pPr rtl="1"/>
          <a:r>
            <a:rPr lang="he-IL"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לפקד בעת הזו</a:t>
          </a:r>
        </a:p>
        <a:p>
          <a:pPr rtl="1"/>
          <a:r>
            <a:rPr lang="he-IL"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חשופים</a:t>
          </a:r>
        </a:p>
      </dgm:t>
    </dgm:pt>
    <dgm:pt modelId="{60E5D2BC-4A59-497C-BA1D-31FC0C0C7789}" type="parTrans" cxnId="{40E69940-563C-4DB7-AD6D-EE7C6D7612F0}">
      <dgm:prSet/>
      <dgm:spPr/>
      <dgm:t>
        <a:bodyPr/>
        <a:lstStyle/>
        <a:p>
          <a:pPr rtl="1"/>
          <a:endParaRPr lang="he-IL"/>
        </a:p>
      </dgm:t>
    </dgm:pt>
    <dgm:pt modelId="{8CDDD410-FE75-4975-84AD-267D5D270AC7}" type="sibTrans" cxnId="{40E69940-563C-4DB7-AD6D-EE7C6D7612F0}">
      <dgm:prSet/>
      <dgm:spPr/>
      <dgm:t>
        <a:bodyPr/>
        <a:lstStyle/>
        <a:p>
          <a:pPr rtl="1"/>
          <a:endParaRPr lang="he-IL"/>
        </a:p>
      </dgm:t>
    </dgm:pt>
    <dgm:pt modelId="{A1EAB433-444E-4919-A5C1-999922FB3E85}">
      <dgm:prSet/>
      <dgm:spPr>
        <a:noFill/>
        <a:ln w="104775">
          <a:solidFill>
            <a:srgbClr val="00B0F0"/>
          </a:solidFill>
        </a:ln>
      </dgm:spPr>
      <dgm:t>
        <a:bodyPr anchor="t"/>
        <a:lstStyle/>
        <a:p>
          <a:pPr rtl="1"/>
          <a:r>
            <a:rPr lang="he-IL"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צבא-חברה </a:t>
          </a:r>
        </a:p>
        <a:p>
          <a:pPr rtl="1"/>
          <a:r>
            <a:rPr lang="he-IL" b="1"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האחריות</a:t>
          </a:r>
          <a:endParaRPr lang="he-IL" b="1" dirty="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gm:t>
    </dgm:pt>
    <dgm:pt modelId="{7D8B37FF-DB69-4812-9CF6-EEE86D34757B}" type="parTrans" cxnId="{F4CE2CE2-F97C-4B0B-86D3-BB6BB698B9C2}">
      <dgm:prSet/>
      <dgm:spPr/>
      <dgm:t>
        <a:bodyPr/>
        <a:lstStyle/>
        <a:p>
          <a:pPr rtl="1"/>
          <a:endParaRPr lang="he-IL"/>
        </a:p>
      </dgm:t>
    </dgm:pt>
    <dgm:pt modelId="{466A6F2E-4D44-49D4-9DF8-70B7F267317E}" type="sibTrans" cxnId="{F4CE2CE2-F97C-4B0B-86D3-BB6BB698B9C2}">
      <dgm:prSet/>
      <dgm:spPr/>
      <dgm:t>
        <a:bodyPr/>
        <a:lstStyle/>
        <a:p>
          <a:pPr rtl="1"/>
          <a:endParaRPr lang="he-IL"/>
        </a:p>
      </dgm:t>
    </dgm:pt>
    <dgm:pt modelId="{B8DE76D1-121C-4813-A176-BF01B022698D}" type="pres">
      <dgm:prSet presAssocID="{7C4FFACC-B99F-4965-A1CE-15B5E6646DB8}" presName="diagram" presStyleCnt="0">
        <dgm:presLayoutVars>
          <dgm:dir val="rev"/>
          <dgm:resizeHandles val="exact"/>
        </dgm:presLayoutVars>
      </dgm:prSet>
      <dgm:spPr/>
      <dgm:t>
        <a:bodyPr/>
        <a:lstStyle/>
        <a:p>
          <a:pPr rtl="1"/>
          <a:endParaRPr lang="he-IL"/>
        </a:p>
      </dgm:t>
    </dgm:pt>
    <dgm:pt modelId="{B35F9300-D6F1-40CB-B619-8E1C3452D26D}" type="pres">
      <dgm:prSet presAssocID="{667A53FC-A3B0-42B5-841D-8E06EF1DFCE0}" presName="node" presStyleLbl="node1" presStyleIdx="0" presStyleCnt="6">
        <dgm:presLayoutVars>
          <dgm:bulletEnabled val="1"/>
        </dgm:presLayoutVars>
      </dgm:prSet>
      <dgm:spPr/>
      <dgm:t>
        <a:bodyPr/>
        <a:lstStyle/>
        <a:p>
          <a:pPr rtl="1"/>
          <a:endParaRPr lang="he-IL"/>
        </a:p>
      </dgm:t>
    </dgm:pt>
    <dgm:pt modelId="{A0B8BDC4-028D-441E-9ED2-EEC5F5C0119F}" type="pres">
      <dgm:prSet presAssocID="{0B2D82B6-2FF6-47B3-BCA2-0315D48E879C}" presName="sibTrans" presStyleCnt="0"/>
      <dgm:spPr/>
    </dgm:pt>
    <dgm:pt modelId="{6DD638B3-5278-44B5-AAF5-97E3918220C3}" type="pres">
      <dgm:prSet presAssocID="{0902578D-F69A-4E67-872D-1EA76D11FC90}" presName="node" presStyleLbl="node1" presStyleIdx="1" presStyleCnt="6">
        <dgm:presLayoutVars>
          <dgm:bulletEnabled val="1"/>
        </dgm:presLayoutVars>
      </dgm:prSet>
      <dgm:spPr/>
      <dgm:t>
        <a:bodyPr/>
        <a:lstStyle/>
        <a:p>
          <a:pPr rtl="1"/>
          <a:endParaRPr lang="he-IL"/>
        </a:p>
      </dgm:t>
    </dgm:pt>
    <dgm:pt modelId="{034633FA-6751-4B28-B633-0C14648F5204}" type="pres">
      <dgm:prSet presAssocID="{7C47ECC4-3C12-4EE4-AFC4-96F32EE905DF}" presName="sibTrans" presStyleCnt="0"/>
      <dgm:spPr/>
    </dgm:pt>
    <dgm:pt modelId="{A0AB57F2-F0A2-48CE-AB42-E99B141486E4}" type="pres">
      <dgm:prSet presAssocID="{B0424A59-4407-4645-9607-33F28CAACEA4}" presName="node" presStyleLbl="node1" presStyleIdx="2" presStyleCnt="6">
        <dgm:presLayoutVars>
          <dgm:bulletEnabled val="1"/>
        </dgm:presLayoutVars>
      </dgm:prSet>
      <dgm:spPr/>
      <dgm:t>
        <a:bodyPr/>
        <a:lstStyle/>
        <a:p>
          <a:pPr rtl="1"/>
          <a:endParaRPr lang="he-IL"/>
        </a:p>
      </dgm:t>
    </dgm:pt>
    <dgm:pt modelId="{15917E9A-DC6C-43C2-808A-E525137556E1}" type="pres">
      <dgm:prSet presAssocID="{7D3B2A9E-85EC-4065-B5AB-0EAD9F5F1012}" presName="sibTrans" presStyleCnt="0"/>
      <dgm:spPr/>
    </dgm:pt>
    <dgm:pt modelId="{4BDE9040-D1B8-4583-B2B4-3ECE1ECC3271}" type="pres">
      <dgm:prSet presAssocID="{0FABA16B-4D5F-4057-BFDA-70F89EFC985C}" presName="node" presStyleLbl="node1" presStyleIdx="3" presStyleCnt="6">
        <dgm:presLayoutVars>
          <dgm:bulletEnabled val="1"/>
        </dgm:presLayoutVars>
      </dgm:prSet>
      <dgm:spPr/>
      <dgm:t>
        <a:bodyPr/>
        <a:lstStyle/>
        <a:p>
          <a:pPr rtl="1"/>
          <a:endParaRPr lang="he-IL"/>
        </a:p>
      </dgm:t>
    </dgm:pt>
    <dgm:pt modelId="{36918B6E-90A2-49EB-A3BD-62D264002680}" type="pres">
      <dgm:prSet presAssocID="{24E7BA69-B781-477B-AE94-5C7DB0DBFBF5}" presName="sibTrans" presStyleCnt="0"/>
      <dgm:spPr/>
    </dgm:pt>
    <dgm:pt modelId="{D9986D37-F91C-4FEA-BCBE-923BE380B4E2}" type="pres">
      <dgm:prSet presAssocID="{D93D2C12-0796-4456-B97C-BEFFD50D7A4A}" presName="node" presStyleLbl="node1" presStyleIdx="4" presStyleCnt="6">
        <dgm:presLayoutVars>
          <dgm:bulletEnabled val="1"/>
        </dgm:presLayoutVars>
      </dgm:prSet>
      <dgm:spPr/>
      <dgm:t>
        <a:bodyPr/>
        <a:lstStyle/>
        <a:p>
          <a:pPr rtl="1"/>
          <a:endParaRPr lang="he-IL"/>
        </a:p>
      </dgm:t>
    </dgm:pt>
    <dgm:pt modelId="{18AC2839-6BA6-444D-9A98-368DD0634AC0}" type="pres">
      <dgm:prSet presAssocID="{8CDDD410-FE75-4975-84AD-267D5D270AC7}" presName="sibTrans" presStyleCnt="0"/>
      <dgm:spPr/>
    </dgm:pt>
    <dgm:pt modelId="{011D327E-A884-47C4-B185-B92AFBA11C94}" type="pres">
      <dgm:prSet presAssocID="{A1EAB433-444E-4919-A5C1-999922FB3E85}" presName="node" presStyleLbl="node1" presStyleIdx="5" presStyleCnt="6">
        <dgm:presLayoutVars>
          <dgm:bulletEnabled val="1"/>
        </dgm:presLayoutVars>
      </dgm:prSet>
      <dgm:spPr/>
      <dgm:t>
        <a:bodyPr/>
        <a:lstStyle/>
        <a:p>
          <a:pPr rtl="1"/>
          <a:endParaRPr lang="he-IL"/>
        </a:p>
      </dgm:t>
    </dgm:pt>
  </dgm:ptLst>
  <dgm:cxnLst>
    <dgm:cxn modelId="{D888E57D-962B-4397-99B5-FD584923348E}" type="presOf" srcId="{B0424A59-4407-4645-9607-33F28CAACEA4}" destId="{A0AB57F2-F0A2-48CE-AB42-E99B141486E4}" srcOrd="0" destOrd="0" presId="urn:microsoft.com/office/officeart/2005/8/layout/default#2"/>
    <dgm:cxn modelId="{79E15D34-C166-4653-8043-A9615EF6EF3B}" srcId="{7C4FFACC-B99F-4965-A1CE-15B5E6646DB8}" destId="{667A53FC-A3B0-42B5-841D-8E06EF1DFCE0}" srcOrd="0" destOrd="0" parTransId="{16202315-481F-4B7C-815C-51CFD7293125}" sibTransId="{0B2D82B6-2FF6-47B3-BCA2-0315D48E879C}"/>
    <dgm:cxn modelId="{753EAAF6-7FA3-4F66-84A3-B6B0716C29FD}" type="presOf" srcId="{D93D2C12-0796-4456-B97C-BEFFD50D7A4A}" destId="{D9986D37-F91C-4FEA-BCBE-923BE380B4E2}" srcOrd="0" destOrd="0" presId="urn:microsoft.com/office/officeart/2005/8/layout/default#2"/>
    <dgm:cxn modelId="{86C7A07E-D689-4DF7-BD50-14A7E011AA78}" srcId="{7C4FFACC-B99F-4965-A1CE-15B5E6646DB8}" destId="{0902578D-F69A-4E67-872D-1EA76D11FC90}" srcOrd="1" destOrd="0" parTransId="{B38165DA-A578-494D-B506-EE462934075F}" sibTransId="{7C47ECC4-3C12-4EE4-AFC4-96F32EE905DF}"/>
    <dgm:cxn modelId="{75C6D31B-11C5-4948-92E3-59491D3A57A6}" srcId="{7C4FFACC-B99F-4965-A1CE-15B5E6646DB8}" destId="{0FABA16B-4D5F-4057-BFDA-70F89EFC985C}" srcOrd="3" destOrd="0" parTransId="{E4DAA70E-D32F-48F8-A0DA-797BF7862B47}" sibTransId="{24E7BA69-B781-477B-AE94-5C7DB0DBFBF5}"/>
    <dgm:cxn modelId="{D1F9E2ED-F55D-484A-960B-633B2A8A27F9}" type="presOf" srcId="{667A53FC-A3B0-42B5-841D-8E06EF1DFCE0}" destId="{B35F9300-D6F1-40CB-B619-8E1C3452D26D}" srcOrd="0" destOrd="0" presId="urn:microsoft.com/office/officeart/2005/8/layout/default#2"/>
    <dgm:cxn modelId="{0989D639-0A8B-4F25-9C3E-ABF12EA0EB2B}" type="presOf" srcId="{0902578D-F69A-4E67-872D-1EA76D11FC90}" destId="{6DD638B3-5278-44B5-AAF5-97E3918220C3}" srcOrd="0" destOrd="0" presId="urn:microsoft.com/office/officeart/2005/8/layout/default#2"/>
    <dgm:cxn modelId="{47A8C4FC-2DFB-4350-8569-A0B0744F8ECD}" type="presOf" srcId="{A1EAB433-444E-4919-A5C1-999922FB3E85}" destId="{011D327E-A884-47C4-B185-B92AFBA11C94}" srcOrd="0" destOrd="0" presId="urn:microsoft.com/office/officeart/2005/8/layout/default#2"/>
    <dgm:cxn modelId="{F4CE2CE2-F97C-4B0B-86D3-BB6BB698B9C2}" srcId="{7C4FFACC-B99F-4965-A1CE-15B5E6646DB8}" destId="{A1EAB433-444E-4919-A5C1-999922FB3E85}" srcOrd="5" destOrd="0" parTransId="{7D8B37FF-DB69-4812-9CF6-EEE86D34757B}" sibTransId="{466A6F2E-4D44-49D4-9DF8-70B7F267317E}"/>
    <dgm:cxn modelId="{DAE63797-A6FB-4BEF-80CD-0EA970DCC8C7}" type="presOf" srcId="{7C4FFACC-B99F-4965-A1CE-15B5E6646DB8}" destId="{B8DE76D1-121C-4813-A176-BF01B022698D}" srcOrd="0" destOrd="0" presId="urn:microsoft.com/office/officeart/2005/8/layout/default#2"/>
    <dgm:cxn modelId="{40E69940-563C-4DB7-AD6D-EE7C6D7612F0}" srcId="{7C4FFACC-B99F-4965-A1CE-15B5E6646DB8}" destId="{D93D2C12-0796-4456-B97C-BEFFD50D7A4A}" srcOrd="4" destOrd="0" parTransId="{60E5D2BC-4A59-497C-BA1D-31FC0C0C7789}" sibTransId="{8CDDD410-FE75-4975-84AD-267D5D270AC7}"/>
    <dgm:cxn modelId="{65566C0E-68DB-42CB-8BD6-9388FDA29ABD}" srcId="{7C4FFACC-B99F-4965-A1CE-15B5E6646DB8}" destId="{B0424A59-4407-4645-9607-33F28CAACEA4}" srcOrd="2" destOrd="0" parTransId="{665EEA99-B18A-4F3A-AAE9-60DC169E92DB}" sibTransId="{7D3B2A9E-85EC-4065-B5AB-0EAD9F5F1012}"/>
    <dgm:cxn modelId="{ACD2F2D6-9FB8-41AF-8864-95265A9AB64D}" type="presOf" srcId="{0FABA16B-4D5F-4057-BFDA-70F89EFC985C}" destId="{4BDE9040-D1B8-4583-B2B4-3ECE1ECC3271}" srcOrd="0" destOrd="0" presId="urn:microsoft.com/office/officeart/2005/8/layout/default#2"/>
    <dgm:cxn modelId="{4F7BEE9B-B0A5-4C6E-93FD-32A35E29E51F}" type="presParOf" srcId="{B8DE76D1-121C-4813-A176-BF01B022698D}" destId="{B35F9300-D6F1-40CB-B619-8E1C3452D26D}" srcOrd="0" destOrd="0" presId="urn:microsoft.com/office/officeart/2005/8/layout/default#2"/>
    <dgm:cxn modelId="{365B7782-9510-4097-9701-4175E8DEA9F8}" type="presParOf" srcId="{B8DE76D1-121C-4813-A176-BF01B022698D}" destId="{A0B8BDC4-028D-441E-9ED2-EEC5F5C0119F}" srcOrd="1" destOrd="0" presId="urn:microsoft.com/office/officeart/2005/8/layout/default#2"/>
    <dgm:cxn modelId="{814FE077-0036-43B7-B1C2-4C5D0D72106F}" type="presParOf" srcId="{B8DE76D1-121C-4813-A176-BF01B022698D}" destId="{6DD638B3-5278-44B5-AAF5-97E3918220C3}" srcOrd="2" destOrd="0" presId="urn:microsoft.com/office/officeart/2005/8/layout/default#2"/>
    <dgm:cxn modelId="{92CEFF56-7DF4-4713-9EE8-23588F3CECDB}" type="presParOf" srcId="{B8DE76D1-121C-4813-A176-BF01B022698D}" destId="{034633FA-6751-4B28-B633-0C14648F5204}" srcOrd="3" destOrd="0" presId="urn:microsoft.com/office/officeart/2005/8/layout/default#2"/>
    <dgm:cxn modelId="{DAAD3F4E-5FA6-411F-871F-F67B63330C14}" type="presParOf" srcId="{B8DE76D1-121C-4813-A176-BF01B022698D}" destId="{A0AB57F2-F0A2-48CE-AB42-E99B141486E4}" srcOrd="4" destOrd="0" presId="urn:microsoft.com/office/officeart/2005/8/layout/default#2"/>
    <dgm:cxn modelId="{A18DF221-8BE6-4EAB-9370-2FB82C54050E}" type="presParOf" srcId="{B8DE76D1-121C-4813-A176-BF01B022698D}" destId="{15917E9A-DC6C-43C2-808A-E525137556E1}" srcOrd="5" destOrd="0" presId="urn:microsoft.com/office/officeart/2005/8/layout/default#2"/>
    <dgm:cxn modelId="{F9638937-BE64-4349-8168-A2DEF5E133E7}" type="presParOf" srcId="{B8DE76D1-121C-4813-A176-BF01B022698D}" destId="{4BDE9040-D1B8-4583-B2B4-3ECE1ECC3271}" srcOrd="6" destOrd="0" presId="urn:microsoft.com/office/officeart/2005/8/layout/default#2"/>
    <dgm:cxn modelId="{343E7599-3637-4382-8675-9F999DFC34D7}" type="presParOf" srcId="{B8DE76D1-121C-4813-A176-BF01B022698D}" destId="{36918B6E-90A2-49EB-A3BD-62D264002680}" srcOrd="7" destOrd="0" presId="urn:microsoft.com/office/officeart/2005/8/layout/default#2"/>
    <dgm:cxn modelId="{EB7BC457-BB55-4E64-B0C8-FBE3034B0972}" type="presParOf" srcId="{B8DE76D1-121C-4813-A176-BF01B022698D}" destId="{D9986D37-F91C-4FEA-BCBE-923BE380B4E2}" srcOrd="8" destOrd="0" presId="urn:microsoft.com/office/officeart/2005/8/layout/default#2"/>
    <dgm:cxn modelId="{FAD89075-3DF2-43BE-A9E8-AD82BC22EF42}" type="presParOf" srcId="{B8DE76D1-121C-4813-A176-BF01B022698D}" destId="{18AC2839-6BA6-444D-9A98-368DD0634AC0}" srcOrd="9" destOrd="0" presId="urn:microsoft.com/office/officeart/2005/8/layout/default#2"/>
    <dgm:cxn modelId="{EECBD56B-8C44-4600-A493-429B1A35E876}" type="presParOf" srcId="{B8DE76D1-121C-4813-A176-BF01B022698D}" destId="{011D327E-A884-47C4-B185-B92AFBA11C94}" srcOrd="10" destOrd="0" presId="urn:microsoft.com/office/officeart/2005/8/layout/default#2"/>
  </dgm:cxnLst>
  <dgm:bg>
    <a:noFill/>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35F9300-D6F1-40CB-B619-8E1C3452D26D}">
      <dsp:nvSpPr>
        <dsp:cNvPr id="0" name=""/>
        <dsp:cNvSpPr/>
      </dsp:nvSpPr>
      <dsp:spPr>
        <a:xfrm>
          <a:off x="5042220" y="2331"/>
          <a:ext cx="2291918" cy="1375151"/>
        </a:xfrm>
        <a:prstGeom prst="rect">
          <a:avLst/>
        </a:prstGeom>
        <a:noFill/>
        <a:ln w="104775" cap="flat" cmpd="sng" algn="ctr">
          <a:solidFill>
            <a:srgbClr val="16A085"/>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ctr" defTabSz="933450" rtl="1">
            <a:lnSpc>
              <a:spcPct val="90000"/>
            </a:lnSpc>
            <a:spcBef>
              <a:spcPct val="0"/>
            </a:spcBef>
            <a:spcAft>
              <a:spcPct val="35000"/>
            </a:spcAft>
          </a:pPr>
          <a:r>
            <a:rPr lang="he-IL" sz="2100"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היבטים מבצעים</a:t>
          </a:r>
        </a:p>
        <a:p>
          <a:pPr lvl="0" algn="ctr" defTabSz="933450" rtl="1">
            <a:lnSpc>
              <a:spcPct val="90000"/>
            </a:lnSpc>
            <a:spcBef>
              <a:spcPct val="0"/>
            </a:spcBef>
            <a:spcAft>
              <a:spcPct val="35000"/>
            </a:spcAft>
          </a:pPr>
          <a:r>
            <a:rPr lang="he-IL" sz="2100"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 </a:t>
          </a:r>
          <a:r>
            <a:rPr lang="he-IL" sz="2100" b="1"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מוכנים!  למה?</a:t>
          </a:r>
          <a:endParaRPr lang="he-IL" sz="2100" kern="1200" dirty="0">
            <a:solidFill>
              <a:schemeClr val="tx1"/>
            </a:solidFill>
          </a:endParaRPr>
        </a:p>
      </dsp:txBody>
      <dsp:txXfrm>
        <a:off x="5042220" y="2331"/>
        <a:ext cx="2291918" cy="1375151"/>
      </dsp:txXfrm>
    </dsp:sp>
    <dsp:sp modelId="{6DD638B3-5278-44B5-AAF5-97E3918220C3}">
      <dsp:nvSpPr>
        <dsp:cNvPr id="0" name=""/>
        <dsp:cNvSpPr/>
      </dsp:nvSpPr>
      <dsp:spPr>
        <a:xfrm>
          <a:off x="2521110" y="2331"/>
          <a:ext cx="2291918" cy="1375151"/>
        </a:xfrm>
        <a:prstGeom prst="rect">
          <a:avLst/>
        </a:prstGeom>
        <a:noFill/>
        <a:ln w="104775" cap="flat" cmpd="sng" algn="ctr">
          <a:solidFill>
            <a:schemeClr val="accent5"/>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ctr" defTabSz="933450" rtl="1">
            <a:lnSpc>
              <a:spcPct val="90000"/>
            </a:lnSpc>
            <a:spcBef>
              <a:spcPct val="0"/>
            </a:spcBef>
            <a:spcAft>
              <a:spcPct val="35000"/>
            </a:spcAft>
          </a:pPr>
          <a:r>
            <a:rPr lang="he-IL" sz="2100"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היבטים ארגוניים </a:t>
          </a:r>
        </a:p>
        <a:p>
          <a:pPr lvl="0" algn="ctr" defTabSz="933450" rtl="1">
            <a:lnSpc>
              <a:spcPct val="90000"/>
            </a:lnSpc>
            <a:spcBef>
              <a:spcPct val="0"/>
            </a:spcBef>
            <a:spcAft>
              <a:spcPct val="35000"/>
            </a:spcAft>
          </a:pPr>
          <a:r>
            <a:rPr lang="he-IL" sz="2100"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a:t>
          </a:r>
          <a:r>
            <a:rPr lang="he-IL" sz="2100" b="1"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שלם הקטן מסך חלקיו"</a:t>
          </a:r>
        </a:p>
      </dsp:txBody>
      <dsp:txXfrm>
        <a:off x="2521110" y="2331"/>
        <a:ext cx="2291918" cy="1375151"/>
      </dsp:txXfrm>
    </dsp:sp>
    <dsp:sp modelId="{A0AB57F2-F0A2-48CE-AB42-E99B141486E4}">
      <dsp:nvSpPr>
        <dsp:cNvPr id="0" name=""/>
        <dsp:cNvSpPr/>
      </dsp:nvSpPr>
      <dsp:spPr>
        <a:xfrm>
          <a:off x="0" y="2331"/>
          <a:ext cx="2291918" cy="1375151"/>
        </a:xfrm>
        <a:prstGeom prst="rect">
          <a:avLst/>
        </a:prstGeom>
        <a:noFill/>
        <a:ln w="104775" cap="flat" cmpd="sng" algn="ctr">
          <a:solidFill>
            <a:srgbClr val="7030A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ctr" defTabSz="933450" rtl="1">
            <a:lnSpc>
              <a:spcPct val="90000"/>
            </a:lnSpc>
            <a:spcBef>
              <a:spcPct val="0"/>
            </a:spcBef>
            <a:spcAft>
              <a:spcPct val="35000"/>
            </a:spcAft>
          </a:pPr>
          <a:r>
            <a:rPr lang="he-IL" sz="2100"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התחדשות והשתנות </a:t>
          </a:r>
        </a:p>
        <a:p>
          <a:pPr lvl="0" algn="ctr" defTabSz="933450" rtl="1">
            <a:lnSpc>
              <a:spcPct val="90000"/>
            </a:lnSpc>
            <a:spcBef>
              <a:spcPct val="0"/>
            </a:spcBef>
            <a:spcAft>
              <a:spcPct val="35000"/>
            </a:spcAft>
          </a:pPr>
          <a:r>
            <a:rPr lang="he-IL" sz="2100" b="1"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משתנים! מעט ולאט</a:t>
          </a:r>
        </a:p>
      </dsp:txBody>
      <dsp:txXfrm>
        <a:off x="0" y="2331"/>
        <a:ext cx="2291918" cy="1375151"/>
      </dsp:txXfrm>
    </dsp:sp>
    <dsp:sp modelId="{4BDE9040-D1B8-4583-B2B4-3ECE1ECC3271}">
      <dsp:nvSpPr>
        <dsp:cNvPr id="0" name=""/>
        <dsp:cNvSpPr/>
      </dsp:nvSpPr>
      <dsp:spPr>
        <a:xfrm>
          <a:off x="5042220" y="1606673"/>
          <a:ext cx="2291918" cy="1375151"/>
        </a:xfrm>
        <a:prstGeom prst="rect">
          <a:avLst/>
        </a:prstGeom>
        <a:noFill/>
        <a:ln w="104775" cap="flat" cmpd="sng" algn="ctr">
          <a:solidFill>
            <a:schemeClr val="accent4">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ctr" defTabSz="933450" rtl="1">
            <a:lnSpc>
              <a:spcPct val="90000"/>
            </a:lnSpc>
            <a:spcBef>
              <a:spcPct val="0"/>
            </a:spcBef>
            <a:spcAft>
              <a:spcPct val="35000"/>
            </a:spcAft>
          </a:pPr>
          <a:r>
            <a:rPr lang="he-IL" sz="2100"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מחוברות </a:t>
          </a:r>
        </a:p>
        <a:p>
          <a:pPr lvl="0" algn="ctr" defTabSz="933450" rtl="1">
            <a:lnSpc>
              <a:spcPct val="90000"/>
            </a:lnSpc>
            <a:spcBef>
              <a:spcPct val="0"/>
            </a:spcBef>
            <a:spcAft>
              <a:spcPct val="35000"/>
            </a:spcAft>
          </a:pPr>
          <a:r>
            <a:rPr lang="he-IL" sz="2100" b="1"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החשש שמאבדים את הקסם</a:t>
          </a:r>
          <a:endParaRPr lang="he-IL" sz="2100" b="1" kern="1200" dirty="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sp:txBody>
      <dsp:txXfrm>
        <a:off x="5042220" y="1606673"/>
        <a:ext cx="2291918" cy="1375151"/>
      </dsp:txXfrm>
    </dsp:sp>
    <dsp:sp modelId="{D9986D37-F91C-4FEA-BCBE-923BE380B4E2}">
      <dsp:nvSpPr>
        <dsp:cNvPr id="0" name=""/>
        <dsp:cNvSpPr/>
      </dsp:nvSpPr>
      <dsp:spPr>
        <a:xfrm>
          <a:off x="2521110" y="1606673"/>
          <a:ext cx="2291918" cy="1375151"/>
        </a:xfrm>
        <a:prstGeom prst="rect">
          <a:avLst/>
        </a:prstGeom>
        <a:noFill/>
        <a:ln w="104775" cap="flat" cmpd="sng" algn="ctr">
          <a:solidFill>
            <a:srgbClr val="ED9C3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ctr" defTabSz="933450" rtl="1">
            <a:lnSpc>
              <a:spcPct val="90000"/>
            </a:lnSpc>
            <a:spcBef>
              <a:spcPct val="0"/>
            </a:spcBef>
            <a:spcAft>
              <a:spcPct val="35000"/>
            </a:spcAft>
          </a:pPr>
          <a:r>
            <a:rPr lang="he-IL" sz="2100"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לפקד בעת הזו</a:t>
          </a:r>
        </a:p>
        <a:p>
          <a:pPr lvl="0" algn="ctr" defTabSz="933450" rtl="1">
            <a:lnSpc>
              <a:spcPct val="90000"/>
            </a:lnSpc>
            <a:spcBef>
              <a:spcPct val="0"/>
            </a:spcBef>
            <a:spcAft>
              <a:spcPct val="35000"/>
            </a:spcAft>
          </a:pPr>
          <a:r>
            <a:rPr lang="he-IL" sz="2100" b="1"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חשופים</a:t>
          </a:r>
        </a:p>
      </dsp:txBody>
      <dsp:txXfrm>
        <a:off x="2521110" y="1606673"/>
        <a:ext cx="2291918" cy="1375151"/>
      </dsp:txXfrm>
    </dsp:sp>
    <dsp:sp modelId="{011D327E-A884-47C4-B185-B92AFBA11C94}">
      <dsp:nvSpPr>
        <dsp:cNvPr id="0" name=""/>
        <dsp:cNvSpPr/>
      </dsp:nvSpPr>
      <dsp:spPr>
        <a:xfrm>
          <a:off x="0" y="1606673"/>
          <a:ext cx="2291918" cy="1375151"/>
        </a:xfrm>
        <a:prstGeom prst="rect">
          <a:avLst/>
        </a:prstGeom>
        <a:noFill/>
        <a:ln w="104775" cap="flat" cmpd="sng" algn="ctr">
          <a:solidFill>
            <a:srgbClr val="00B0F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lvl="0" algn="ctr" defTabSz="933450" rtl="1">
            <a:lnSpc>
              <a:spcPct val="90000"/>
            </a:lnSpc>
            <a:spcBef>
              <a:spcPct val="0"/>
            </a:spcBef>
            <a:spcAft>
              <a:spcPct val="35000"/>
            </a:spcAft>
          </a:pPr>
          <a:r>
            <a:rPr lang="he-IL" sz="2100"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צבא-חברה </a:t>
          </a:r>
        </a:p>
        <a:p>
          <a:pPr lvl="0" algn="ctr" defTabSz="933450" rtl="1">
            <a:lnSpc>
              <a:spcPct val="90000"/>
            </a:lnSpc>
            <a:spcBef>
              <a:spcPct val="0"/>
            </a:spcBef>
            <a:spcAft>
              <a:spcPct val="35000"/>
            </a:spcAft>
          </a:pPr>
          <a:r>
            <a:rPr lang="he-IL" sz="2100" b="1" kern="1200" dirty="0" smtClean="0">
              <a:solidFill>
                <a:schemeClr val="tx1"/>
              </a:solidFill>
              <a:latin typeface="Segoe UI" panose="020B0502040204020203" pitchFamily="34" charset="0"/>
              <a:ea typeface="Segoe UI" panose="020B0502040204020203" pitchFamily="34" charset="0"/>
              <a:cs typeface="Segoe UI Semilight" panose="020B0402040204020203" pitchFamily="34" charset="0"/>
            </a:rPr>
            <a:t>האחריות</a:t>
          </a:r>
          <a:endParaRPr lang="he-IL" sz="2100" b="1" kern="1200" dirty="0">
            <a:solidFill>
              <a:schemeClr val="tx1"/>
            </a:solidFill>
            <a:latin typeface="Segoe UI" panose="020B0502040204020203" pitchFamily="34" charset="0"/>
            <a:ea typeface="Segoe UI" panose="020B0502040204020203" pitchFamily="34" charset="0"/>
            <a:cs typeface="Segoe UI Semilight" panose="020B0402040204020203" pitchFamily="34" charset="0"/>
          </a:endParaRPr>
        </a:p>
      </dsp:txBody>
      <dsp:txXfrm>
        <a:off x="0" y="1606673"/>
        <a:ext cx="2291918" cy="1375151"/>
      </dsp:txXfrm>
    </dsp:sp>
  </dsp:spTree>
</dsp:drawing>
</file>

<file path=ppt/diagrams/layout1.xml><?xml version="1.0" encoding="utf-8"?>
<dgm:layoutDef xmlns:dgm="http://schemas.openxmlformats.org/drawingml/2006/diagram" xmlns:a="http://schemas.openxmlformats.org/drawingml/2006/main" uniqueId="urn:microsoft.com/office/officeart/2005/8/layout/default#2">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2231" cy="341064"/>
          </a:xfrm>
          <a:prstGeom prst="rect">
            <a:avLst/>
          </a:prstGeom>
        </p:spPr>
        <p:txBody>
          <a:bodyPr vert="horz" lIns="91440" tIns="45720" rIns="91440" bIns="45720" rtlCol="0"/>
          <a:lstStyle>
            <a:lvl1pPr algn="r">
              <a:defRPr sz="1200"/>
            </a:lvl1pPr>
          </a:lstStyle>
          <a:p>
            <a:endParaRPr lang="he-IL"/>
          </a:p>
        </p:txBody>
      </p:sp>
      <p:sp>
        <p:nvSpPr>
          <p:cNvPr id="3" name="Date Placeholder 2"/>
          <p:cNvSpPr>
            <a:spLocks noGrp="1"/>
          </p:cNvSpPr>
          <p:nvPr>
            <p:ph type="dt" sz="quarter" idx="1"/>
          </p:nvPr>
        </p:nvSpPr>
        <p:spPr>
          <a:xfrm>
            <a:off x="5623697" y="1"/>
            <a:ext cx="4302231" cy="341064"/>
          </a:xfrm>
          <a:prstGeom prst="rect">
            <a:avLst/>
          </a:prstGeom>
        </p:spPr>
        <p:txBody>
          <a:bodyPr vert="horz" lIns="91440" tIns="45720" rIns="91440" bIns="45720" rtlCol="0"/>
          <a:lstStyle>
            <a:lvl1pPr algn="l">
              <a:defRPr sz="1200"/>
            </a:lvl1pPr>
          </a:lstStyle>
          <a:p>
            <a:fld id="{E61F4F67-389F-4838-8341-322A91CB6168}" type="datetimeFigureOut">
              <a:rPr lang="he-IL" smtClean="0"/>
              <a:pPr/>
              <a:t>י"ב/ניסן/תשע"ט</a:t>
            </a:fld>
            <a:endParaRPr lang="he-IL"/>
          </a:p>
        </p:txBody>
      </p:sp>
      <p:sp>
        <p:nvSpPr>
          <p:cNvPr id="4" name="Footer Placeholder 3"/>
          <p:cNvSpPr>
            <a:spLocks noGrp="1"/>
          </p:cNvSpPr>
          <p:nvPr>
            <p:ph type="ftr" sz="quarter" idx="2"/>
          </p:nvPr>
        </p:nvSpPr>
        <p:spPr>
          <a:xfrm>
            <a:off x="0" y="6456612"/>
            <a:ext cx="4302231" cy="341063"/>
          </a:xfrm>
          <a:prstGeom prst="rect">
            <a:avLst/>
          </a:prstGeom>
        </p:spPr>
        <p:txBody>
          <a:bodyPr vert="horz" lIns="91440" tIns="45720" rIns="91440" bIns="45720" rtlCol="0" anchor="b"/>
          <a:lstStyle>
            <a:lvl1pPr algn="r">
              <a:defRPr sz="1200"/>
            </a:lvl1pPr>
          </a:lstStyle>
          <a:p>
            <a:endParaRPr lang="he-IL"/>
          </a:p>
        </p:txBody>
      </p:sp>
      <p:sp>
        <p:nvSpPr>
          <p:cNvPr id="5" name="Slide Number Placeholder 4"/>
          <p:cNvSpPr>
            <a:spLocks noGrp="1"/>
          </p:cNvSpPr>
          <p:nvPr>
            <p:ph type="sldNum" sz="quarter" idx="3"/>
          </p:nvPr>
        </p:nvSpPr>
        <p:spPr>
          <a:xfrm>
            <a:off x="5623697" y="6456612"/>
            <a:ext cx="4302231" cy="341063"/>
          </a:xfrm>
          <a:prstGeom prst="rect">
            <a:avLst/>
          </a:prstGeom>
        </p:spPr>
        <p:txBody>
          <a:bodyPr vert="horz" lIns="91440" tIns="45720" rIns="91440" bIns="45720" rtlCol="0" anchor="b"/>
          <a:lstStyle>
            <a:lvl1pPr algn="l">
              <a:defRPr sz="1200"/>
            </a:lvl1pPr>
          </a:lstStyle>
          <a:p>
            <a:fld id="{9426F8A9-F468-488B-8A03-E2202A1EC98F}" type="slidenum">
              <a:rPr lang="he-IL" smtClean="0"/>
              <a:pPr/>
              <a:t>‹#›</a:t>
            </a:fld>
            <a:endParaRPr lang="he-IL"/>
          </a:p>
        </p:txBody>
      </p:sp>
    </p:spTree>
    <p:extLst>
      <p:ext uri="{BB962C8B-B14F-4D97-AF65-F5344CB8AC3E}">
        <p14:creationId xmlns:p14="http://schemas.microsoft.com/office/powerpoint/2010/main" xmlns="" val="28804571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2231" cy="341064"/>
          </a:xfrm>
          <a:prstGeom prst="rect">
            <a:avLst/>
          </a:prstGeom>
        </p:spPr>
        <p:txBody>
          <a:bodyPr vert="horz" lIns="91440" tIns="45720" rIns="91440" bIns="45720" rtlCol="0"/>
          <a:lstStyle>
            <a:lvl1pPr algn="r">
              <a:defRPr sz="1200"/>
            </a:lvl1pPr>
          </a:lstStyle>
          <a:p>
            <a:endParaRPr lang="he-IL"/>
          </a:p>
        </p:txBody>
      </p:sp>
      <p:sp>
        <p:nvSpPr>
          <p:cNvPr id="3" name="Date Placeholder 2"/>
          <p:cNvSpPr>
            <a:spLocks noGrp="1"/>
          </p:cNvSpPr>
          <p:nvPr>
            <p:ph type="dt" idx="1"/>
          </p:nvPr>
        </p:nvSpPr>
        <p:spPr>
          <a:xfrm>
            <a:off x="5623697" y="1"/>
            <a:ext cx="4302231" cy="341064"/>
          </a:xfrm>
          <a:prstGeom prst="rect">
            <a:avLst/>
          </a:prstGeom>
        </p:spPr>
        <p:txBody>
          <a:bodyPr vert="horz" lIns="91440" tIns="45720" rIns="91440" bIns="45720" rtlCol="0"/>
          <a:lstStyle>
            <a:lvl1pPr algn="l">
              <a:defRPr sz="1200"/>
            </a:lvl1pPr>
          </a:lstStyle>
          <a:p>
            <a:fld id="{FBED586A-DB46-4273-800D-03A3659AAB40}" type="datetimeFigureOut">
              <a:rPr lang="he-IL" smtClean="0"/>
              <a:pPr/>
              <a:t>י"ב/ניסן/תשע"ט</a:t>
            </a:fld>
            <a:endParaRPr lang="he-IL"/>
          </a:p>
        </p:txBody>
      </p:sp>
      <p:sp>
        <p:nvSpPr>
          <p:cNvPr id="4" name="Slide Image Placeholder 3"/>
          <p:cNvSpPr>
            <a:spLocks noGrp="1" noRot="1" noChangeAspect="1"/>
          </p:cNvSpPr>
          <p:nvPr>
            <p:ph type="sldImg" idx="2"/>
          </p:nvPr>
        </p:nvSpPr>
        <p:spPr>
          <a:xfrm>
            <a:off x="3435350" y="849313"/>
            <a:ext cx="3057525" cy="2293937"/>
          </a:xfrm>
          <a:prstGeom prst="rect">
            <a:avLst/>
          </a:prstGeom>
          <a:noFill/>
          <a:ln w="12700">
            <a:solidFill>
              <a:prstClr val="black"/>
            </a:solidFill>
          </a:ln>
        </p:spPr>
        <p:txBody>
          <a:bodyPr vert="horz" lIns="91440" tIns="45720" rIns="91440" bIns="45720" rtlCol="0" anchor="ctr"/>
          <a:lstStyle/>
          <a:p>
            <a:endParaRPr lang="he-IL"/>
          </a:p>
        </p:txBody>
      </p:sp>
      <p:sp>
        <p:nvSpPr>
          <p:cNvPr id="5" name="Notes Placeholder 4"/>
          <p:cNvSpPr>
            <a:spLocks noGrp="1"/>
          </p:cNvSpPr>
          <p:nvPr>
            <p:ph type="body" sz="quarter" idx="3"/>
          </p:nvPr>
        </p:nvSpPr>
        <p:spPr>
          <a:xfrm>
            <a:off x="992823" y="3271381"/>
            <a:ext cx="7942580" cy="267658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6" name="Footer Placeholder 5"/>
          <p:cNvSpPr>
            <a:spLocks noGrp="1"/>
          </p:cNvSpPr>
          <p:nvPr>
            <p:ph type="ftr" sz="quarter" idx="4"/>
          </p:nvPr>
        </p:nvSpPr>
        <p:spPr>
          <a:xfrm>
            <a:off x="0" y="6456612"/>
            <a:ext cx="4302231" cy="341063"/>
          </a:xfrm>
          <a:prstGeom prst="rect">
            <a:avLst/>
          </a:prstGeom>
        </p:spPr>
        <p:txBody>
          <a:bodyPr vert="horz" lIns="91440" tIns="45720" rIns="91440" bIns="45720" rtlCol="0" anchor="b"/>
          <a:lstStyle>
            <a:lvl1pPr algn="r">
              <a:defRPr sz="1200"/>
            </a:lvl1pPr>
          </a:lstStyle>
          <a:p>
            <a:endParaRPr lang="he-IL"/>
          </a:p>
        </p:txBody>
      </p:sp>
      <p:sp>
        <p:nvSpPr>
          <p:cNvPr id="7" name="Slide Number Placeholder 6"/>
          <p:cNvSpPr>
            <a:spLocks noGrp="1"/>
          </p:cNvSpPr>
          <p:nvPr>
            <p:ph type="sldNum" sz="quarter" idx="5"/>
          </p:nvPr>
        </p:nvSpPr>
        <p:spPr>
          <a:xfrm>
            <a:off x="5623697" y="6456612"/>
            <a:ext cx="4302231" cy="341063"/>
          </a:xfrm>
          <a:prstGeom prst="rect">
            <a:avLst/>
          </a:prstGeom>
        </p:spPr>
        <p:txBody>
          <a:bodyPr vert="horz" lIns="91440" tIns="45720" rIns="91440" bIns="45720" rtlCol="0" anchor="b"/>
          <a:lstStyle>
            <a:lvl1pPr algn="l">
              <a:defRPr sz="1200"/>
            </a:lvl1pPr>
          </a:lstStyle>
          <a:p>
            <a:fld id="{1C0F192D-F944-459C-8373-9FA4C0D1408D}" type="slidenum">
              <a:rPr lang="he-IL" smtClean="0"/>
              <a:pPr/>
              <a:t>‹#›</a:t>
            </a:fld>
            <a:endParaRPr lang="he-IL"/>
          </a:p>
        </p:txBody>
      </p:sp>
    </p:spTree>
    <p:extLst>
      <p:ext uri="{BB962C8B-B14F-4D97-AF65-F5344CB8AC3E}">
        <p14:creationId xmlns:p14="http://schemas.microsoft.com/office/powerpoint/2010/main" xmlns="" val="3114977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he-IL" dirty="0"/>
          </a:p>
        </p:txBody>
      </p:sp>
      <p:sp>
        <p:nvSpPr>
          <p:cNvPr id="4" name="Slide Number Placeholder 3"/>
          <p:cNvSpPr>
            <a:spLocks noGrp="1"/>
          </p:cNvSpPr>
          <p:nvPr>
            <p:ph type="sldNum" sz="quarter" idx="10"/>
          </p:nvPr>
        </p:nvSpPr>
        <p:spPr/>
        <p:txBody>
          <a:bodyPr/>
          <a:lstStyle/>
          <a:p>
            <a:fld id="{B6181EAE-8738-4495-A56D-1C1795C209AB}" type="slidenum">
              <a:rPr lang="he-IL" smtClean="0"/>
              <a:pPr/>
              <a:t>5</a:t>
            </a:fld>
            <a:endParaRPr lang="he-IL"/>
          </a:p>
        </p:txBody>
      </p:sp>
    </p:spTree>
    <p:extLst>
      <p:ext uri="{BB962C8B-B14F-4D97-AF65-F5344CB8AC3E}">
        <p14:creationId xmlns:p14="http://schemas.microsoft.com/office/powerpoint/2010/main" xmlns="" val="27000499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200" b="1" dirty="0" smtClean="0">
                <a:solidFill>
                  <a:schemeClr val="tx1"/>
                </a:solidFill>
              </a:rPr>
              <a:t>שיח פחדים-</a:t>
            </a:r>
            <a:r>
              <a:rPr lang="he-IL" sz="1200" b="1" baseline="0" dirty="0" smtClean="0">
                <a:solidFill>
                  <a:schemeClr val="tx1"/>
                </a:solidFill>
              </a:rPr>
              <a:t> כולם אומרים האנשים טובים אבל</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a:t>
            </a:r>
            <a:r>
              <a:rPr lang="he-IL" sz="1200" dirty="0" smtClean="0"/>
              <a:t>פעם השירות התאים לאנשים רציניים עם ערכים ועמדה אישית מוצקה, היום מתאים לאנשים עם יכולת אישית בינונית ויכולת ריצוי מפקדים גבוהה" </a:t>
            </a:r>
            <a:r>
              <a:rPr lang="he-IL" sz="1200" dirty="0" smtClean="0">
                <a:solidFill>
                  <a:schemeClr val="tx1"/>
                </a:solidFill>
              </a:rPr>
              <a:t>(מתוך סקר הקבע)</a:t>
            </a:r>
          </a:p>
          <a:p>
            <a:pPr rtl="1"/>
            <a:r>
              <a:rPr lang="he-IL" sz="1200" i="1" kern="1200" dirty="0" smtClean="0">
                <a:solidFill>
                  <a:schemeClr val="tx1"/>
                </a:solidFill>
                <a:effectLst/>
                <a:latin typeface="+mn-lt"/>
                <a:ea typeface="+mn-ea"/>
                <a:cs typeface="+mn-cs"/>
              </a:rPr>
              <a:t>"המודל החדש יוצר אי וודאות וחוסר ביטחון שנדרש בשירות כמו צה"ל. כאשר אנו חותרים להביא רעיונות חדשים ולא מקדישים ומקדשים את יישום הרעיון הנוכחי, או אז אנו מבזבזים משאבים, מאבדים את אמון ומחויבות פקודינו, המבינים כי אין להשקיע ביוזמה זו, מחר הלוא תופיע חדשה. וחמור מכך, מגדילים את הסיכוי להגיע ליום פקודה עם מערך בתהליך שינוי במקום מערך מיוצב.". </a:t>
            </a:r>
            <a:endParaRPr lang="en-US" sz="1200" kern="1200" dirty="0" smtClean="0">
              <a:solidFill>
                <a:schemeClr val="tx1"/>
              </a:solidFill>
              <a:effectLst/>
              <a:latin typeface="+mn-lt"/>
              <a:ea typeface="+mn-ea"/>
              <a:cs typeface="+mn-cs"/>
            </a:endParaRPr>
          </a:p>
          <a:p>
            <a:pPr rtl="1"/>
            <a:r>
              <a:rPr lang="he-IL" sz="1200" i="1" kern="1200" dirty="0" smtClean="0">
                <a:solidFill>
                  <a:schemeClr val="tx1"/>
                </a:solidFill>
                <a:effectLst/>
                <a:latin typeface="+mn-lt"/>
                <a:ea typeface="+mn-ea"/>
                <a:cs typeface="+mn-cs"/>
              </a:rPr>
              <a:t>"משרתי הקבע חוו מספר רב של טלטלות בשנים האחרונות התחושה שעולה לצערי מלמטה שאין לאנשי הקבע מי שמייצג אותם וכל פעם מוטלת עליהם גזירה חדשה , למשרתים 'אין ועד עובדים'"</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200" b="1" dirty="0" smtClean="0">
                <a:solidFill>
                  <a:schemeClr val="tx1"/>
                </a:solidFill>
              </a:rPr>
              <a:t>שחיקה באטרקטיביות השירות</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"אנו בפער כלים ומנגנונים לשמר אנשים במודלים חדשניים ומתקדמים המותאמים לדור ה- </a:t>
            </a:r>
            <a:r>
              <a:rPr lang="en-US" sz="1200" kern="1200" dirty="0" smtClean="0">
                <a:solidFill>
                  <a:schemeClr val="tx1"/>
                </a:solidFill>
                <a:effectLst/>
                <a:latin typeface="+mn-lt"/>
                <a:ea typeface="+mn-ea"/>
                <a:cs typeface="+mn-cs"/>
              </a:rPr>
              <a:t>Y </a:t>
            </a:r>
            <a:r>
              <a:rPr lang="he-IL" sz="1200" kern="1200" dirty="0" smtClean="0">
                <a:solidFill>
                  <a:schemeClr val="tx1"/>
                </a:solidFill>
                <a:effectLst/>
                <a:latin typeface="+mn-lt"/>
                <a:ea typeface="+mn-ea"/>
                <a:cs typeface="+mn-cs"/>
              </a:rPr>
              <a:t> ולשינויים הקיצוניים במודלי ההעסקה במשק ובחברות ההייטק. אנו נדרשים לייצר וורסטיליות ומעבריות מהירה בין תפקידים ומגזרים בדומה לאזרחות אשר בה מעבריות בין תפקידים ומקומות עבודה הינה "ערך" ותפיסת עולם". (אלם, </a:t>
            </a:r>
            <a:r>
              <a:rPr lang="he-IL" sz="1200" kern="1200" dirty="0" err="1" smtClean="0">
                <a:solidFill>
                  <a:schemeClr val="tx1"/>
                </a:solidFill>
                <a:effectLst/>
                <a:latin typeface="+mn-lt"/>
                <a:ea typeface="+mn-ea"/>
                <a:cs typeface="+mn-cs"/>
              </a:rPr>
              <a:t>חט"ל</a:t>
            </a:r>
            <a:r>
              <a:rPr lang="he-IL"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"במודל</a:t>
            </a:r>
            <a:r>
              <a:rPr lang="he-IL" sz="1200" baseline="0" dirty="0" smtClean="0">
                <a:solidFill>
                  <a:schemeClr val="tx1"/>
                </a:solidFill>
              </a:rPr>
              <a:t> החדש אבד הביטחון התעסוקתי. כבר לא יתרון </a:t>
            </a:r>
            <a:r>
              <a:rPr lang="he-IL" sz="1200" baseline="0" dirty="0" err="1" smtClean="0">
                <a:solidFill>
                  <a:schemeClr val="tx1"/>
                </a:solidFill>
              </a:rPr>
              <a:t>להשאר</a:t>
            </a:r>
            <a:r>
              <a:rPr lang="he-IL" sz="1200" baseline="0" dirty="0" smtClean="0">
                <a:solidFill>
                  <a:schemeClr val="tx1"/>
                </a:solidFill>
              </a:rPr>
              <a:t>. בטח באזורים שיש משיכה החוצה" (חניך, </a:t>
            </a:r>
            <a:r>
              <a:rPr lang="he-IL" sz="1200" baseline="0" dirty="0" err="1" smtClean="0">
                <a:solidFill>
                  <a:schemeClr val="tx1"/>
                </a:solidFill>
              </a:rPr>
              <a:t>פום</a:t>
            </a:r>
            <a:r>
              <a:rPr lang="he-IL" sz="1200" baseline="0" dirty="0" smtClean="0">
                <a:solidFill>
                  <a:schemeClr val="tx1"/>
                </a:solidFill>
              </a:rPr>
              <a:t> אלון)</a:t>
            </a: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200" b="1" dirty="0" smtClean="0">
                <a:solidFill>
                  <a:schemeClr val="tx1"/>
                </a:solidFill>
              </a:rPr>
              <a:t>חוסר כבוד</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"דיונים מיותרים, בעיית כניסה לקריה, בעיית חניה, תרבות ניצול זמן בעייתית, עיסוק במעטפת ולא בעיקר, כנסי תוכנית עבודה כפולים ומכופלים בקצוות הארץ, חוסר יעילות בשיח, לא מנצלים מספיק את ה </a:t>
            </a:r>
            <a:r>
              <a:rPr lang="en-US" sz="1200" dirty="0" err="1" smtClean="0">
                <a:solidFill>
                  <a:schemeClr val="tx1"/>
                </a:solidFill>
              </a:rPr>
              <a:t>vc</a:t>
            </a:r>
            <a:r>
              <a:rPr lang="he-IL" sz="1200" dirty="0" smtClean="0">
                <a:solidFill>
                  <a:schemeClr val="tx1"/>
                </a:solidFill>
              </a:rPr>
              <a:t>" (סקר קבע)</a:t>
            </a:r>
          </a:p>
          <a:p>
            <a:pPr marL="171450" indent="-171450" rtl="1">
              <a:buFont typeface="Arial" panose="020B0604020202020204" pitchFamily="34" charset="0"/>
              <a:buChar char="•"/>
            </a:pPr>
            <a:r>
              <a:rPr lang="he-IL" baseline="0" dirty="0" smtClean="0"/>
              <a:t>"</a:t>
            </a:r>
            <a:r>
              <a:rPr lang="he-IL" sz="1200" kern="1200" dirty="0" smtClean="0">
                <a:solidFill>
                  <a:schemeClr val="tx1"/>
                </a:solidFill>
                <a:effectLst/>
                <a:latin typeface="+mn-lt"/>
                <a:ea typeface="+mn-ea"/>
                <a:cs typeface="+mn-cs"/>
              </a:rPr>
              <a:t>יעילות כרכיב בשימור המרכיב האיכותי: ככל שאנו נעים מדור ה-</a:t>
            </a:r>
            <a:r>
              <a:rPr lang="en-US" sz="1200" kern="1200" dirty="0" smtClean="0">
                <a:solidFill>
                  <a:schemeClr val="tx1"/>
                </a:solidFill>
                <a:effectLst/>
                <a:latin typeface="+mn-lt"/>
                <a:ea typeface="+mn-ea"/>
                <a:cs typeface="+mn-cs"/>
              </a:rPr>
              <a:t>Y </a:t>
            </a:r>
            <a:r>
              <a:rPr lang="he-IL" sz="1200" kern="1200" dirty="0" smtClean="0">
                <a:solidFill>
                  <a:schemeClr val="tx1"/>
                </a:solidFill>
                <a:effectLst/>
                <a:latin typeface="+mn-lt"/>
                <a:ea typeface="+mn-ea"/>
                <a:cs typeface="+mn-cs"/>
              </a:rPr>
              <a:t>לדור ה-</a:t>
            </a:r>
            <a:r>
              <a:rPr lang="en-US" sz="1200" kern="1200" dirty="0" smtClean="0">
                <a:solidFill>
                  <a:schemeClr val="tx1"/>
                </a:solidFill>
                <a:effectLst/>
                <a:latin typeface="+mn-lt"/>
                <a:ea typeface="+mn-ea"/>
                <a:cs typeface="+mn-cs"/>
              </a:rPr>
              <a:t>Z</a:t>
            </a:r>
            <a:r>
              <a:rPr lang="he-IL" sz="1200" kern="1200" dirty="0" smtClean="0">
                <a:solidFill>
                  <a:schemeClr val="tx1"/>
                </a:solidFill>
                <a:effectLst/>
                <a:latin typeface="+mn-lt"/>
                <a:ea typeface="+mn-ea"/>
                <a:cs typeface="+mn-cs"/>
              </a:rPr>
              <a:t>, תגבר דרישת המשרתים ליחס מכבד כלפיהם וכלפי הזמן שלהם. </a:t>
            </a:r>
            <a:r>
              <a:rPr lang="he-IL" sz="1200" kern="1200" dirty="0" err="1" smtClean="0">
                <a:solidFill>
                  <a:schemeClr val="tx1"/>
                </a:solidFill>
                <a:effectLst/>
                <a:latin typeface="+mn-lt"/>
                <a:ea typeface="+mn-ea"/>
                <a:cs typeface="+mn-cs"/>
              </a:rPr>
              <a:t>צה</a:t>
            </a:r>
            <a:r>
              <a:rPr lang="he-IL" sz="1200" kern="1200" dirty="0" smtClean="0">
                <a:solidFill>
                  <a:schemeClr val="tx1"/>
                </a:solidFill>
                <a:effectLst/>
                <a:latin typeface="+mn-lt"/>
                <a:ea typeface="+mn-ea"/>
                <a:cs typeface="+mn-cs"/>
              </a:rPr>
              <a:t>""ל כנראה אחד הצבאות היעלים בעולם, אך אינו יעיל בהשוואה לעולם העסקי. להבנתי, התחושה של קצינים צעירים שתרבות העבודה </a:t>
            </a:r>
            <a:r>
              <a:rPr lang="he-IL" sz="1200" kern="1200" dirty="0" err="1" smtClean="0">
                <a:solidFill>
                  <a:schemeClr val="tx1"/>
                </a:solidFill>
                <a:effectLst/>
                <a:latin typeface="+mn-lt"/>
                <a:ea typeface="+mn-ea"/>
                <a:cs typeface="+mn-cs"/>
              </a:rPr>
              <a:t>בצה</a:t>
            </a:r>
            <a:r>
              <a:rPr lang="he-IL" sz="1200" kern="1200" dirty="0" smtClean="0">
                <a:solidFill>
                  <a:schemeClr val="tx1"/>
                </a:solidFill>
                <a:effectLst/>
                <a:latin typeface="+mn-lt"/>
                <a:ea typeface="+mn-ea"/>
                <a:cs typeface="+mn-cs"/>
              </a:rPr>
              <a:t>""ל אינה יעילה ואינה מכבדת את זמנם במסגרת השירות ומחוץ לו, מהווה שיקול של ממש בהחלטתם לא להישאר במערכת" (אל"מ, סגלים מיוחדים)</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"יכולת מיון, איתור והתאמת </a:t>
            </a:r>
            <a:r>
              <a:rPr lang="he-IL" sz="1200" kern="1200" dirty="0" err="1" smtClean="0">
                <a:solidFill>
                  <a:schemeClr val="tx1"/>
                </a:solidFill>
                <a:effectLst/>
                <a:latin typeface="+mn-lt"/>
                <a:ea typeface="+mn-ea"/>
                <a:cs typeface="+mn-cs"/>
              </a:rPr>
              <a:t>כ""א</a:t>
            </a:r>
            <a:r>
              <a:rPr lang="he-IL" sz="1200" kern="1200" dirty="0" smtClean="0">
                <a:solidFill>
                  <a:schemeClr val="tx1"/>
                </a:solidFill>
                <a:effectLst/>
                <a:latin typeface="+mn-lt"/>
                <a:ea typeface="+mn-ea"/>
                <a:cs typeface="+mn-cs"/>
              </a:rPr>
              <a:t> מיטבית של </a:t>
            </a:r>
            <a:r>
              <a:rPr lang="he-IL" sz="1200" kern="1200" dirty="0" err="1" smtClean="0">
                <a:solidFill>
                  <a:schemeClr val="tx1"/>
                </a:solidFill>
                <a:effectLst/>
                <a:latin typeface="+mn-lt"/>
                <a:ea typeface="+mn-ea"/>
                <a:cs typeface="+mn-cs"/>
              </a:rPr>
              <a:t>מלש</a:t>
            </a:r>
            <a:r>
              <a:rPr lang="he-IL" sz="1200" kern="1200" dirty="0" smtClean="0">
                <a:solidFill>
                  <a:schemeClr val="tx1"/>
                </a:solidFill>
                <a:effectLst/>
                <a:latin typeface="+mn-lt"/>
                <a:ea typeface="+mn-ea"/>
                <a:cs typeface="+mn-cs"/>
              </a:rPr>
              <a:t>""בים: מיון לא מספק, קיום שיח חסר עם </a:t>
            </a:r>
            <a:r>
              <a:rPr lang="he-IL" sz="1200" kern="1200" dirty="0" err="1" smtClean="0">
                <a:solidFill>
                  <a:schemeClr val="tx1"/>
                </a:solidFill>
                <a:effectLst/>
                <a:latin typeface="+mn-lt"/>
                <a:ea typeface="+mn-ea"/>
                <a:cs typeface="+mn-cs"/>
              </a:rPr>
              <a:t>המלש</a:t>
            </a:r>
            <a:r>
              <a:rPr lang="he-IL" sz="1200" kern="1200" dirty="0" smtClean="0">
                <a:solidFill>
                  <a:schemeClr val="tx1"/>
                </a:solidFill>
                <a:effectLst/>
                <a:latin typeface="+mn-lt"/>
                <a:ea typeface="+mn-ea"/>
                <a:cs typeface="+mn-cs"/>
              </a:rPr>
              <a:t>""בים טרם גיוסם, מייצר מצב של קביעת ייעוד שגוי ולאור זאת אובדן זמן שירות איכותי של </a:t>
            </a:r>
            <a:r>
              <a:rPr lang="he-IL" sz="1200" kern="1200" dirty="0" err="1" smtClean="0">
                <a:solidFill>
                  <a:schemeClr val="tx1"/>
                </a:solidFill>
                <a:effectLst/>
                <a:latin typeface="+mn-lt"/>
                <a:ea typeface="+mn-ea"/>
                <a:cs typeface="+mn-cs"/>
              </a:rPr>
              <a:t>כ""א</a:t>
            </a:r>
            <a:r>
              <a:rPr lang="he-IL" sz="1200" kern="1200" dirty="0" smtClean="0">
                <a:solidFill>
                  <a:schemeClr val="tx1"/>
                </a:solidFill>
                <a:effectLst/>
                <a:latin typeface="+mn-lt"/>
                <a:ea typeface="+mn-ea"/>
                <a:cs typeface="+mn-cs"/>
              </a:rPr>
              <a:t> רב בכל שנה. איכות השיח הנמוכה, מתבטאת בפערים משמעותיים הנובעים מכשירות רפואית (ידועה) שאינה תואמת יעדי שיבוץ , או מחוסר היכולת לבצע אבחון בטחוני טרם קביעת יעד השיבוץ, או מחוסר יכולת לקבוע את רמתו המקצועית של </a:t>
            </a:r>
            <a:r>
              <a:rPr lang="he-IL" sz="1200" kern="1200" dirty="0" err="1" smtClean="0">
                <a:solidFill>
                  <a:schemeClr val="tx1"/>
                </a:solidFill>
                <a:effectLst/>
                <a:latin typeface="+mn-lt"/>
                <a:ea typeface="+mn-ea"/>
                <a:cs typeface="+mn-cs"/>
              </a:rPr>
              <a:t>מלש</a:t>
            </a:r>
            <a:r>
              <a:rPr lang="he-IL" sz="1200" kern="1200" dirty="0" smtClean="0">
                <a:solidFill>
                  <a:schemeClr val="tx1"/>
                </a:solidFill>
                <a:effectLst/>
                <a:latin typeface="+mn-lt"/>
                <a:ea typeface="+mn-ea"/>
                <a:cs typeface="+mn-cs"/>
              </a:rPr>
              <a:t>""ב שמוגדר כלומד מקצועי. הלכה למעשה אנו ""מאבדים"" מאות חיילים בשנה לאור הליך לא מספק בשלב </a:t>
            </a:r>
            <a:r>
              <a:rPr lang="he-IL" sz="1200" kern="1200" dirty="0" err="1" smtClean="0">
                <a:solidFill>
                  <a:schemeClr val="tx1"/>
                </a:solidFill>
                <a:effectLst/>
                <a:latin typeface="+mn-lt"/>
                <a:ea typeface="+mn-ea"/>
                <a:cs typeface="+mn-cs"/>
              </a:rPr>
              <a:t>המלש</a:t>
            </a:r>
            <a:r>
              <a:rPr lang="he-IL" sz="1200" kern="1200" dirty="0" smtClean="0">
                <a:solidFill>
                  <a:schemeClr val="tx1"/>
                </a:solidFill>
                <a:effectLst/>
                <a:latin typeface="+mn-lt"/>
                <a:ea typeface="+mn-ea"/>
                <a:cs typeface="+mn-cs"/>
              </a:rPr>
              <a:t>""ב (אל"מ, תקשוב)</a:t>
            </a: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dirty="0" smtClean="0">
              <a:solidFill>
                <a:schemeClr val="tx1"/>
              </a:solidFill>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b="1" dirty="0" smtClean="0">
              <a:solidFill>
                <a:schemeClr val="tx1"/>
              </a:solidFill>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1" kern="1200" dirty="0" smtClean="0">
                <a:solidFill>
                  <a:schemeClr val="tx1"/>
                </a:solidFill>
                <a:effectLst/>
                <a:latin typeface="+mn-lt"/>
                <a:ea typeface="+mn-ea"/>
                <a:cs typeface="+mn-cs"/>
              </a:rPr>
              <a:t>מוטיבציה ומשימתיות:</a:t>
            </a:r>
            <a:r>
              <a:rPr lang="he-IL" sz="1200" kern="1200" dirty="0" smtClean="0">
                <a:solidFill>
                  <a:schemeClr val="tx1"/>
                </a:solidFill>
                <a:effectLst/>
                <a:latin typeface="+mn-lt"/>
                <a:ea typeface="+mn-ea"/>
                <a:cs typeface="+mn-cs"/>
              </a:rPr>
              <a:t> "צה"ל מרכז אנשים מעולים, אשר מאופיינים במשימתיות גבוהה. אוכלוסיית המפקדים בצה"ל מגוונת ובעלת מנעד רחב של יכולות והתמחויות". עוצמה נוספת של צה"ל לאורך השנים </a:t>
            </a:r>
            <a:r>
              <a:rPr lang="he-IL" sz="1200" kern="1200" dirty="0" err="1" smtClean="0">
                <a:solidFill>
                  <a:schemeClr val="tx1"/>
                </a:solidFill>
                <a:effectLst/>
                <a:latin typeface="+mn-lt"/>
                <a:ea typeface="+mn-ea"/>
                <a:cs typeface="+mn-cs"/>
              </a:rPr>
              <a:t>היתה</a:t>
            </a:r>
            <a:r>
              <a:rPr lang="he-IL" sz="1200" kern="1200" dirty="0" smtClean="0">
                <a:solidFill>
                  <a:schemeClr val="tx1"/>
                </a:solidFill>
                <a:effectLst/>
                <a:latin typeface="+mn-lt"/>
                <a:ea typeface="+mn-ea"/>
                <a:cs typeface="+mn-cs"/>
              </a:rPr>
              <a:t> תמיד כ"א מעולה, חדור מוטיבציה, הנכון לכל אתגר והשם את טובת המערכת והמדינה לפני טובתו האישית." (</a:t>
            </a:r>
            <a:r>
              <a:rPr lang="he-IL" sz="1200" kern="1200" dirty="0" err="1" smtClean="0">
                <a:solidFill>
                  <a:schemeClr val="tx1"/>
                </a:solidFill>
                <a:effectLst/>
                <a:latin typeface="+mn-lt"/>
                <a:ea typeface="+mn-ea"/>
                <a:cs typeface="+mn-cs"/>
              </a:rPr>
              <a:t>אט"ל</a:t>
            </a:r>
            <a:r>
              <a:rPr lang="he-IL" sz="1200" kern="1200" dirty="0" smtClean="0">
                <a:solidFill>
                  <a:schemeClr val="tx1"/>
                </a:solidFill>
                <a:effectLst/>
                <a:latin typeface="+mn-lt"/>
                <a:ea typeface="+mn-ea"/>
                <a:cs typeface="+mn-cs"/>
              </a:rPr>
              <a:t>, אלם)</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1" kern="1200" dirty="0" smtClean="0">
                <a:solidFill>
                  <a:schemeClr val="tx1"/>
                </a:solidFill>
                <a:effectLst/>
                <a:latin typeface="+mn-lt"/>
                <a:ea typeface="+mn-ea"/>
                <a:cs typeface="+mn-cs"/>
              </a:rPr>
              <a:t>**מוטיבציה: </a:t>
            </a:r>
            <a:r>
              <a:rPr lang="he-IL" sz="1200" kern="1200" dirty="0" smtClean="0">
                <a:solidFill>
                  <a:schemeClr val="tx1"/>
                </a:solidFill>
                <a:effectLst/>
                <a:latin typeface="+mn-lt"/>
                <a:ea typeface="+mn-ea"/>
                <a:cs typeface="+mn-cs"/>
              </a:rPr>
              <a:t>"רוח ואנשים- לחיילי ומפקדי תרבות וערכים של מסירות יוצאת דופן, של חתירה למגע וניצחון. לצה"ל אנשים בעל רמה אישית גבוהה מאד, אשר משרתים את המדינה מתוך חרדת קודש ואמונה בצדקת הדרך." (אל"מ, אמ"ן))</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"השתנות הדור הופכת את משימת ההשמה והמיצוי למורכבת. החשיפה למידע, רצון הפרט בהגשמה עצמית, סיפוק ועיסוק מוגבר בצרכיו האישיים. עיסוק בכמות </a:t>
            </a:r>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14</a:t>
            </a:fld>
            <a:endParaRPr lang="he-IL"/>
          </a:p>
        </p:txBody>
      </p:sp>
    </p:spTree>
    <p:extLst>
      <p:ext uri="{BB962C8B-B14F-4D97-AF65-F5344CB8AC3E}">
        <p14:creationId xmlns:p14="http://schemas.microsoft.com/office/powerpoint/2010/main" xmlns="" val="36916008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FE274B1A-DAF3-478D-B2D3-7BE8A1E63BA1}" type="slidenum">
              <a:rPr lang="he-IL" smtClean="0">
                <a:solidFill>
                  <a:prstClr val="black"/>
                </a:solidFill>
              </a:rPr>
              <a:pPr/>
              <a:t>15</a:t>
            </a:fld>
            <a:endParaRPr lang="he-IL">
              <a:solidFill>
                <a:prstClr val="black"/>
              </a:solidFill>
            </a:endParaRPr>
          </a:p>
        </p:txBody>
      </p:sp>
    </p:spTree>
    <p:extLst>
      <p:ext uri="{BB962C8B-B14F-4D97-AF65-F5344CB8AC3E}">
        <p14:creationId xmlns:p14="http://schemas.microsoft.com/office/powerpoint/2010/main" xmlns="" val="7364609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b="1" dirty="0" smtClean="0"/>
              <a:t>המפקד החשוף</a:t>
            </a:r>
          </a:p>
          <a:p>
            <a:pPr marL="171450" indent="-171450">
              <a:buFont typeface="Arial" panose="020B0604020202020204" pitchFamily="34" charset="0"/>
              <a:buChar char="•"/>
            </a:pPr>
            <a:r>
              <a:rPr lang="he-IL" dirty="0" smtClean="0"/>
              <a:t>"זה</a:t>
            </a:r>
            <a:r>
              <a:rPr lang="he-IL" baseline="0" dirty="0" smtClean="0"/>
              <a:t> הרבה עניין של תקשורת, כל דבר שקורה נחשף מהר מאוד ואז יש פחד של מה שאומרים וההשפעה של הציבור. הציבור מאוד מחובר לעשייה בצה"ל היום" (מ"פ בהכשרה קרבית).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dirty="0" smtClean="0">
                <a:solidFill>
                  <a:schemeClr val="tx1"/>
                </a:solidFill>
              </a:rPr>
              <a:t>"אומרים שאחת הבעיות היא יוזמה ואומץ וזה בגלל שאתה מגיע למערכת שלא נותנת לך ליזום" (מ"פ ביחידת הכשרה קרבית).</a:t>
            </a:r>
            <a:endParaRPr lang="en-US" sz="1200" dirty="0" smtClean="0">
              <a:solidFill>
                <a:schemeClr val="tx1"/>
              </a:solidFill>
            </a:endParaRPr>
          </a:p>
          <a:p>
            <a:endParaRPr lang="he-IL" baseline="0" dirty="0" smtClean="0"/>
          </a:p>
          <a:p>
            <a:endParaRPr lang="he-IL" baseline="0" dirty="0" smtClean="0"/>
          </a:p>
          <a:p>
            <a:r>
              <a:rPr lang="he-IL" b="1" dirty="0" smtClean="0"/>
              <a:t>תראו אותי</a:t>
            </a:r>
            <a:endParaRPr lang="he-IL"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רציתי לטוס אז המפקד שלי עשה לי פרצופים, עקץ אותי בצורה לא בריאה. אני מפקד מ"פ לא איזה חייל צעיר שאתה מדבר </a:t>
            </a:r>
            <a:r>
              <a:rPr lang="he-IL" sz="1200" kern="1200" dirty="0" err="1" smtClean="0">
                <a:solidFill>
                  <a:schemeClr val="tx1"/>
                </a:solidFill>
                <a:effectLst/>
                <a:latin typeface="+mn-lt"/>
                <a:ea typeface="+mn-ea"/>
                <a:cs typeface="+mn-cs"/>
              </a:rPr>
              <a:t>איתו</a:t>
            </a:r>
            <a:r>
              <a:rPr lang="he-IL" sz="1200" kern="1200" dirty="0" smtClean="0">
                <a:solidFill>
                  <a:schemeClr val="tx1"/>
                </a:solidFill>
                <a:effectLst/>
                <a:latin typeface="+mn-lt"/>
                <a:ea typeface="+mn-ea"/>
                <a:cs typeface="+mn-cs"/>
              </a:rPr>
              <a:t>... הבעיה שאנשים ברמה הממונה לא מסתכלים עלינו. כי נוח לרמה הממונה לקבוע לו"ז שנוח להם" (מ"פ בהכשרה קרבית)</a:t>
            </a:r>
            <a:endParaRPr lang="en-US" sz="1200" kern="1200" dirty="0" smtClean="0">
              <a:solidFill>
                <a:schemeClr val="tx1"/>
              </a:solidFill>
              <a:effectLst/>
              <a:latin typeface="+mn-lt"/>
              <a:ea typeface="+mn-ea"/>
              <a:cs typeface="+mn-cs"/>
            </a:endParaRPr>
          </a:p>
          <a:p>
            <a:endParaRPr lang="he-IL" dirty="0" smtClean="0"/>
          </a:p>
          <a:p>
            <a:r>
              <a:rPr lang="he-IL" b="1" dirty="0" smtClean="0"/>
              <a:t>שיח</a:t>
            </a:r>
            <a:r>
              <a:rPr lang="he-IL" b="1" baseline="0" dirty="0" smtClean="0"/>
              <a:t> על גבולות העצמאות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dirty="0" smtClean="0">
                <a:solidFill>
                  <a:schemeClr val="tx1"/>
                </a:solidFill>
              </a:rPr>
              <a:t>"המפקדים מנסים לשמור</a:t>
            </a:r>
            <a:r>
              <a:rPr lang="he-IL" sz="1200" baseline="0" dirty="0" smtClean="0">
                <a:solidFill>
                  <a:schemeClr val="tx1"/>
                </a:solidFill>
              </a:rPr>
              <a:t> על המסגרת שלהם... וכל טעות מתקבלת ביד קשה".</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aseline="0" dirty="0" smtClean="0">
                <a:solidFill>
                  <a:schemeClr val="tx1"/>
                </a:solidFill>
              </a:rPr>
              <a:t>"אני לא מאותגר- לא שכלית ולא מנטאלית... </a:t>
            </a:r>
            <a:r>
              <a:rPr lang="he-IL" sz="1200" dirty="0" smtClean="0">
                <a:solidFill>
                  <a:schemeClr val="tx1"/>
                </a:solidFill>
              </a:rPr>
              <a:t>לכל דבר צריך אישורים, אפילו לירות מרגמה הכי פשוטה... אז זה לא בשבילי" (מ"פ בהכשרה קרבית).</a:t>
            </a:r>
            <a:endParaRPr lang="en-US" sz="1200" dirty="0" smtClean="0">
              <a:solidFill>
                <a:schemeClr val="tx1"/>
              </a:solidFill>
            </a:endParaRPr>
          </a:p>
          <a:p>
            <a:endParaRPr lang="he-IL" baseline="0" dirty="0" smtClean="0"/>
          </a:p>
          <a:p>
            <a:r>
              <a:rPr lang="he-IL" b="1" baseline="0" dirty="0" smtClean="0"/>
              <a:t>קושי בעיצוב הנרטיב והמסר הפיקודי</a:t>
            </a:r>
          </a:p>
          <a:p>
            <a:pPr marL="171450" indent="-171450">
              <a:buFont typeface="Arial" panose="020B0604020202020204" pitchFamily="34" charset="0"/>
              <a:buChar char="•"/>
            </a:pPr>
            <a:r>
              <a:rPr lang="he-IL" baseline="0" dirty="0" smtClean="0"/>
              <a:t>"השיח המבצעי, שהצבא לא אמור לתת עליו דין וחשבון לאף אחד, מורגש גם ברמה האישית... מה שכותבים ואומרים זה לא מה שקורה בצבא באמת... זה בהחלט נושא מעיק שקיים במרחב"</a:t>
            </a:r>
          </a:p>
          <a:p>
            <a:pPr marL="171450" indent="-171450">
              <a:buFont typeface="Arial" panose="020B0604020202020204" pitchFamily="34" charset="0"/>
              <a:buChar char="•"/>
            </a:pPr>
            <a:r>
              <a:rPr lang="he-IL" baseline="0" dirty="0" smtClean="0"/>
              <a:t>"יכול להיות שהכתבה שראיתי היא מסולפת. תלוי מי מספר את הסיפור טוב יותר"</a:t>
            </a:r>
          </a:p>
          <a:p>
            <a:pPr marL="171450" indent="-171450">
              <a:buFont typeface="Arial" panose="020B0604020202020204" pitchFamily="34" charset="0"/>
              <a:buChar char="•"/>
            </a:pPr>
            <a:r>
              <a:rPr lang="he-IL" baseline="0" dirty="0" smtClean="0"/>
              <a:t>"אין דבר כזה 'כי ככה'. כל דבר צריך להסביר"</a:t>
            </a:r>
          </a:p>
          <a:p>
            <a:pPr marL="171450" indent="-171450">
              <a:buFont typeface="Arial" panose="020B0604020202020204" pitchFamily="34" charset="0"/>
              <a:buChar char="•"/>
            </a:pPr>
            <a:r>
              <a:rPr lang="he-IL" baseline="0" dirty="0" smtClean="0"/>
              <a:t>"כשהגעתי לצבא היה לי אפס ידע ומה שהמפקד אמר היה קדוש. עכשיו החייל מגיע עם רקע ואחרי שראה סרטונים </a:t>
            </a:r>
            <a:r>
              <a:rPr lang="he-IL" baseline="0" dirty="0" err="1" smtClean="0"/>
              <a:t>ביוטיוב</a:t>
            </a:r>
            <a:r>
              <a:rPr lang="he-IL" baseline="0" dirty="0" smtClean="0"/>
              <a:t>. מה אתה יכול לחדש לו?"</a:t>
            </a:r>
          </a:p>
          <a:p>
            <a:pPr marL="171450" indent="-171450">
              <a:buFont typeface="Arial" panose="020B0604020202020204" pitchFamily="34" charset="0"/>
              <a:buChar char="•"/>
            </a:pPr>
            <a:endParaRPr lang="he-IL" baseline="0" dirty="0" smtClean="0"/>
          </a:p>
          <a:p>
            <a:r>
              <a:rPr lang="he-IL" b="1" baseline="0" dirty="0" smtClean="0"/>
              <a:t>הכרה באחריות להשאיר את האנשים</a:t>
            </a:r>
          </a:p>
          <a:p>
            <a:pPr marL="171450" indent="-171450">
              <a:buFont typeface="Arial" panose="020B0604020202020204" pitchFamily="34" charset="0"/>
              <a:buChar char="•"/>
            </a:pPr>
            <a:r>
              <a:rPr lang="he-IL" b="0" baseline="0" dirty="0" smtClean="0"/>
              <a:t>"אני רוצה להרגיע. השנה שחררתי פחות קצינים </a:t>
            </a:r>
            <a:r>
              <a:rPr lang="he-IL" b="0" baseline="0" dirty="0" err="1" smtClean="0"/>
              <a:t>מב</a:t>
            </a:r>
            <a:r>
              <a:rPr lang="he-IL" b="0" baseline="0" dirty="0" smtClean="0"/>
              <a:t> 2017. אני טוען שמה שמשאיר אנשים זה מפקדים. מי שמעריך את מפקדיו ורואה בהם דמות לחיקוי, דוגמא אישית, </a:t>
            </a:r>
            <a:r>
              <a:rPr lang="he-IL" b="0" baseline="0" dirty="0" err="1" smtClean="0"/>
              <a:t>ישאר</a:t>
            </a:r>
            <a:r>
              <a:rPr lang="he-IL" b="0" baseline="0" dirty="0" smtClean="0"/>
              <a:t>... הרבה בנוי על מערכת יחסים אישית"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dirty="0" smtClean="0">
                <a:solidFill>
                  <a:schemeClr val="tx1"/>
                </a:solidFill>
              </a:rPr>
              <a:t>"אני טוען שמה שמשאיר אנשים זה מפקדים. מי שמעריך את מפקדיו ורואה בהם דמות לחיקוי, דוגמא אישית , יישאר ... הרבה בנוי על מערכת יחסים אישית" (סא"ל </a:t>
            </a:r>
            <a:r>
              <a:rPr lang="he-IL" sz="1200" dirty="0" err="1" smtClean="0">
                <a:solidFill>
                  <a:schemeClr val="tx1"/>
                </a:solidFill>
              </a:rPr>
              <a:t>בתומכ"ל</a:t>
            </a:r>
            <a:r>
              <a:rPr lang="he-IL" sz="1200" dirty="0" smtClean="0">
                <a:solidFill>
                  <a:schemeClr val="tx1"/>
                </a:solidFill>
              </a:rPr>
              <a:t>).</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dirty="0" smtClean="0">
              <a:solidFill>
                <a:schemeClr val="tx1"/>
              </a:solidFill>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dirty="0" smtClean="0">
                <a:solidFill>
                  <a:schemeClr val="dk1"/>
                </a:solidFill>
              </a:rPr>
              <a:t>"כך, אנו כארגון ממשיכים להעניק תמריצים לא בהכרח רלוונטיים, לדבר במונחים של "קשירה", לדבר על 'צבא הקבע' בשעה שהצבא כבר מזמן לא באמת מקום של קבע, לפחות לא לכולם, וכשקביעות – לא נתפסת בהכרח כיתרון בעיני הדור הצעיר. מפקדים נרתעים ונלחצים ממחשבות משרתים על עזיבת המערכת, במקום לנהל את הדיון מולם בצורה מקצועית ומאפשרת. שינוי מודל הקבע התרחש, בשעה שהכלים התומכים את אפקט הלוואי המתלווה אליו (חוסר בטחון, סקירה מתמדת של האלטרנטיבות האזרחיות, </a:t>
            </a:r>
            <a:r>
              <a:rPr lang="he-IL" sz="1200" dirty="0" err="1" smtClean="0">
                <a:solidFill>
                  <a:schemeClr val="dk1"/>
                </a:solidFill>
              </a:rPr>
              <a:t>וכו</a:t>
            </a:r>
            <a:r>
              <a:rPr lang="he-IL" sz="1200" dirty="0" smtClean="0">
                <a:solidFill>
                  <a:schemeClr val="dk1"/>
                </a:solidFill>
              </a:rPr>
              <a:t>) לא הותאמו".</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chemeClr val="dk1"/>
                </a:solidFill>
              </a:rPr>
              <a:t> </a:t>
            </a:r>
            <a:r>
              <a:rPr lang="he-IL" sz="1200" dirty="0" smtClean="0">
                <a:solidFill>
                  <a:schemeClr val="dk1"/>
                </a:solidFill>
              </a:rPr>
              <a:t>"ישנה תחושה כי הצבא מובל על-ידי גופי המטה וקציני המטה וכי עוצמתם וקולם של המפקדים לא מספיק דומיננטי. תחושה זו נובעת בעיני כיוון שהממד </a:t>
            </a:r>
            <a:r>
              <a:rPr lang="he-IL" sz="1200" dirty="0" err="1" smtClean="0">
                <a:solidFill>
                  <a:schemeClr val="dk1"/>
                </a:solidFill>
              </a:rPr>
              <a:t>המשאבי</a:t>
            </a:r>
            <a:r>
              <a:rPr lang="he-IL" sz="1200" dirty="0" smtClean="0">
                <a:solidFill>
                  <a:schemeClr val="dk1"/>
                </a:solidFill>
              </a:rPr>
              <a:t> ותהליכי עבודות המטה מרוכזות בגופי המטה - לתחושתי נדרש משקל משמעותי יותר לציר הפיקודי כחלק מהיכולת לממש את האחריות של כל מפקד".</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smtClean="0">
              <a:solidFill>
                <a:schemeClr val="dk1"/>
              </a:solidFill>
            </a:endParaRPr>
          </a:p>
          <a:p>
            <a:pPr marL="171450" indent="-171450">
              <a:buFont typeface="Arial" panose="020B0604020202020204" pitchFamily="34" charset="0"/>
              <a:buChar char="•"/>
            </a:pPr>
            <a:endParaRPr lang="he-IL" b="0"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16</a:t>
            </a:fld>
            <a:endParaRPr lang="he-IL"/>
          </a:p>
        </p:txBody>
      </p:sp>
    </p:spTree>
    <p:extLst>
      <p:ext uri="{BB962C8B-B14F-4D97-AF65-F5344CB8AC3E}">
        <p14:creationId xmlns:p14="http://schemas.microsoft.com/office/powerpoint/2010/main" xmlns="" val="27421856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מכור היתוך לרב</a:t>
            </a:r>
            <a:r>
              <a:rPr lang="he-IL" b="1" baseline="0" dirty="0" smtClean="0"/>
              <a:t> תרבותיות לזכויות הפרט ודיפרנציאליות </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ציטוטים</a:t>
            </a:r>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ממלכתיות </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rgbClr val="000000"/>
                </a:solidFill>
                <a:effectLst/>
                <a:latin typeface="Calibri" panose="020F0502020204030204" pitchFamily="34" charset="0"/>
                <a:ea typeface="Times New Roman" panose="02020603050405020304" pitchFamily="18" charset="0"/>
                <a:cs typeface="+mn-cs"/>
              </a:rPr>
              <a:t>גשר - בין מרבית חלקי החברה הישראלית.</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(אל"מ,</a:t>
            </a:r>
            <a:r>
              <a:rPr lang="he-IL" sz="1200" baseline="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מעוז)</a:t>
            </a:r>
            <a:endParaRPr lang="he-IL" sz="1200" b="1"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endParaRPr>
          </a:p>
          <a:p>
            <a:pPr algn="r" rtl="1">
              <a:lnSpc>
                <a:spcPct val="107000"/>
              </a:lnSpc>
              <a:spcAft>
                <a:spcPts val="0"/>
              </a:spcAft>
            </a:pPr>
            <a:r>
              <a:rPr lang="he-IL" sz="1200" b="1"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צה"ל כמגדלור ערכי לחברה הישראלית</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 שימור הצבא כמצפן מוסרי וערכי, מתוקף היותנו צבא העם ותחנה בדרכם של כל צעיר וצעירה.</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00" dirty="0" smtClean="0">
                <a:solidFill>
                  <a:srgbClr val="000000"/>
                </a:solidFill>
                <a:effectLst/>
                <a:latin typeface="Calibri" panose="020F0502020204030204" pitchFamily="34" charset="0"/>
                <a:ea typeface="Times New Roman" panose="02020603050405020304" pitchFamily="18" charset="0"/>
                <a:cs typeface="+mn-cs"/>
              </a:rPr>
              <a:t>(אל"מ, ז"י)</a:t>
            </a:r>
          </a:p>
          <a:p>
            <a:pPr algn="r" rtl="1">
              <a:lnSpc>
                <a:spcPct val="107000"/>
              </a:lnSpc>
              <a:spcAft>
                <a:spcPts val="0"/>
              </a:spcAft>
            </a:pPr>
            <a:endParaRPr lang="he-IL" sz="1200" dirty="0" smtClean="0">
              <a:solidFill>
                <a:srgbClr val="000000"/>
              </a:solidFill>
              <a:effectLst/>
              <a:latin typeface="Calibri" panose="020F0502020204030204" pitchFamily="34" charset="0"/>
              <a:ea typeface="Times New Roman" panose="02020603050405020304" pitchFamily="18" charset="0"/>
              <a:cs typeface="+mn-cs"/>
            </a:endParaRPr>
          </a:p>
          <a:p>
            <a:pPr marL="0" marR="0" lvl="4" indent="0" algn="r" defTabSz="914400" rtl="1" eaLnBrk="1" fontAlgn="auto" latinLnBrk="0" hangingPunct="1">
              <a:lnSpc>
                <a:spcPct val="107000"/>
              </a:lnSpc>
              <a:spcBef>
                <a:spcPts val="0"/>
              </a:spcBef>
              <a:spcAft>
                <a:spcPts val="0"/>
              </a:spcAft>
              <a:buClrTx/>
              <a:buSzTx/>
              <a:buFontTx/>
              <a:buNone/>
              <a:tabLst/>
              <a:defRPr/>
            </a:pPr>
            <a:r>
              <a:rPr lang="he-IL" sz="1200" b="0" i="0" u="none" strike="noStrike" kern="1200" dirty="0" smtClean="0">
                <a:solidFill>
                  <a:schemeClr val="tx1"/>
                </a:solidFill>
                <a:effectLst/>
                <a:latin typeface="+mn-lt"/>
                <a:ea typeface="+mn-ea"/>
                <a:cs typeface="+mn-cs"/>
              </a:rPr>
              <a:t>*הצבא נתפס, ובצדק (ולמרבה גאוותי) </a:t>
            </a:r>
            <a:r>
              <a:rPr lang="he-IL" sz="1200" b="1" i="0" u="sng" strike="noStrike" kern="1200" dirty="0" smtClean="0">
                <a:solidFill>
                  <a:schemeClr val="tx1"/>
                </a:solidFill>
                <a:effectLst/>
                <a:latin typeface="+mn-lt"/>
                <a:ea typeface="+mn-ea"/>
                <a:cs typeface="+mn-cs"/>
              </a:rPr>
              <a:t>כסמן ימני ערכי</a:t>
            </a:r>
            <a:r>
              <a:rPr lang="he-IL" sz="1200" b="0" i="0" u="none" strike="noStrike" kern="1200" dirty="0" smtClean="0">
                <a:solidFill>
                  <a:schemeClr val="tx1"/>
                </a:solidFill>
                <a:effectLst/>
                <a:latin typeface="+mn-lt"/>
                <a:ea typeface="+mn-ea"/>
                <a:cs typeface="+mn-cs"/>
              </a:rPr>
              <a:t> במדינת ישראל. (אל"ם,</a:t>
            </a:r>
            <a:r>
              <a:rPr lang="he-IL" sz="1200" b="0" i="0" u="none" strike="noStrike" kern="1200" baseline="0" dirty="0" smtClean="0">
                <a:solidFill>
                  <a:schemeClr val="tx1"/>
                </a:solidFill>
                <a:effectLst/>
                <a:latin typeface="+mn-lt"/>
                <a:ea typeface="+mn-ea"/>
                <a:cs typeface="+mn-cs"/>
              </a:rPr>
              <a:t> </a:t>
            </a:r>
            <a:r>
              <a:rPr lang="he-IL" sz="1200" b="0" i="0" u="none" strike="noStrike" kern="1200" dirty="0" err="1" smtClean="0">
                <a:solidFill>
                  <a:schemeClr val="tx1"/>
                </a:solidFill>
                <a:effectLst/>
                <a:latin typeface="+mn-lt"/>
                <a:ea typeface="+mn-ea"/>
                <a:cs typeface="+mn-cs"/>
              </a:rPr>
              <a:t>אג"ת</a:t>
            </a:r>
            <a:r>
              <a:rPr lang="he-IL" dirty="0" smtClean="0"/>
              <a:t> )</a:t>
            </a:r>
            <a:endParaRPr lang="he-IL" sz="1200" b="0" i="0" u="none" strike="noStrike" kern="1200" dirty="0" smtClean="0">
              <a:solidFill>
                <a:schemeClr val="tx1"/>
              </a:solidFill>
              <a:effectLst/>
              <a:latin typeface="+mn-lt"/>
              <a:ea typeface="+mn-ea"/>
              <a:cs typeface="+mn-cs"/>
            </a:endParaRPr>
          </a:p>
          <a:p>
            <a:pPr algn="r" rtl="1">
              <a:lnSpc>
                <a:spcPct val="107000"/>
              </a:lnSpc>
              <a:spcAft>
                <a:spcPts val="0"/>
              </a:spcAft>
            </a:pP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ממסד</a:t>
            </a: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צה"ל נהנה עדיין מתמיכה ציבורית אדירה ומאהבה רבה של רוב חלקי </a:t>
            </a:r>
            <a:r>
              <a:rPr lang="he-IL" sz="1200" dirty="0" err="1"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האוכלוסיה</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a:t>
            </a: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צה"ל הוא גוף הביצוע הטוב ביותר במדינה. (אל"מ, </a:t>
            </a:r>
            <a:r>
              <a:rPr lang="he-IL" sz="1200" dirty="0" err="1"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אט"ל</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171450" indent="-171450" algn="r" rtl="1">
              <a:lnSpc>
                <a:spcPct val="107000"/>
              </a:lnSpc>
              <a:spcAft>
                <a:spcPts val="0"/>
              </a:spcAft>
              <a:buFont typeface="Arial" panose="020B0604020202020204" pitchFamily="34" charset="0"/>
              <a:buChar char="•"/>
            </a:pPr>
            <a:r>
              <a:rPr lang="en-US" sz="1200" b="1"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אמון ציבורי ניכר, הרבה מעל ארגונים לאומיים אחרים</a:t>
            </a:r>
            <a:r>
              <a:rPr lang="he-IL" sz="1200" baseline="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(אל"מ, </a:t>
            </a:r>
            <a:r>
              <a:rPr lang="he-IL" sz="1200" baseline="0" dirty="0" err="1"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אט"ל</a:t>
            </a:r>
            <a:r>
              <a:rPr lang="he-IL" sz="1200" baseline="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צבא של כולם</a:t>
            </a:r>
          </a:p>
          <a:p>
            <a:pPr marL="171450" lvl="0" indent="-171450" rtl="1">
              <a:buFont typeface="Arial" panose="020B0604020202020204" pitchFamily="34" charset="0"/>
              <a:buChar char="•"/>
            </a:pPr>
            <a:r>
              <a:rPr lang="he-IL" sz="1200" kern="1200" dirty="0" smtClean="0">
                <a:solidFill>
                  <a:schemeClr val="tx1"/>
                </a:solidFill>
                <a:effectLst/>
                <a:latin typeface="+mn-lt"/>
                <a:ea typeface="+mn-ea"/>
                <a:cs typeface="+mn-cs"/>
              </a:rPr>
              <a:t>חלק ממה שאנחנו נושאים על הכתפיים שלנו זה האחריות הזאת. זה לשפר את החברה במדינת ישראל. כדי לשפר את החברה במדינת ישראל זה אומר לקבל גם את הקצוות. לא את כולם אני מסכימה, אבל כן צריך לקבל את הקצוות וכן צריך לנסות למצוא להם את המקום במערכת, כי בניגוד לשאר העולם לילדים בני שמונה עשרה במדינת ישראל יש הזדמנות  שנייה לחיים ואין את זה במקומות שאין צבא חובה." (סרן ביחידת מטה)</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dirty="0" smtClean="0"/>
              <a:t>"להבנתי כיום ישנו את צה"ל הלוחם ('צבא שחור' – פריפריה, מזרחיים, עולים – הנושאים בנטל השירות בשדה) ואת צה"ל המתקדם ('צבא לבן' – אמ"ן, ח"א, גופים טכנולוגים). אתוס הלוחם נפגע, החיילים, ההורים ומדינת ישראל מבינים זאת ורוצים להיות חלק מהצבא הלבן. לא זו בלבד – דרג הפיקוד הבכיר (אל"ם ומעלה) נחשבים בעייני הלוחמים וציבור מסוים - כאליטה מנותקת" (אל"מ,</a:t>
            </a:r>
            <a:r>
              <a:rPr lang="he-IL" baseline="0" dirty="0" smtClean="0"/>
              <a:t> </a:t>
            </a:r>
            <a:r>
              <a:rPr lang="he-IL" smtClean="0"/>
              <a:t>ז"י).</a:t>
            </a:r>
            <a:endParaRPr lang="he-IL" dirty="0" smtClean="0"/>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dirty="0" smtClean="0">
                <a:solidFill>
                  <a:schemeClr val="dk1"/>
                </a:solidFill>
              </a:rPr>
              <a:t>"ביום יום ההתעסקות עם החיילים בהקשר של ההתמודדות זה לא מיצג צבא עם ובסוף פוגע במשימה... יש חיילים שלא רוצים לעזור לעצמם והמערכת מבזבזת עליהם את הזמן.. הצבא לא יודע לשים את הגבול שבו הוא מוותר על חיילים" (מקבוצת מיקוד סרן/רס"ן ביח' עורפיות)</a:t>
            </a: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i="1" dirty="0" smtClean="0">
              <a:solidFill>
                <a:schemeClr val="dk1"/>
              </a:solidFill>
            </a:endParaRPr>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17</a:t>
            </a:fld>
            <a:endParaRPr lang="he-IL"/>
          </a:p>
        </p:txBody>
      </p:sp>
    </p:spTree>
    <p:extLst>
      <p:ext uri="{BB962C8B-B14F-4D97-AF65-F5344CB8AC3E}">
        <p14:creationId xmlns:p14="http://schemas.microsoft.com/office/powerpoint/2010/main" xmlns="" val="18692010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מכור היתוך לרב</a:t>
            </a:r>
            <a:r>
              <a:rPr lang="he-IL" b="1" baseline="0" dirty="0" smtClean="0"/>
              <a:t> תרבותיות לזכויות הפרט ודיפרנציאליות </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ציטוטים</a:t>
            </a:r>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ממלכתיות </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rgbClr val="000000"/>
                </a:solidFill>
                <a:effectLst/>
                <a:latin typeface="Calibri" panose="020F0502020204030204" pitchFamily="34" charset="0"/>
                <a:ea typeface="Times New Roman" panose="02020603050405020304" pitchFamily="18" charset="0"/>
                <a:cs typeface="+mn-cs"/>
              </a:rPr>
              <a:t>גשר - בין מרבית חלקי החברה הישראלית.</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(אל"מ,</a:t>
            </a:r>
            <a:r>
              <a:rPr lang="he-IL" sz="1200" baseline="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מעוז)</a:t>
            </a:r>
            <a:endParaRPr lang="he-IL" sz="1200" b="1"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endParaRPr>
          </a:p>
          <a:p>
            <a:pPr algn="r" rtl="1">
              <a:lnSpc>
                <a:spcPct val="107000"/>
              </a:lnSpc>
              <a:spcAft>
                <a:spcPts val="0"/>
              </a:spcAft>
            </a:pPr>
            <a:r>
              <a:rPr lang="he-IL" sz="1200" b="1"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צה"ל כמגדלור ערכי לחברה הישראלית</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 שימור הצבא כמצפן מוסרי וערכי, מתוקף היותנו צבא העם ותחנה בדרכם של כל צעיר וצעירה.</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he-IL" sz="1200" dirty="0" smtClean="0">
                <a:solidFill>
                  <a:srgbClr val="000000"/>
                </a:solidFill>
                <a:effectLst/>
                <a:latin typeface="Calibri" panose="020F0502020204030204" pitchFamily="34" charset="0"/>
                <a:ea typeface="Times New Roman" panose="02020603050405020304" pitchFamily="18" charset="0"/>
                <a:cs typeface="+mn-cs"/>
              </a:rPr>
              <a:t>(אל"מ, ז"י)</a:t>
            </a:r>
          </a:p>
          <a:p>
            <a:pPr algn="r" rtl="1">
              <a:lnSpc>
                <a:spcPct val="107000"/>
              </a:lnSpc>
              <a:spcAft>
                <a:spcPts val="0"/>
              </a:spcAft>
            </a:pPr>
            <a:endParaRPr lang="he-IL" sz="1200" dirty="0" smtClean="0">
              <a:solidFill>
                <a:srgbClr val="000000"/>
              </a:solidFill>
              <a:effectLst/>
              <a:latin typeface="Calibri" panose="020F0502020204030204" pitchFamily="34" charset="0"/>
              <a:ea typeface="Times New Roman" panose="02020603050405020304" pitchFamily="18" charset="0"/>
              <a:cs typeface="+mn-cs"/>
            </a:endParaRPr>
          </a:p>
          <a:p>
            <a:pPr marL="0" marR="0" lvl="4" indent="0" algn="r" defTabSz="914400" rtl="1" eaLnBrk="1" fontAlgn="auto" latinLnBrk="0" hangingPunct="1">
              <a:lnSpc>
                <a:spcPct val="107000"/>
              </a:lnSpc>
              <a:spcBef>
                <a:spcPts val="0"/>
              </a:spcBef>
              <a:spcAft>
                <a:spcPts val="0"/>
              </a:spcAft>
              <a:buClrTx/>
              <a:buSzTx/>
              <a:buFontTx/>
              <a:buNone/>
              <a:tabLst/>
              <a:defRPr/>
            </a:pPr>
            <a:r>
              <a:rPr lang="he-IL" sz="1200" b="0" i="0" u="none" strike="noStrike" kern="1200" dirty="0" smtClean="0">
                <a:solidFill>
                  <a:schemeClr val="tx1"/>
                </a:solidFill>
                <a:effectLst/>
                <a:latin typeface="+mn-lt"/>
                <a:ea typeface="+mn-ea"/>
                <a:cs typeface="+mn-cs"/>
              </a:rPr>
              <a:t>*הצבא נתפס, ובצדק (ולמרבה גאוותי) </a:t>
            </a:r>
            <a:r>
              <a:rPr lang="he-IL" sz="1200" b="1" i="0" u="sng" strike="noStrike" kern="1200" dirty="0" smtClean="0">
                <a:solidFill>
                  <a:schemeClr val="tx1"/>
                </a:solidFill>
                <a:effectLst/>
                <a:latin typeface="+mn-lt"/>
                <a:ea typeface="+mn-ea"/>
                <a:cs typeface="+mn-cs"/>
              </a:rPr>
              <a:t>כסמן ימני ערכי</a:t>
            </a:r>
            <a:r>
              <a:rPr lang="he-IL" sz="1200" b="0" i="0" u="none" strike="noStrike" kern="1200" dirty="0" smtClean="0">
                <a:solidFill>
                  <a:schemeClr val="tx1"/>
                </a:solidFill>
                <a:effectLst/>
                <a:latin typeface="+mn-lt"/>
                <a:ea typeface="+mn-ea"/>
                <a:cs typeface="+mn-cs"/>
              </a:rPr>
              <a:t> במדינת ישראל. (אל"ם,</a:t>
            </a:r>
            <a:r>
              <a:rPr lang="he-IL" sz="1200" b="0" i="0" u="none" strike="noStrike" kern="1200" baseline="0" dirty="0" smtClean="0">
                <a:solidFill>
                  <a:schemeClr val="tx1"/>
                </a:solidFill>
                <a:effectLst/>
                <a:latin typeface="+mn-lt"/>
                <a:ea typeface="+mn-ea"/>
                <a:cs typeface="+mn-cs"/>
              </a:rPr>
              <a:t> </a:t>
            </a:r>
            <a:r>
              <a:rPr lang="he-IL" sz="1200" b="0" i="0" u="none" strike="noStrike" kern="1200" dirty="0" err="1" smtClean="0">
                <a:solidFill>
                  <a:schemeClr val="tx1"/>
                </a:solidFill>
                <a:effectLst/>
                <a:latin typeface="+mn-lt"/>
                <a:ea typeface="+mn-ea"/>
                <a:cs typeface="+mn-cs"/>
              </a:rPr>
              <a:t>אג"ת</a:t>
            </a:r>
            <a:r>
              <a:rPr lang="he-IL" dirty="0" smtClean="0"/>
              <a:t> )</a:t>
            </a:r>
            <a:endParaRPr lang="he-IL" sz="1200" b="0" i="0" u="none" strike="noStrike" kern="1200" dirty="0" smtClean="0">
              <a:solidFill>
                <a:schemeClr val="tx1"/>
              </a:solidFill>
              <a:effectLst/>
              <a:latin typeface="+mn-lt"/>
              <a:ea typeface="+mn-ea"/>
              <a:cs typeface="+mn-cs"/>
            </a:endParaRPr>
          </a:p>
          <a:p>
            <a:pPr algn="r" rtl="1">
              <a:lnSpc>
                <a:spcPct val="107000"/>
              </a:lnSpc>
              <a:spcAft>
                <a:spcPts val="0"/>
              </a:spcAft>
            </a:pP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ממסד</a:t>
            </a: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צה"ל נהנה עדיין מתמיכה ציבורית אדירה ומאהבה רבה של רוב חלקי </a:t>
            </a:r>
            <a:r>
              <a:rPr lang="he-IL" sz="1200" dirty="0" err="1"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האוכלוסיה</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a:t>
            </a:r>
          </a:p>
          <a:p>
            <a:pPr algn="r" rtl="1">
              <a:lnSpc>
                <a:spcPct val="107000"/>
              </a:lnSpc>
              <a:spcAft>
                <a:spcPts val="0"/>
              </a:spcAft>
            </a:pP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 צה"ל הוא גוף הביצוע הטוב ביותר במדינה. (אל"מ, </a:t>
            </a:r>
            <a:r>
              <a:rPr lang="he-IL" sz="1200" dirty="0" err="1"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אט"ל</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171450" indent="-171450" algn="r" rtl="1">
              <a:lnSpc>
                <a:spcPct val="107000"/>
              </a:lnSpc>
              <a:spcAft>
                <a:spcPts val="0"/>
              </a:spcAft>
              <a:buFont typeface="Arial" panose="020B0604020202020204" pitchFamily="34" charset="0"/>
              <a:buChar char="•"/>
            </a:pPr>
            <a:r>
              <a:rPr lang="en-US" sz="1200" b="1"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he-IL" sz="1200" dirty="0" smtClean="0">
                <a:solidFill>
                  <a:srgbClr val="000000"/>
                </a:solidFill>
                <a:effectLst/>
                <a:latin typeface="Arial" panose="020B0604020202020204" pitchFamily="34" charset="0"/>
                <a:ea typeface="Times New Roman" panose="02020603050405020304" pitchFamily="18" charset="0"/>
                <a:cs typeface="David" panose="020E0502060401010101" pitchFamily="34" charset="-79"/>
              </a:rPr>
              <a:t>אמון ציבורי ניכר, הרבה מעל ארגונים לאומיים אחרים</a:t>
            </a:r>
            <a:r>
              <a:rPr lang="he-IL" sz="1200" baseline="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(אל"מ, </a:t>
            </a:r>
            <a:r>
              <a:rPr lang="he-IL" sz="1200" baseline="0" dirty="0" err="1"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אט"ל</a:t>
            </a:r>
            <a:r>
              <a:rPr lang="he-IL" sz="1200" baseline="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צבא של כולם</a:t>
            </a:r>
          </a:p>
          <a:p>
            <a:pPr marL="171450" lvl="0" indent="-171450" rtl="1">
              <a:buFont typeface="Arial" panose="020B0604020202020204" pitchFamily="34" charset="0"/>
              <a:buChar char="•"/>
            </a:pPr>
            <a:r>
              <a:rPr lang="he-IL" sz="1200" kern="1200" dirty="0" smtClean="0">
                <a:solidFill>
                  <a:schemeClr val="tx1"/>
                </a:solidFill>
                <a:effectLst/>
                <a:latin typeface="+mn-lt"/>
                <a:ea typeface="+mn-ea"/>
                <a:cs typeface="+mn-cs"/>
              </a:rPr>
              <a:t>חלק ממה שאנחנו נושאים על הכתפיים שלנו זה האחריות הזאת. זה לשפר את החברה במדינת ישראל. כדי לשפר את החברה במדינת ישראל זה אומר לקבל גם את הקצוות. לא את כולם אני מסכימה, אבל כן צריך לקבל את הקצוות וכן צריך לנסות למצוא להם את המקום במערכת, כי בניגוד לשאר העולם לילדים בני שמונה עשרה במדינת ישראל יש הזדמנות  שנייה לחיים ואין את זה במקומות שאין צבא חובה." (סרן ביחידת מטה)</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dirty="0" smtClean="0"/>
              <a:t>"להבנתי כיום ישנו את צה"ל הלוחם ('צבא שחור' – פריפריה, מזרחיים, עולים – הנושאים בנטל השירות בשדה) ואת צה"ל המתקדם ('צבא לבן' – אמ"ן, ח"א, גופים טכנולוגים). אתוס הלוחם נפגע, החיילים, ההורים ומדינת ישראל מבינים זאת ורוצים להיות חלק מהצבא הלבן. לא זו בלבד – דרג הפיקוד הבכיר (אל"ם ומעלה) נחשבים בעייני הלוחמים וציבור מסוים - כאליטה מנותקת" (אל"מ,</a:t>
            </a:r>
            <a:r>
              <a:rPr lang="he-IL" baseline="0" dirty="0" smtClean="0"/>
              <a:t> </a:t>
            </a:r>
            <a:r>
              <a:rPr lang="he-IL" dirty="0" err="1" smtClean="0"/>
              <a:t>מפע"ם</a:t>
            </a:r>
            <a:r>
              <a:rPr lang="he-IL" dirty="0" smtClean="0"/>
              <a:t>).</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dirty="0" smtClean="0">
                <a:solidFill>
                  <a:schemeClr val="dk1"/>
                </a:solidFill>
              </a:rPr>
              <a:t>"ביום יום ההתעסקות עם החיילים בהקשר של ההתמודדות זה לא מיצג צבא עם ובסוף פוגע במשימה... יש חיילים שלא רוצים לעזור לעצמם והמערכת מבזבזת עליהם את הזמן.. הצבא לא יודע לשים את הגבול שבו הוא מוותר על חיילים" (מקבוצת מיקוד סרן/רס"ן ביח' עורפיות)</a:t>
            </a: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i="1" dirty="0" smtClean="0">
              <a:solidFill>
                <a:schemeClr val="dk1"/>
              </a:solidFill>
            </a:endParaRPr>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18</a:t>
            </a:fld>
            <a:endParaRPr lang="he-IL"/>
          </a:p>
        </p:txBody>
      </p:sp>
    </p:spTree>
    <p:extLst>
      <p:ext uri="{BB962C8B-B14F-4D97-AF65-F5344CB8AC3E}">
        <p14:creationId xmlns:p14="http://schemas.microsoft.com/office/powerpoint/2010/main" xmlns="" val="23411634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dirty="0"/>
          </a:p>
        </p:txBody>
      </p:sp>
      <p:sp>
        <p:nvSpPr>
          <p:cNvPr id="4" name="Slide Number Placeholder 3"/>
          <p:cNvSpPr>
            <a:spLocks noGrp="1"/>
          </p:cNvSpPr>
          <p:nvPr>
            <p:ph type="sldNum" sz="quarter" idx="10"/>
          </p:nvPr>
        </p:nvSpPr>
        <p:spPr/>
        <p:txBody>
          <a:bodyPr/>
          <a:lstStyle/>
          <a:p>
            <a:fld id="{B6181EAE-8738-4495-A56D-1C1795C209AB}" type="slidenum">
              <a:rPr lang="he-IL" smtClean="0">
                <a:solidFill>
                  <a:prstClr val="black"/>
                </a:solidFill>
              </a:rPr>
              <a:pPr/>
              <a:t>19</a:t>
            </a:fld>
            <a:endParaRPr lang="he-IL">
              <a:solidFill>
                <a:prstClr val="black"/>
              </a:solidFill>
            </a:endParaRPr>
          </a:p>
        </p:txBody>
      </p:sp>
    </p:spTree>
    <p:extLst>
      <p:ext uri="{BB962C8B-B14F-4D97-AF65-F5344CB8AC3E}">
        <p14:creationId xmlns:p14="http://schemas.microsoft.com/office/powerpoint/2010/main" xmlns="" val="41443107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20</a:t>
            </a:fld>
            <a:endParaRPr lang="he-IL"/>
          </a:p>
        </p:txBody>
      </p:sp>
    </p:spTree>
    <p:extLst>
      <p:ext uri="{BB962C8B-B14F-4D97-AF65-F5344CB8AC3E}">
        <p14:creationId xmlns:p14="http://schemas.microsoft.com/office/powerpoint/2010/main" xmlns="" val="20438834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pPr marL="171450" indent="-171450">
              <a:buFontTx/>
              <a:buChar char="-"/>
            </a:pPr>
            <a:r>
              <a:rPr lang="he-IL" dirty="0" smtClean="0"/>
              <a:t>מסכימים נגד</a:t>
            </a:r>
          </a:p>
          <a:p>
            <a:pPr marL="171450" indent="-171450">
              <a:buFontTx/>
              <a:buChar char="-"/>
            </a:pPr>
            <a:r>
              <a:rPr lang="he-IL" dirty="0" smtClean="0"/>
              <a:t>התפרים שבתוכנו- התופעות המורכבות לא בהלימה</a:t>
            </a:r>
            <a:r>
              <a:rPr lang="he-IL" baseline="0" dirty="0" smtClean="0"/>
              <a:t> למבנה, ובאמת שם המון אחריות על ניהוג חוצה ארגון- מרחבים משותפים, שותפות וקולגיאליות בין האלופים</a:t>
            </a:r>
          </a:p>
          <a:p>
            <a:pPr marL="171450" indent="-171450">
              <a:buFontTx/>
              <a:buChar char="-"/>
            </a:pPr>
            <a:r>
              <a:rPr lang="he-IL" baseline="0" dirty="0" smtClean="0"/>
              <a:t>יש דרמה מלמטה- קהילות, חדשנות, כלכלה שיתופית, </a:t>
            </a:r>
            <a:r>
              <a:rPr lang="en-US" baseline="0" dirty="0" smtClean="0"/>
              <a:t>storytelling</a:t>
            </a:r>
            <a:r>
              <a:rPr lang="he-IL" baseline="0" dirty="0" smtClean="0"/>
              <a:t>. </a:t>
            </a:r>
          </a:p>
          <a:p>
            <a:pPr marL="171450" indent="-171450">
              <a:buFontTx/>
              <a:buChar char="-"/>
            </a:pPr>
            <a:r>
              <a:rPr lang="he-IL" baseline="0" dirty="0" smtClean="0"/>
              <a:t>הפוטנציאל הרב דורי והמגוון, שיתוף הצעירים, מיצוי </a:t>
            </a:r>
            <a:r>
              <a:rPr lang="he-IL" baseline="0" smtClean="0"/>
              <a:t>השכל שבתוכנו. </a:t>
            </a:r>
            <a:endParaRPr lang="he-IL" dirty="0"/>
          </a:p>
        </p:txBody>
      </p:sp>
      <p:sp>
        <p:nvSpPr>
          <p:cNvPr id="4" name="מציין מיקום של מספר שקופית 3"/>
          <p:cNvSpPr>
            <a:spLocks noGrp="1"/>
          </p:cNvSpPr>
          <p:nvPr>
            <p:ph type="sldNum" sz="quarter" idx="10"/>
          </p:nvPr>
        </p:nvSpPr>
        <p:spPr/>
        <p:txBody>
          <a:bodyPr/>
          <a:lstStyle/>
          <a:p>
            <a:fld id="{76CDB04D-5132-4FD2-B064-335D257C598B}" type="slidenum">
              <a:rPr lang="he-IL" smtClean="0"/>
              <a:pPr/>
              <a:t>21</a:t>
            </a:fld>
            <a:endParaRPr lang="he-IL"/>
          </a:p>
        </p:txBody>
      </p:sp>
    </p:spTree>
    <p:extLst>
      <p:ext uri="{BB962C8B-B14F-4D97-AF65-F5344CB8AC3E}">
        <p14:creationId xmlns:p14="http://schemas.microsoft.com/office/powerpoint/2010/main" xmlns="" val="3186177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dirty="0" smtClean="0"/>
              <a:t>קהילת החדשנות 250 ועוד 750 בקבוצות בת</a:t>
            </a:r>
          </a:p>
          <a:p>
            <a:endParaRPr lang="he-IL" dirty="0" smtClean="0"/>
          </a:p>
          <a:p>
            <a:r>
              <a:rPr lang="he-IL" dirty="0" smtClean="0"/>
              <a:t>איזה עוד קהילות: </a:t>
            </a:r>
          </a:p>
          <a:p>
            <a:r>
              <a:rPr lang="he-IL" dirty="0" smtClean="0"/>
              <a:t>אשת חיל 2700</a:t>
            </a:r>
          </a:p>
          <a:p>
            <a:r>
              <a:rPr lang="he-IL" dirty="0" err="1" smtClean="0"/>
              <a:t>סטוריטלרז</a:t>
            </a:r>
            <a:r>
              <a:rPr lang="he-IL" dirty="0" smtClean="0"/>
              <a:t>  700</a:t>
            </a:r>
          </a:p>
          <a:p>
            <a:r>
              <a:rPr lang="he-IL" dirty="0" smtClean="0"/>
              <a:t>קהילת החדשנות 250 ועוד 750 בקבוצות בת</a:t>
            </a:r>
          </a:p>
          <a:p>
            <a:r>
              <a:rPr lang="he-IL" dirty="0" smtClean="0"/>
              <a:t>המעגל החברתי- 60</a:t>
            </a:r>
          </a:p>
          <a:p>
            <a:r>
              <a:rPr lang="he-IL" dirty="0" smtClean="0"/>
              <a:t>קהילת ראשי הקהילות </a:t>
            </a:r>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22</a:t>
            </a:fld>
            <a:endParaRPr lang="he-IL"/>
          </a:p>
        </p:txBody>
      </p:sp>
    </p:spTree>
    <p:extLst>
      <p:ext uri="{BB962C8B-B14F-4D97-AF65-F5344CB8AC3E}">
        <p14:creationId xmlns:p14="http://schemas.microsoft.com/office/powerpoint/2010/main" xmlns="" val="32574913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dirty="0" smtClean="0"/>
              <a:t>קהילת החדשנות 250 ועוד 750 בקבוצות בת</a:t>
            </a:r>
          </a:p>
          <a:p>
            <a:endParaRPr lang="he-IL" dirty="0" smtClean="0"/>
          </a:p>
          <a:p>
            <a:r>
              <a:rPr lang="he-IL" dirty="0" smtClean="0"/>
              <a:t>איזה עוד קהילות: </a:t>
            </a:r>
          </a:p>
          <a:p>
            <a:r>
              <a:rPr lang="he-IL" dirty="0" smtClean="0"/>
              <a:t>אשת חיל 2700</a:t>
            </a:r>
          </a:p>
          <a:p>
            <a:r>
              <a:rPr lang="he-IL" dirty="0" err="1" smtClean="0"/>
              <a:t>סטוריטלרז</a:t>
            </a:r>
            <a:r>
              <a:rPr lang="he-IL" dirty="0" smtClean="0"/>
              <a:t>  700</a:t>
            </a:r>
          </a:p>
          <a:p>
            <a:r>
              <a:rPr lang="he-IL" dirty="0" smtClean="0"/>
              <a:t>קהילת החדשנות 250 ועוד 750 בקבוצות בת</a:t>
            </a:r>
          </a:p>
          <a:p>
            <a:r>
              <a:rPr lang="he-IL" dirty="0" smtClean="0"/>
              <a:t>המעגל החברתי- 60</a:t>
            </a:r>
          </a:p>
          <a:p>
            <a:r>
              <a:rPr lang="he-IL" dirty="0" smtClean="0"/>
              <a:t>קהילת ראשי הקהילות </a:t>
            </a:r>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23</a:t>
            </a:fld>
            <a:endParaRPr lang="he-IL"/>
          </a:p>
        </p:txBody>
      </p:sp>
    </p:spTree>
    <p:extLst>
      <p:ext uri="{BB962C8B-B14F-4D97-AF65-F5344CB8AC3E}">
        <p14:creationId xmlns:p14="http://schemas.microsoft.com/office/powerpoint/2010/main" xmlns="" val="3905872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b="1" dirty="0" smtClean="0"/>
              <a:t>אבחון הספ"כ- 420 אל"מ- תא"ל, ינואר 2019</a:t>
            </a:r>
          </a:p>
          <a:p>
            <a:r>
              <a:rPr lang="he-IL" sz="1200" b="1" dirty="0" smtClean="0"/>
              <a:t>סקר הקבע -  5072 קצינים (סגן-סא"ל) ונגדים (סמ"ר- רנ"ג), יוני 2018</a:t>
            </a:r>
          </a:p>
          <a:p>
            <a:r>
              <a:rPr lang="he-IL" sz="1200" b="1" dirty="0" smtClean="0"/>
              <a:t>העמקת האבחון ב 3 קבוצות מיקוד – קצינים במטה </a:t>
            </a:r>
            <a:r>
              <a:rPr lang="he-IL" sz="1200" b="1" dirty="0" err="1" smtClean="0"/>
              <a:t>ובפום</a:t>
            </a:r>
            <a:r>
              <a:rPr lang="he-IL" sz="1200" b="1" dirty="0" smtClean="0"/>
              <a:t> אלון  (כ 26 משתתפים) </a:t>
            </a:r>
          </a:p>
          <a:p>
            <a:r>
              <a:rPr lang="he-IL" sz="1200" b="1" dirty="0" smtClean="0"/>
              <a:t>סקר קצינים ונגדים ביבשה, מרץ 2019, 1932 משיבים. </a:t>
            </a:r>
          </a:p>
          <a:p>
            <a:r>
              <a:rPr lang="he-IL" sz="1200" b="1" dirty="0" smtClean="0"/>
              <a:t>סקר קצינים ונגדים </a:t>
            </a:r>
            <a:r>
              <a:rPr lang="he-IL" sz="1200" b="1" dirty="0" err="1" smtClean="0"/>
              <a:t>באט"ל</a:t>
            </a:r>
            <a:r>
              <a:rPr lang="he-IL" sz="1200" b="1" dirty="0" smtClean="0"/>
              <a:t>, יוני 2018, 2380 משיבים</a:t>
            </a:r>
          </a:p>
          <a:p>
            <a:r>
              <a:rPr lang="he-IL" sz="1200" b="1" dirty="0" smtClean="0"/>
              <a:t>סקר קצינים ונגדים בתקשוב, ינואר</a:t>
            </a:r>
            <a:r>
              <a:rPr lang="he-IL" sz="1200" b="1" baseline="0" dirty="0" smtClean="0"/>
              <a:t> 2019, 1200 משיבים</a:t>
            </a:r>
            <a:endParaRPr lang="he-IL" sz="1200" b="1" dirty="0" smtClean="0"/>
          </a:p>
          <a:p>
            <a:endParaRPr lang="he-IL" sz="1200" b="1" dirty="0" smtClean="0"/>
          </a:p>
          <a:p>
            <a:r>
              <a:rPr lang="he-IL" sz="1200" b="1" dirty="0" smtClean="0"/>
              <a:t>סקר מוטיבציה מלש"ב, דצמבר 2017, 2676 </a:t>
            </a:r>
            <a:r>
              <a:rPr lang="he-IL" sz="1200" b="1" dirty="0" err="1" smtClean="0"/>
              <a:t>מלש"בים</a:t>
            </a:r>
            <a:r>
              <a:rPr lang="he-IL" sz="1200" b="1" dirty="0" smtClean="0"/>
              <a:t> </a:t>
            </a:r>
            <a:r>
              <a:rPr lang="he-IL" sz="1200" b="1" dirty="0" err="1" smtClean="0"/>
              <a:t>ומלש"ביות</a:t>
            </a:r>
            <a:endParaRPr lang="he-IL" sz="1200" b="1" dirty="0" smtClean="0"/>
          </a:p>
          <a:p>
            <a:r>
              <a:rPr lang="he-IL" sz="1200" b="1" dirty="0" smtClean="0"/>
              <a:t>סקר חובה, דצמבר 2017, 2000 חיילים וחיילות</a:t>
            </a:r>
          </a:p>
          <a:p>
            <a:r>
              <a:rPr lang="he-IL" sz="1200" b="1" dirty="0" smtClean="0"/>
              <a:t>סקר מילואים, דרג א' 2018</a:t>
            </a:r>
          </a:p>
          <a:p>
            <a:r>
              <a:rPr lang="he-IL" sz="1200" b="1" dirty="0" smtClean="0"/>
              <a:t>סקר לוחמים בחובה בחצי השנה לפני ואחרי שחרורם, אוקטובר 2018, 1231 לוחמים</a:t>
            </a:r>
          </a:p>
          <a:p>
            <a:r>
              <a:rPr lang="he-IL" sz="1200" b="1" dirty="0" smtClean="0"/>
              <a:t>קבוצות מיקוד סרנים ורס"נים באגף התקשוב וההגנה בסייבר, 2018, 20 משתתפים</a:t>
            </a:r>
          </a:p>
          <a:p>
            <a:r>
              <a:rPr lang="he-IL" sz="1200" b="1" dirty="0" smtClean="0"/>
              <a:t>סקר המענה הלוגיסטי</a:t>
            </a:r>
            <a:r>
              <a:rPr lang="he-IL" sz="1200" b="1" baseline="0" dirty="0" smtClean="0"/>
              <a:t> (קבע וחיילי חובה) 2018, 2434 משתתפים</a:t>
            </a:r>
            <a:endParaRPr lang="he-IL" sz="1200" b="1" dirty="0" smtClean="0"/>
          </a:p>
          <a:p>
            <a:endParaRPr lang="he-IL" sz="1200" b="1" dirty="0" smtClean="0"/>
          </a:p>
          <a:p>
            <a:r>
              <a:rPr lang="he-IL" sz="1200" b="1" dirty="0" smtClean="0"/>
              <a:t>הערכת מצב צבא חברה 2018- ניתוח תקשורת,</a:t>
            </a:r>
            <a:r>
              <a:rPr lang="he-IL" sz="1200" b="1" baseline="0" dirty="0" smtClean="0"/>
              <a:t> רשתות חברתיות, ראיונות עם בעלי תפקידים (רבצ"ר, יוהל"ם, פרקליטות, </a:t>
            </a:r>
            <a:r>
              <a:rPr lang="he-IL" sz="1200" b="1" baseline="0" dirty="0" err="1" smtClean="0"/>
              <a:t>יועכ"ל</a:t>
            </a:r>
            <a:r>
              <a:rPr lang="he-IL" sz="1200" b="1" baseline="0" dirty="0" smtClean="0"/>
              <a:t>, קח"ר) </a:t>
            </a:r>
            <a:endParaRPr lang="he-IL" sz="1200"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sz="1200" b="1" dirty="0" smtClean="0"/>
              <a:t>הערכת מצב מנהיגות- 11 ראיונות (</a:t>
            </a:r>
            <a:r>
              <a:rPr lang="he-IL" sz="1200" b="1" dirty="0" err="1" smtClean="0"/>
              <a:t>סא"לים</a:t>
            </a:r>
            <a:r>
              <a:rPr lang="he-IL" sz="1200" b="1" dirty="0" smtClean="0"/>
              <a:t>) ו 12 קבוצות מיקוד (49 סרן-רס"ן) </a:t>
            </a:r>
          </a:p>
          <a:p>
            <a:endParaRPr lang="he-IL" sz="1200" b="1" dirty="0" smtClean="0"/>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6</a:t>
            </a:fld>
            <a:endParaRPr lang="he-IL"/>
          </a:p>
        </p:txBody>
      </p:sp>
    </p:spTree>
    <p:extLst>
      <p:ext uri="{BB962C8B-B14F-4D97-AF65-F5344CB8AC3E}">
        <p14:creationId xmlns:p14="http://schemas.microsoft.com/office/powerpoint/2010/main" xmlns="" val="1383446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7</a:t>
            </a:fld>
            <a:endParaRPr lang="he-IL"/>
          </a:p>
        </p:txBody>
      </p:sp>
    </p:spTree>
    <p:extLst>
      <p:ext uri="{BB962C8B-B14F-4D97-AF65-F5344CB8AC3E}">
        <p14:creationId xmlns:p14="http://schemas.microsoft.com/office/powerpoint/2010/main" xmlns="" val="308109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8</a:t>
            </a:fld>
            <a:endParaRPr lang="he-IL"/>
          </a:p>
        </p:txBody>
      </p:sp>
    </p:spTree>
    <p:extLst>
      <p:ext uri="{BB962C8B-B14F-4D97-AF65-F5344CB8AC3E}">
        <p14:creationId xmlns:p14="http://schemas.microsoft.com/office/powerpoint/2010/main" xmlns="" val="3763648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200" b="1" i="1" kern="1200" dirty="0" smtClean="0">
                <a:solidFill>
                  <a:schemeClr val="tx1"/>
                </a:solidFill>
                <a:effectLst/>
                <a:latin typeface="+mn-lt"/>
                <a:ea typeface="+mn-ea"/>
                <a:cs typeface="+mn-cs"/>
              </a:rPr>
              <a:t>רלוונטיות ותכלית הלחימה </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i="1" kern="1200" dirty="0" smtClean="0">
                <a:solidFill>
                  <a:schemeClr val="tx1"/>
                </a:solidFill>
                <a:effectLst/>
                <a:latin typeface="+mn-lt"/>
                <a:ea typeface="+mn-ea"/>
                <a:cs typeface="+mn-cs"/>
              </a:rPr>
              <a:t>**</a:t>
            </a:r>
            <a:r>
              <a:rPr lang="he-IL" sz="1200" i="1" kern="1200" baseline="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 "כשהייתי מ"פ (בחומת מגן) ובאו לבקר אותי גנרלים, ראיתי את הברק בעיניים שלהם, הרגשתי שאני בשכם הפתרון לבעיות בת"א. היום, לתחושתי, בתל – אביב מרגישים שהם יכולים בלעדינו, ואז ביקור של גנרל בגדוד או בפלוגה מסתיים תמיד בתחושת החמצה, בתחושה שאנחנו הבעיה ולא הפתרון, 'הנה אלו שהופכים ג'יפים ופולטים כדורים'. יש לכך השפעה חמורה על האמון ביכולת שלנו לתמרן". (</a:t>
            </a:r>
            <a:r>
              <a:rPr lang="he-IL" sz="1200" kern="1200" dirty="0" smtClean="0">
                <a:solidFill>
                  <a:schemeClr val="tx1"/>
                </a:solidFill>
                <a:effectLst/>
                <a:latin typeface="+mn-lt"/>
                <a:ea typeface="+mn-ea"/>
                <a:cs typeface="+mn-cs"/>
              </a:rPr>
              <a:t>ז"י, אל"מ)</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i="1" kern="1200" dirty="0" smtClean="0">
              <a:solidFill>
                <a:schemeClr val="tx1"/>
              </a:solidFill>
              <a:effectLst/>
              <a:latin typeface="+mn-lt"/>
              <a:ea typeface="+mn-ea"/>
              <a:cs typeface="+mn-cs"/>
            </a:endParaRPr>
          </a:p>
          <a:p>
            <a:r>
              <a:rPr lang="he-IL" b="1" dirty="0" err="1" smtClean="0"/>
              <a:t>מב"מ</a:t>
            </a:r>
            <a:r>
              <a:rPr lang="he-IL" b="1" dirty="0" smtClean="0"/>
              <a:t>: </a:t>
            </a:r>
          </a:p>
          <a:p>
            <a:pPr marL="171450" indent="-171450">
              <a:buFont typeface="Arial" panose="020B0604020202020204" pitchFamily="34" charset="0"/>
              <a:buChar char="•"/>
            </a:pPr>
            <a:r>
              <a:rPr lang="he-IL" b="1" dirty="0" smtClean="0"/>
              <a:t>* </a:t>
            </a:r>
            <a:r>
              <a:rPr lang="he-IL" sz="1200" i="1" kern="1200" dirty="0" smtClean="0">
                <a:solidFill>
                  <a:schemeClr val="tx1"/>
                </a:solidFill>
                <a:effectLst/>
                <a:latin typeface="+mn-lt"/>
                <a:ea typeface="+mn-ea"/>
                <a:cs typeface="+mn-cs"/>
              </a:rPr>
              <a:t>"תפיסת </a:t>
            </a:r>
            <a:r>
              <a:rPr lang="he-IL" sz="1200" i="1" kern="1200" dirty="0" err="1" smtClean="0">
                <a:solidFill>
                  <a:schemeClr val="tx1"/>
                </a:solidFill>
                <a:effectLst/>
                <a:latin typeface="+mn-lt"/>
                <a:ea typeface="+mn-ea"/>
                <a:cs typeface="+mn-cs"/>
              </a:rPr>
              <a:t>המב"מ</a:t>
            </a:r>
            <a:r>
              <a:rPr lang="he-IL" sz="1200" i="1" kern="1200" dirty="0" smtClean="0">
                <a:solidFill>
                  <a:schemeClr val="tx1"/>
                </a:solidFill>
                <a:effectLst/>
                <a:latin typeface="+mn-lt"/>
                <a:ea typeface="+mn-ea"/>
                <a:cs typeface="+mn-cs"/>
              </a:rPr>
              <a:t> היא נקודת עוצמה מרכזית של צה"ל בעת הזאת, המאפשרת לו השפעה מתמשכת על המציאות מתחת לרף המערכה. .(</a:t>
            </a:r>
            <a:r>
              <a:rPr lang="he-IL" sz="1200" kern="1200" dirty="0" smtClean="0">
                <a:solidFill>
                  <a:schemeClr val="tx1"/>
                </a:solidFill>
                <a:effectLst/>
                <a:latin typeface="+mn-lt"/>
                <a:ea typeface="+mn-ea"/>
                <a:cs typeface="+mn-cs"/>
              </a:rPr>
              <a:t>אמ"ן</a:t>
            </a:r>
            <a:r>
              <a:rPr lang="he-IL" sz="1200" kern="1200" baseline="0" dirty="0" smtClean="0">
                <a:solidFill>
                  <a:schemeClr val="tx1"/>
                </a:solidFill>
                <a:effectLst/>
                <a:latin typeface="+mn-lt"/>
                <a:ea typeface="+mn-ea"/>
                <a:cs typeface="+mn-cs"/>
              </a:rPr>
              <a:t> </a:t>
            </a:r>
            <a:r>
              <a:rPr lang="he-IL" sz="1200" kern="1200" dirty="0" smtClean="0">
                <a:solidFill>
                  <a:schemeClr val="tx1"/>
                </a:solidFill>
                <a:effectLst/>
                <a:latin typeface="+mn-lt"/>
                <a:ea typeface="+mn-ea"/>
                <a:cs typeface="+mn-cs"/>
              </a:rPr>
              <a:t>אל"מ)</a:t>
            </a: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"תפיסת </a:t>
            </a:r>
            <a:r>
              <a:rPr lang="he-IL" sz="1200" i="1" kern="1200" dirty="0" err="1" smtClean="0">
                <a:solidFill>
                  <a:schemeClr val="tx1"/>
                </a:solidFill>
                <a:effectLst/>
                <a:latin typeface="+mn-lt"/>
                <a:ea typeface="+mn-ea"/>
                <a:cs typeface="+mn-cs"/>
              </a:rPr>
              <a:t>המב"מ</a:t>
            </a:r>
            <a:r>
              <a:rPr lang="he-IL" sz="1200" i="1" kern="1200" dirty="0" smtClean="0">
                <a:solidFill>
                  <a:schemeClr val="tx1"/>
                </a:solidFill>
                <a:effectLst/>
                <a:latin typeface="+mn-lt"/>
                <a:ea typeface="+mn-ea"/>
                <a:cs typeface="+mn-cs"/>
              </a:rPr>
              <a:t> היא נקודת עוצמה מרכזית של צה"ל בעת הזאת, המאפשרת לו השפעה מתמשכת על המציאות מתחת לרף המערכה. עם זאת, התארגנות המטכ"ל לניהול </a:t>
            </a:r>
            <a:r>
              <a:rPr lang="he-IL" sz="1200" i="1" kern="1200" dirty="0" err="1" smtClean="0">
                <a:solidFill>
                  <a:schemeClr val="tx1"/>
                </a:solidFill>
                <a:effectLst/>
                <a:latin typeface="+mn-lt"/>
                <a:ea typeface="+mn-ea"/>
                <a:cs typeface="+mn-cs"/>
              </a:rPr>
              <a:t>המב"מ</a:t>
            </a:r>
            <a:r>
              <a:rPr lang="he-IL" sz="1200" i="1" kern="1200" dirty="0" smtClean="0">
                <a:solidFill>
                  <a:schemeClr val="tx1"/>
                </a:solidFill>
                <a:effectLst/>
                <a:latin typeface="+mn-lt"/>
                <a:ea typeface="+mn-ea"/>
                <a:cs typeface="+mn-cs"/>
              </a:rPr>
              <a:t> הינה פער מרכזי בעיני. בעוד </a:t>
            </a:r>
            <a:r>
              <a:rPr lang="he-IL" sz="1200" i="1" kern="1200" dirty="0" err="1" smtClean="0">
                <a:solidFill>
                  <a:schemeClr val="tx1"/>
                </a:solidFill>
                <a:effectLst/>
                <a:latin typeface="+mn-lt"/>
                <a:ea typeface="+mn-ea"/>
                <a:cs typeface="+mn-cs"/>
              </a:rPr>
              <a:t>שהפקמ"רים</a:t>
            </a:r>
            <a:r>
              <a:rPr lang="he-IL" sz="1200" i="1" kern="1200" dirty="0" smtClean="0">
                <a:solidFill>
                  <a:schemeClr val="tx1"/>
                </a:solidFill>
                <a:effectLst/>
                <a:latin typeface="+mn-lt"/>
                <a:ea typeface="+mn-ea"/>
                <a:cs typeface="+mn-cs"/>
              </a:rPr>
              <a:t> מהווים תשתית יציבה לניהול מערכה ובט"ש, המבנה והתהליכים בצה"ל לא הותאמו מספיק לניהול נכון ומספק של </a:t>
            </a:r>
            <a:r>
              <a:rPr lang="he-IL" sz="1200" i="1" kern="1200" dirty="0" err="1" smtClean="0">
                <a:solidFill>
                  <a:schemeClr val="tx1"/>
                </a:solidFill>
                <a:effectLst/>
                <a:latin typeface="+mn-lt"/>
                <a:ea typeface="+mn-ea"/>
                <a:cs typeface="+mn-cs"/>
              </a:rPr>
              <a:t>המב"מ</a:t>
            </a:r>
            <a:r>
              <a:rPr lang="he-IL" sz="1200" i="1" kern="1200" dirty="0" smtClean="0">
                <a:solidFill>
                  <a:schemeClr val="tx1"/>
                </a:solidFill>
                <a:effectLst/>
                <a:latin typeface="+mn-lt"/>
                <a:ea typeface="+mn-ea"/>
                <a:cs typeface="+mn-cs"/>
              </a:rPr>
              <a:t>, ונוצרים עומס ותהליכים לא מיטביים במטכ"ל ואגפיו"</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i="1"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r>
              <a:rPr lang="he-IL" sz="1200" b="1" i="1" kern="1200" dirty="0" smtClean="0">
                <a:solidFill>
                  <a:schemeClr val="tx1"/>
                </a:solidFill>
                <a:effectLst/>
                <a:latin typeface="+mn-lt"/>
                <a:ea typeface="+mn-ea"/>
                <a:cs typeface="+mn-cs"/>
              </a:rPr>
              <a:t>אמון תמרון </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"ביצעתי ניסיון בכיתה שלי </a:t>
            </a:r>
            <a:r>
              <a:rPr lang="he-IL" sz="1200" dirty="0" err="1" smtClean="0">
                <a:solidFill>
                  <a:schemeClr val="tx1"/>
                </a:solidFill>
              </a:rPr>
              <a:t>בפו"מ</a:t>
            </a:r>
            <a:r>
              <a:rPr lang="he-IL" sz="1200" dirty="0" smtClean="0">
                <a:solidFill>
                  <a:schemeClr val="tx1"/>
                </a:solidFill>
              </a:rPr>
              <a:t>, ושאלתי את החניכים לגבי 'האם הם מאמינים שיהיה תמרון?'. כולם אמרו שהם לא מאמינים. חשוב לומר שהדבר בא לידי ביטוי, בשיחות עם בכירים- אלופים ותתי אלופים שבאים לדבר עם הקורס.""(מדריך בפו"ם)</a:t>
            </a:r>
          </a:p>
          <a:p>
            <a:endParaRPr lang="he-IL" dirty="0" smtClean="0"/>
          </a:p>
          <a:p>
            <a:r>
              <a:rPr lang="he-IL" b="1" dirty="0" err="1" smtClean="0"/>
              <a:t>שילוביות</a:t>
            </a:r>
            <a:endParaRPr lang="he-IL"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schemeClr val="tx1"/>
                </a:solidFill>
              </a:rPr>
              <a:t>היעדר </a:t>
            </a:r>
            <a:r>
              <a:rPr lang="he-IL" sz="1200" dirty="0" err="1" smtClean="0">
                <a:solidFill>
                  <a:schemeClr val="tx1"/>
                </a:solidFill>
              </a:rPr>
              <a:t>שילוביות</a:t>
            </a:r>
            <a:r>
              <a:rPr lang="he-IL" sz="1200" dirty="0" smtClean="0">
                <a:solidFill>
                  <a:schemeClr val="tx1"/>
                </a:solidFill>
              </a:rPr>
              <a:t> בין </a:t>
            </a:r>
            <a:r>
              <a:rPr lang="he-IL" sz="1200" dirty="0" err="1" smtClean="0">
                <a:solidFill>
                  <a:schemeClr val="tx1"/>
                </a:solidFill>
              </a:rPr>
              <a:t>זרועית</a:t>
            </a:r>
            <a:r>
              <a:rPr lang="he-IL" sz="1200" dirty="0" smtClean="0">
                <a:solidFill>
                  <a:schemeClr val="tx1"/>
                </a:solidFill>
              </a:rPr>
              <a:t> ובין ארגונית - היעדר </a:t>
            </a:r>
            <a:r>
              <a:rPr lang="he-IL" sz="1200" dirty="0" err="1" smtClean="0">
                <a:solidFill>
                  <a:schemeClr val="tx1"/>
                </a:solidFill>
              </a:rPr>
              <a:t>שילוביות</a:t>
            </a:r>
            <a:r>
              <a:rPr lang="he-IL" sz="1200" dirty="0" smtClean="0">
                <a:solidFill>
                  <a:schemeClr val="tx1"/>
                </a:solidFill>
              </a:rPr>
              <a:t> עם זרועות וגופים העוסקים בהגנת גבולות – אמ"ן, פקע"ר, ח"א, ח"י, </a:t>
            </a:r>
            <a:r>
              <a:rPr lang="he-IL" sz="1200" dirty="0" err="1" smtClean="0">
                <a:solidFill>
                  <a:schemeClr val="tx1"/>
                </a:solidFill>
              </a:rPr>
              <a:t>רמד"א</a:t>
            </a:r>
            <a:r>
              <a:rPr lang="he-IL" sz="1200" dirty="0" smtClean="0">
                <a:solidFill>
                  <a:schemeClr val="tx1"/>
                </a:solidFill>
              </a:rPr>
              <a:t>, שב"כ, מ"י. (</a:t>
            </a:r>
            <a:r>
              <a:rPr lang="he-IL" sz="1200" dirty="0" err="1" smtClean="0">
                <a:solidFill>
                  <a:schemeClr val="tx1"/>
                </a:solidFill>
              </a:rPr>
              <a:t>ז"י</a:t>
            </a:r>
            <a:r>
              <a:rPr lang="he-IL" sz="1200" dirty="0" smtClean="0">
                <a:solidFill>
                  <a:schemeClr val="tx1"/>
                </a:solidFill>
              </a:rPr>
              <a:t>, רמ"ח)</a:t>
            </a:r>
            <a:endParaRPr lang="he-IL" sz="1200" i="1" dirty="0" smtClean="0">
              <a:solidFill>
                <a:schemeClr val="tx1"/>
              </a:solidFill>
            </a:endParaRPr>
          </a:p>
          <a:p>
            <a:endParaRPr lang="he-IL" dirty="0" smtClean="0"/>
          </a:p>
          <a:p>
            <a:r>
              <a:rPr lang="he-IL" b="1" dirty="0" smtClean="0"/>
              <a:t>רב זרועיות וקישוריות</a:t>
            </a:r>
          </a:p>
          <a:p>
            <a:endParaRPr lang="he-IL" dirty="0" smtClean="0"/>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a:t>
            </a:r>
            <a:r>
              <a:rPr lang="he-IL" sz="1200" i="1" kern="1200" dirty="0" err="1" smtClean="0">
                <a:solidFill>
                  <a:schemeClr val="tx1"/>
                </a:solidFill>
                <a:effectLst/>
                <a:latin typeface="+mn-lt"/>
                <a:ea typeface="+mn-ea"/>
                <a:cs typeface="+mn-cs"/>
              </a:rPr>
              <a:t>צי"ד</a:t>
            </a:r>
            <a:r>
              <a:rPr lang="he-IL" sz="1200" i="1" kern="1200" dirty="0" smtClean="0">
                <a:solidFill>
                  <a:schemeClr val="tx1"/>
                </a:solidFill>
                <a:effectLst/>
                <a:latin typeface="+mn-lt"/>
                <a:ea typeface="+mn-ea"/>
                <a:cs typeface="+mn-cs"/>
              </a:rPr>
              <a:t> התעצב כאמצעי למפקדה ולא למפקד, פער יסודי בקישוריות ורשתיות המשפיעה על דיוק וקטלניות בספיקה גבוהה וזריזה. פער בדיוק, טווח והיקף האש היבשתית מנגד, פער משמעותי בקצב התמרון (מעבר מאסיבי לפלטפורמות קלות וגלגליות ככלי בארסנל), פער משמעותי בעצמאות לוגיסטית לסד"כ מתמרן. פער תפיסתי בתחום ההנדסה הקרבית כמאתרת, פורצת </a:t>
            </a:r>
            <a:r>
              <a:rPr lang="he-IL" sz="1200" i="1" kern="1200" dirty="0" err="1" smtClean="0">
                <a:solidFill>
                  <a:schemeClr val="tx1"/>
                </a:solidFill>
                <a:effectLst/>
                <a:latin typeface="+mn-lt"/>
                <a:ea typeface="+mn-ea"/>
                <a:cs typeface="+mn-cs"/>
              </a:rPr>
              <a:t>ומכשירת</a:t>
            </a:r>
            <a:r>
              <a:rPr lang="he-IL" sz="1200" i="1" kern="1200" dirty="0" smtClean="0">
                <a:solidFill>
                  <a:schemeClr val="tx1"/>
                </a:solidFill>
                <a:effectLst/>
                <a:latin typeface="+mn-lt"/>
                <a:ea typeface="+mn-ea"/>
                <a:cs typeface="+mn-cs"/>
              </a:rPr>
              <a:t> צירי התמרון (קצב, רצף, היקף ואפקטיביות) בדגש על גישור בעומק האופרטיבי".</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"לא נעשה מאמץ משותף ומסונכרן, לבחור את הטוב ביותר, המדויק ביותר והאפקטיבי ביותר לטובת מטרת העל הצה"לית (שהינה להבנתי – ניצחון, אותה לא כולם זוכרים)". </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מיצוי היכולות מתבסס על </a:t>
            </a:r>
            <a:r>
              <a:rPr lang="he-IL" sz="1200" kern="1200" dirty="0" err="1" smtClean="0">
                <a:solidFill>
                  <a:schemeClr val="tx1"/>
                </a:solidFill>
                <a:effectLst/>
                <a:latin typeface="+mn-lt"/>
                <a:ea typeface="+mn-ea"/>
                <a:cs typeface="+mn-cs"/>
              </a:rPr>
              <a:t>השילוביות</a:t>
            </a:r>
            <a:r>
              <a:rPr lang="he-IL" sz="1200" kern="1200" dirty="0" smtClean="0">
                <a:solidFill>
                  <a:schemeClr val="tx1"/>
                </a:solidFill>
                <a:effectLst/>
                <a:latin typeface="+mn-lt"/>
                <a:ea typeface="+mn-ea"/>
                <a:cs typeface="+mn-cs"/>
              </a:rPr>
              <a:t> הרב </a:t>
            </a:r>
            <a:r>
              <a:rPr lang="he-IL" sz="1200" kern="1200" dirty="0" err="1" smtClean="0">
                <a:solidFill>
                  <a:schemeClr val="tx1"/>
                </a:solidFill>
                <a:effectLst/>
                <a:latin typeface="+mn-lt"/>
                <a:ea typeface="+mn-ea"/>
                <a:cs typeface="+mn-cs"/>
              </a:rPr>
              <a:t>זרועית</a:t>
            </a:r>
            <a:r>
              <a:rPr lang="he-IL" sz="1200" kern="1200" dirty="0" smtClean="0">
                <a:solidFill>
                  <a:schemeClr val="tx1"/>
                </a:solidFill>
                <a:effectLst/>
                <a:latin typeface="+mn-lt"/>
                <a:ea typeface="+mn-ea"/>
                <a:cs typeface="+mn-cs"/>
              </a:rPr>
              <a:t> – קרי מימוש תהליך מבצעי רב זרועי, על בסיס שיתוף מידע מודיעיני/מבצעי במערכות המידע המבצעיות ברמת המפקדות הראשיות והעברתו במערכות שו"ב וקשר מתקדמות לקצה – לוחם, פלטפורמה קרבית, חימוש וסנסור. להערכתי, </a:t>
            </a:r>
            <a:r>
              <a:rPr lang="he-IL" sz="1200" kern="1200" dirty="0" err="1" smtClean="0">
                <a:solidFill>
                  <a:schemeClr val="tx1"/>
                </a:solidFill>
                <a:effectLst/>
                <a:latin typeface="+mn-lt"/>
                <a:ea typeface="+mn-ea"/>
                <a:cs typeface="+mn-cs"/>
              </a:rPr>
              <a:t>המצויינות</a:t>
            </a:r>
            <a:r>
              <a:rPr lang="he-IL" sz="1200" kern="1200" dirty="0" smtClean="0">
                <a:solidFill>
                  <a:schemeClr val="tx1"/>
                </a:solidFill>
                <a:effectLst/>
                <a:latin typeface="+mn-lt"/>
                <a:ea typeface="+mn-ea"/>
                <a:cs typeface="+mn-cs"/>
              </a:rPr>
              <a:t> המבצעית בתחומים אלה מתבססת על שתי עוצמות: "רעוּת מבצעית" בין הזרועות השונות ועליונות טכנולוגית שהושגה בעמל רב במשך שנים - יכולת לצפות פני עתיד ולתת מענה לאתגרים המבצעיים שלא במתודה של "מירוץ חימוש" עם האויבים השונים.  (אל"מ, תקשוב)</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i="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1" dirty="0" smtClean="0"/>
              <a:t>הגנת הגבולות:</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 היעדר </a:t>
            </a:r>
            <a:r>
              <a:rPr lang="he-IL" sz="1200" kern="1200" dirty="0" err="1" smtClean="0">
                <a:solidFill>
                  <a:schemeClr val="tx1"/>
                </a:solidFill>
                <a:effectLst/>
                <a:latin typeface="+mn-lt"/>
                <a:ea typeface="+mn-ea"/>
                <a:cs typeface="+mn-cs"/>
              </a:rPr>
              <a:t>שילוביות</a:t>
            </a:r>
            <a:r>
              <a:rPr lang="he-IL" sz="1200" kern="1200" dirty="0" smtClean="0">
                <a:solidFill>
                  <a:schemeClr val="tx1"/>
                </a:solidFill>
                <a:effectLst/>
                <a:latin typeface="+mn-lt"/>
                <a:ea typeface="+mn-ea"/>
                <a:cs typeface="+mn-cs"/>
              </a:rPr>
              <a:t> בין </a:t>
            </a:r>
            <a:r>
              <a:rPr lang="he-IL" sz="1200" kern="1200" dirty="0" err="1" smtClean="0">
                <a:solidFill>
                  <a:schemeClr val="tx1"/>
                </a:solidFill>
                <a:effectLst/>
                <a:latin typeface="+mn-lt"/>
                <a:ea typeface="+mn-ea"/>
                <a:cs typeface="+mn-cs"/>
              </a:rPr>
              <a:t>זרועית</a:t>
            </a:r>
            <a:r>
              <a:rPr lang="he-IL" sz="1200" kern="1200" dirty="0" smtClean="0">
                <a:solidFill>
                  <a:schemeClr val="tx1"/>
                </a:solidFill>
                <a:effectLst/>
                <a:latin typeface="+mn-lt"/>
                <a:ea typeface="+mn-ea"/>
                <a:cs typeface="+mn-cs"/>
              </a:rPr>
              <a:t> ובין ארגונית - היעדר </a:t>
            </a:r>
            <a:r>
              <a:rPr lang="he-IL" sz="1200" kern="1200" dirty="0" err="1" smtClean="0">
                <a:solidFill>
                  <a:schemeClr val="tx1"/>
                </a:solidFill>
                <a:effectLst/>
                <a:latin typeface="+mn-lt"/>
                <a:ea typeface="+mn-ea"/>
                <a:cs typeface="+mn-cs"/>
              </a:rPr>
              <a:t>שילוביות</a:t>
            </a:r>
            <a:r>
              <a:rPr lang="he-IL" sz="1200" kern="1200" dirty="0" smtClean="0">
                <a:solidFill>
                  <a:schemeClr val="tx1"/>
                </a:solidFill>
                <a:effectLst/>
                <a:latin typeface="+mn-lt"/>
                <a:ea typeface="+mn-ea"/>
                <a:cs typeface="+mn-cs"/>
              </a:rPr>
              <a:t> עם זרועות וגופים העוסקים בהגנת גבולות – אמ"ן, פקע"ר, ח"א, ח"י, </a:t>
            </a:r>
            <a:r>
              <a:rPr lang="he-IL" sz="1200" kern="1200" dirty="0" err="1" smtClean="0">
                <a:solidFill>
                  <a:schemeClr val="tx1"/>
                </a:solidFill>
                <a:effectLst/>
                <a:latin typeface="+mn-lt"/>
                <a:ea typeface="+mn-ea"/>
                <a:cs typeface="+mn-cs"/>
              </a:rPr>
              <a:t>רמד"א</a:t>
            </a:r>
            <a:r>
              <a:rPr lang="he-IL" sz="1200" kern="1200" dirty="0" smtClean="0">
                <a:solidFill>
                  <a:schemeClr val="tx1"/>
                </a:solidFill>
                <a:effectLst/>
                <a:latin typeface="+mn-lt"/>
                <a:ea typeface="+mn-ea"/>
                <a:cs typeface="+mn-cs"/>
              </a:rPr>
              <a:t>, שב"כ, מ"י. (ז"י, אל"מ)</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 - אנו מתבססים על גדודים שייעודם המרכזי הוא תמרון לשטח האויב בעוד שהגנת הגבולות דורשת כשירויות ומומחיות בנושאים שרבים מהם הינם ייחודיים. כתוצאה מכך  אנו נאלצים לקיים מערכת לא יעילה </a:t>
            </a:r>
            <a:r>
              <a:rPr lang="he-IL" sz="1200" kern="1200" dirty="0" err="1" smtClean="0">
                <a:solidFill>
                  <a:schemeClr val="tx1"/>
                </a:solidFill>
                <a:effectLst/>
                <a:latin typeface="+mn-lt"/>
                <a:ea typeface="+mn-ea"/>
                <a:cs typeface="+mn-cs"/>
              </a:rPr>
              <a:t>וחזרתית</a:t>
            </a:r>
            <a:r>
              <a:rPr lang="he-IL" sz="1200" kern="1200" dirty="0" smtClean="0">
                <a:solidFill>
                  <a:schemeClr val="tx1"/>
                </a:solidFill>
                <a:effectLst/>
                <a:latin typeface="+mn-lt"/>
                <a:ea typeface="+mn-ea"/>
                <a:cs typeface="+mn-cs"/>
              </a:rPr>
              <a:t> של הכנת יחידות, הכשרות, הסמכות וחוזר חלילה. זהו מבנה אנכרוניסטי שאינו מותאם לצורך ולקצב. (ז"י אל"מ)</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 "מצבא התקפי לצבא בעל אוריינטציה הגנתית – אתגרי ההגנה  והעיסוק המרובה בהן שינה את החשיבה ביבשה, חלחל לדרגים הטקטיים הנמוכים עד כדי סטגנציה הגנתית- מג"דים </a:t>
            </a:r>
            <a:r>
              <a:rPr lang="he-IL" sz="1200" i="1" kern="1200" dirty="0" err="1" smtClean="0">
                <a:solidFill>
                  <a:schemeClr val="tx1"/>
                </a:solidFill>
                <a:effectLst/>
                <a:latin typeface="+mn-lt"/>
                <a:ea typeface="+mn-ea"/>
                <a:cs typeface="+mn-cs"/>
              </a:rPr>
              <a:t>ומ"פים</a:t>
            </a:r>
            <a:r>
              <a:rPr lang="he-IL" sz="1200" i="1" kern="1200" dirty="0" smtClean="0">
                <a:solidFill>
                  <a:schemeClr val="tx1"/>
                </a:solidFill>
                <a:effectLst/>
                <a:latin typeface="+mn-lt"/>
                <a:ea typeface="+mn-ea"/>
                <a:cs typeface="+mn-cs"/>
              </a:rPr>
              <a:t> החושבים איך להגן ופחות איך לתקוף –"כשוער בשער".</a:t>
            </a:r>
            <a:endParaRPr lang="en-US" sz="1200" kern="1200" dirty="0" smtClean="0">
              <a:solidFill>
                <a:schemeClr val="tx1"/>
              </a:solidFill>
              <a:effectLst/>
              <a:latin typeface="+mn-lt"/>
              <a:ea typeface="+mn-ea"/>
              <a:cs typeface="+mn-cs"/>
            </a:endParaRPr>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9</a:t>
            </a:fld>
            <a:endParaRPr lang="he-IL"/>
          </a:p>
        </p:txBody>
      </p:sp>
    </p:spTree>
    <p:extLst>
      <p:ext uri="{BB962C8B-B14F-4D97-AF65-F5344CB8AC3E}">
        <p14:creationId xmlns:p14="http://schemas.microsoft.com/office/powerpoint/2010/main" xmlns="" val="587234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he-IL" sz="1200" dirty="0" smtClean="0">
                <a:solidFill>
                  <a:schemeClr val="accent5">
                    <a:lumMod val="50000"/>
                  </a:schemeClr>
                </a:solidFill>
                <a:latin typeface="Segoe UI Semilight" panose="020B0402040204020203" pitchFamily="34" charset="0"/>
              </a:rPr>
              <a:t>גאווה ארגונית- ערכים ארגונים מקדמים (חתירה לניצחון, משמעת פעולה)</a:t>
            </a:r>
            <a:endParaRPr lang="en-US" sz="1200" dirty="0" smtClean="0">
              <a:solidFill>
                <a:schemeClr val="accent5">
                  <a:lumMod val="50000"/>
                </a:schemeClr>
              </a:solidFill>
              <a:latin typeface="Segoe UI Semilight" panose="020B0402040204020203" pitchFamily="34" charset="0"/>
            </a:endParaRPr>
          </a:p>
          <a:p>
            <a:pPr marL="0" indent="0">
              <a:buFont typeface="Arial" panose="020B0604020202020204" pitchFamily="34" charset="0"/>
              <a:buNone/>
            </a:pPr>
            <a:endParaRPr lang="he-IL" sz="1200" b="1" i="0" u="none" strike="noStrike" kern="1200" dirty="0" smtClean="0">
              <a:solidFill>
                <a:schemeClr val="tx1"/>
              </a:solidFill>
              <a:effectLst/>
              <a:latin typeface="+mn-lt"/>
              <a:ea typeface="+mn-ea"/>
              <a:cs typeface="+mn-cs"/>
            </a:endParaRPr>
          </a:p>
          <a:p>
            <a:pPr marL="0" indent="0">
              <a:buFont typeface="Arial" panose="020B0604020202020204" pitchFamily="34" charset="0"/>
              <a:buNone/>
            </a:pPr>
            <a:endParaRPr lang="he-IL" sz="1200" b="1" i="0" u="none" strike="noStrike" kern="1200" dirty="0" smtClean="0">
              <a:solidFill>
                <a:schemeClr val="tx1"/>
              </a:solidFill>
              <a:effectLst/>
              <a:latin typeface="+mn-lt"/>
              <a:ea typeface="+mn-ea"/>
              <a:cs typeface="+mn-cs"/>
            </a:endParaRPr>
          </a:p>
          <a:p>
            <a:pPr marL="0" indent="0">
              <a:buFont typeface="Arial" panose="020B0604020202020204" pitchFamily="34" charset="0"/>
              <a:buNone/>
            </a:pPr>
            <a:r>
              <a:rPr lang="he-IL" sz="1200" b="1" i="0" u="none" strike="noStrike" kern="1200" dirty="0" smtClean="0">
                <a:solidFill>
                  <a:schemeClr val="tx1"/>
                </a:solidFill>
                <a:effectLst/>
                <a:latin typeface="+mn-lt"/>
                <a:ea typeface="+mn-ea"/>
                <a:cs typeface="+mn-cs"/>
              </a:rPr>
              <a:t>ציטוטים</a:t>
            </a:r>
          </a:p>
          <a:p>
            <a:pPr marL="0" indent="0">
              <a:buFont typeface="Arial" panose="020B0604020202020204" pitchFamily="34" charset="0"/>
              <a:buNone/>
            </a:pPr>
            <a:r>
              <a:rPr lang="he-IL" sz="1200" b="1" i="0" u="none" strike="noStrike" kern="1200" dirty="0" smtClean="0">
                <a:solidFill>
                  <a:schemeClr val="tx1"/>
                </a:solidFill>
                <a:effectLst/>
                <a:latin typeface="+mn-lt"/>
                <a:ea typeface="+mn-ea"/>
                <a:cs typeface="+mn-cs"/>
              </a:rPr>
              <a:t>גאווה, ערכים מקדמים, חתירה </a:t>
            </a:r>
            <a:r>
              <a:rPr lang="he-IL" sz="1200" b="1" i="0" u="none" strike="noStrike" kern="1200" dirty="0" err="1" smtClean="0">
                <a:solidFill>
                  <a:schemeClr val="tx1"/>
                </a:solidFill>
                <a:effectLst/>
                <a:latin typeface="+mn-lt"/>
                <a:ea typeface="+mn-ea"/>
                <a:cs typeface="+mn-cs"/>
              </a:rPr>
              <a:t>לנצחון</a:t>
            </a:r>
            <a:r>
              <a:rPr lang="he-IL" sz="1200" b="1" i="0" u="none" strike="noStrike" kern="1200" dirty="0" smtClean="0">
                <a:solidFill>
                  <a:schemeClr val="tx1"/>
                </a:solidFill>
                <a:effectLst/>
                <a:latin typeface="+mn-lt"/>
                <a:ea typeface="+mn-ea"/>
                <a:cs typeface="+mn-cs"/>
              </a:rPr>
              <a:t>: </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0" i="0" u="none" strike="noStrike" kern="1200" dirty="0" smtClean="0">
                <a:solidFill>
                  <a:schemeClr val="tx1"/>
                </a:solidFill>
                <a:effectLst/>
                <a:latin typeface="+mn-lt"/>
                <a:ea typeface="+mn-ea"/>
                <a:cs typeface="+mn-cs"/>
              </a:rPr>
              <a:t>משימתו של צה"ל היא לנצח במלחמה. בביקוריי התדירים בשטח אני פוגש לוחמים ומפקדים חדורי תודעת שליחות ודביקות במשימה, ובכך עוצמתנו (תא"ל,</a:t>
            </a:r>
            <a:r>
              <a:rPr lang="he-IL" sz="1200" b="0" i="0" u="none" strike="noStrike" kern="1200" baseline="0" dirty="0" smtClean="0">
                <a:solidFill>
                  <a:schemeClr val="tx1"/>
                </a:solidFill>
                <a:effectLst/>
                <a:latin typeface="+mn-lt"/>
                <a:ea typeface="+mn-ea"/>
                <a:cs typeface="+mn-cs"/>
              </a:rPr>
              <a:t> אכ"א)</a:t>
            </a:r>
            <a:r>
              <a:rPr lang="he-IL" sz="1200" b="0" i="0" u="none" strike="noStrike" kern="1200" dirty="0" smtClean="0">
                <a:solidFill>
                  <a:schemeClr val="tx1"/>
                </a:solidFill>
                <a:effectLst/>
                <a:latin typeface="+mn-lt"/>
                <a:ea typeface="+mn-ea"/>
                <a:cs typeface="+mn-cs"/>
              </a:rPr>
              <a:t>. </a:t>
            </a:r>
            <a:endParaRPr lang="he-IL" b="1" i="1" u="sng" dirty="0" smtClean="0"/>
          </a:p>
          <a:p>
            <a:pPr marL="171450" indent="-171450">
              <a:buFont typeface="Arial" panose="020B0604020202020204" pitchFamily="34" charset="0"/>
              <a:buChar char="•"/>
            </a:pPr>
            <a:r>
              <a:rPr lang="he-IL" sz="1200" b="0" i="0" u="none" strike="noStrike" kern="1200" dirty="0" smtClean="0">
                <a:solidFill>
                  <a:schemeClr val="tx1"/>
                </a:solidFill>
                <a:effectLst/>
                <a:latin typeface="+mn-lt"/>
                <a:ea typeface="+mn-ea"/>
                <a:cs typeface="+mn-cs"/>
              </a:rPr>
              <a:t>ערכי צה"ל – הינם עוצמתו של צה"ל (אל"ם,</a:t>
            </a:r>
            <a:r>
              <a:rPr lang="he-IL" sz="1200" b="0" i="0" u="none" strike="noStrike" kern="1200" baseline="0" dirty="0" smtClean="0">
                <a:solidFill>
                  <a:schemeClr val="tx1"/>
                </a:solidFill>
                <a:effectLst/>
                <a:latin typeface="+mn-lt"/>
                <a:ea typeface="+mn-ea"/>
                <a:cs typeface="+mn-cs"/>
              </a:rPr>
              <a:t> </a:t>
            </a:r>
            <a:r>
              <a:rPr lang="he-IL" sz="1200" b="0" i="0" u="none" strike="noStrike" kern="1200" baseline="0" dirty="0" err="1" smtClean="0">
                <a:solidFill>
                  <a:schemeClr val="tx1"/>
                </a:solidFill>
                <a:effectLst/>
                <a:latin typeface="+mn-lt"/>
                <a:ea typeface="+mn-ea"/>
                <a:cs typeface="+mn-cs"/>
              </a:rPr>
              <a:t>אט"ל</a:t>
            </a:r>
            <a:r>
              <a:rPr lang="he-IL" sz="1200" b="0" i="0" u="none" strike="noStrike" kern="1200" dirty="0" smtClean="0">
                <a:solidFill>
                  <a:schemeClr val="tx1"/>
                </a:solidFill>
                <a:effectLst/>
                <a:latin typeface="+mn-lt"/>
                <a:ea typeface="+mn-ea"/>
                <a:cs typeface="+mn-cs"/>
              </a:rPr>
              <a:t>)</a:t>
            </a:r>
          </a:p>
          <a:p>
            <a:pPr marL="0" marR="0" lvl="0" indent="0" algn="r" defTabSz="914400" rtl="1" eaLnBrk="1" fontAlgn="auto" latinLnBrk="0" hangingPunct="1">
              <a:lnSpc>
                <a:spcPct val="100000"/>
              </a:lnSpc>
              <a:spcBef>
                <a:spcPts val="0"/>
              </a:spcBef>
              <a:spcAft>
                <a:spcPts val="0"/>
              </a:spcAft>
              <a:buClrTx/>
              <a:buSzTx/>
              <a:buFontTx/>
              <a:buNone/>
              <a:tabLst/>
              <a:defRPr/>
            </a:pPr>
            <a:endParaRPr lang="he-IL" sz="1200" kern="1200" dirty="0" smtClean="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b="1" kern="1200" dirty="0" smtClean="0">
                <a:solidFill>
                  <a:schemeClr val="tx1"/>
                </a:solidFill>
                <a:effectLst/>
                <a:latin typeface="+mn-lt"/>
                <a:ea typeface="+mn-ea"/>
                <a:cs typeface="+mn-cs"/>
              </a:rPr>
              <a:t>עייפות ארגונית</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"עומס בלתי פוסק, נטישת קצינים איכותיים ותופעות לוואי המתבטאות "בבינוניות" של קצינים הנותרים בצה"ל... חוסר יעילות ואפקטיביות... ובמילים אחרות, עייפות ארגונית".</a:t>
            </a:r>
            <a:endParaRPr lang="en-US" dirty="0" smtClean="0">
              <a:effectLst/>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he-IL" sz="1200" b="1" kern="1200" dirty="0" smtClean="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b="1" kern="1200" dirty="0" smtClean="0">
                <a:solidFill>
                  <a:schemeClr val="tx1"/>
                </a:solidFill>
                <a:effectLst/>
                <a:latin typeface="+mn-lt"/>
                <a:ea typeface="+mn-ea"/>
                <a:cs typeface="+mn-cs"/>
              </a:rPr>
              <a:t>ארגונים חלולים</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t>
            </a:r>
            <a:r>
              <a:rPr lang="he-IL" sz="1200" kern="1200" dirty="0" smtClean="0">
                <a:solidFill>
                  <a:schemeClr val="tx1"/>
                </a:solidFill>
                <a:effectLst/>
                <a:latin typeface="+mn-lt"/>
                <a:ea typeface="+mn-ea"/>
                <a:cs typeface="+mn-cs"/>
              </a:rPr>
              <a:t>"גישת קיצוץ רוחבי מובילה לא פעם לפגיעה ביכולות </a:t>
            </a:r>
            <a:r>
              <a:rPr lang="he-IL" sz="1200" kern="1200" dirty="0" err="1" smtClean="0">
                <a:solidFill>
                  <a:schemeClr val="tx1"/>
                </a:solidFill>
                <a:effectLst/>
                <a:latin typeface="+mn-lt"/>
                <a:ea typeface="+mn-ea"/>
                <a:cs typeface="+mn-cs"/>
              </a:rPr>
              <a:t>ובמוראל</a:t>
            </a:r>
            <a:r>
              <a:rPr lang="he-IL" sz="1200" kern="1200" dirty="0" smtClean="0">
                <a:solidFill>
                  <a:schemeClr val="tx1"/>
                </a:solidFill>
                <a:effectLst/>
                <a:latin typeface="+mn-lt"/>
                <a:ea typeface="+mn-ea"/>
                <a:cs typeface="+mn-cs"/>
              </a:rPr>
              <a:t>... יכולות</a:t>
            </a:r>
            <a:r>
              <a:rPr lang="he-IL" sz="1200" i="1" kern="1200" dirty="0" smtClean="0">
                <a:solidFill>
                  <a:schemeClr val="tx1"/>
                </a:solidFill>
                <a:effectLst/>
                <a:latin typeface="+mn-lt"/>
                <a:ea typeface="+mn-ea"/>
                <a:cs typeface="+mn-cs"/>
              </a:rPr>
              <a:t> חלולות, תחושת עוני...ועומס על הפרט.."</a:t>
            </a:r>
            <a:endParaRPr lang="en-US" dirty="0" smtClean="0">
              <a:effectLst/>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he-IL" sz="1200" b="1" kern="1200" dirty="0" smtClean="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b="1" kern="1200" dirty="0" smtClean="0">
                <a:solidFill>
                  <a:schemeClr val="tx1"/>
                </a:solidFill>
                <a:effectLst/>
                <a:latin typeface="+mn-lt"/>
                <a:ea typeface="+mn-ea"/>
                <a:cs typeface="+mn-cs"/>
              </a:rPr>
              <a:t>בירוקרטיה</a:t>
            </a:r>
            <a:r>
              <a:rPr lang="he-IL" sz="1200" b="1" kern="1200" baseline="0" dirty="0" smtClean="0">
                <a:solidFill>
                  <a:schemeClr val="tx1"/>
                </a:solidFill>
                <a:effectLst/>
                <a:latin typeface="+mn-lt"/>
                <a:ea typeface="+mn-ea"/>
                <a:cs typeface="+mn-cs"/>
              </a:rPr>
              <a:t> </a:t>
            </a:r>
            <a:endParaRPr lang="he-IL" sz="1200" b="1" kern="1200" dirty="0" smtClean="0">
              <a:solidFill>
                <a:schemeClr val="tx1"/>
              </a:solidFill>
              <a:effectLst/>
              <a:latin typeface="+mn-lt"/>
              <a:ea typeface="+mn-ea"/>
              <a:cs typeface="+mn-cs"/>
            </a:endParaRP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"...הבירוקרטיה אינה רק מיכון טופס אלא שינוי בתהליך,  בנוסף נהלים ופקודות שאינם תואמים את המציאות והשתנות הסביבתית- נדרש לבצע עבודה מעמיקה לבחינת התהליכים והצורך בהם", (אל"מ,</a:t>
            </a:r>
            <a:r>
              <a:rPr lang="he-IL" sz="1200" kern="1200" baseline="0" dirty="0" smtClean="0">
                <a:solidFill>
                  <a:schemeClr val="tx1"/>
                </a:solidFill>
                <a:effectLst/>
                <a:latin typeface="+mn-lt"/>
                <a:ea typeface="+mn-ea"/>
                <a:cs typeface="+mn-cs"/>
              </a:rPr>
              <a:t> </a:t>
            </a:r>
            <a:r>
              <a:rPr lang="he-IL" sz="1200" kern="1200" dirty="0" smtClean="0">
                <a:solidFill>
                  <a:schemeClr val="tx1"/>
                </a:solidFill>
                <a:effectLst/>
                <a:latin typeface="+mn-lt"/>
                <a:ea typeface="+mn-ea"/>
                <a:cs typeface="+mn-cs"/>
              </a:rPr>
              <a:t>ח"א). </a:t>
            </a:r>
            <a:endParaRPr lang="en-US" sz="1200" kern="1200" dirty="0" smtClean="0">
              <a:solidFill>
                <a:schemeClr val="tx1"/>
              </a:solidFill>
              <a:effectLst/>
              <a:latin typeface="+mn-lt"/>
              <a:ea typeface="+mn-ea"/>
              <a:cs typeface="+mn-cs"/>
            </a:endParaRPr>
          </a:p>
          <a:p>
            <a:pPr marL="171450" marR="0" lvl="0" indent="-1714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"תהליכים ביורוקרטיים, ארוכים ומתישים, אין תרבות של עבודה מהירה וגמישה - מאוד מקשה על היכולת להתאים מענה ופתרון מהיר לבעיות ולקצב השינויים מסביבנו".(אל"ם, </a:t>
            </a:r>
            <a:r>
              <a:rPr lang="he-IL" sz="1200" i="1" kern="1200" baseline="0" dirty="0" smtClean="0">
                <a:solidFill>
                  <a:schemeClr val="tx1"/>
                </a:solidFill>
                <a:effectLst/>
                <a:latin typeface="+mn-lt"/>
                <a:ea typeface="+mn-ea"/>
                <a:cs typeface="+mn-cs"/>
              </a:rPr>
              <a:t>אכ"א)</a:t>
            </a:r>
          </a:p>
          <a:p>
            <a:pPr marL="171450" marR="0" lvl="0" indent="-1714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"תהליכי רכש מסורבלים ומורכבים המכבידים על מתן מענה </a:t>
            </a:r>
            <a:r>
              <a:rPr lang="he-IL" sz="1200" i="1" kern="1200" dirty="0" err="1" smtClean="0">
                <a:solidFill>
                  <a:schemeClr val="tx1"/>
                </a:solidFill>
                <a:effectLst/>
                <a:latin typeface="+mn-lt"/>
                <a:ea typeface="+mn-ea"/>
                <a:cs typeface="+mn-cs"/>
              </a:rPr>
              <a:t>בקבועי</a:t>
            </a:r>
            <a:r>
              <a:rPr lang="he-IL" sz="1200" i="1" kern="1200" dirty="0" smtClean="0">
                <a:solidFill>
                  <a:schemeClr val="tx1"/>
                </a:solidFill>
                <a:effectLst/>
                <a:latin typeface="+mn-lt"/>
                <a:ea typeface="+mn-ea"/>
                <a:cs typeface="+mn-cs"/>
              </a:rPr>
              <a:t> זמן קצרים". (אל"ם,</a:t>
            </a:r>
            <a:r>
              <a:rPr lang="he-IL" sz="1200" i="1" kern="1200" baseline="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ח"י)</a:t>
            </a:r>
          </a:p>
          <a:p>
            <a:pPr marL="0" indent="0" rtl="1">
              <a:lnSpc>
                <a:spcPct val="150000"/>
              </a:lnSpc>
              <a:buFont typeface="Arial" panose="020B0604020202020204" pitchFamily="34" charset="0"/>
              <a:buNone/>
            </a:pPr>
            <a:endParaRPr lang="en-US" sz="1200" kern="1200" dirty="0" smtClean="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smtClean="0">
                <a:solidFill>
                  <a:schemeClr val="tx1"/>
                </a:solidFill>
                <a:effectLst/>
                <a:latin typeface="+mn-lt"/>
                <a:ea typeface="+mn-ea"/>
                <a:cs typeface="+mn-cs"/>
              </a:rPr>
              <a:t> </a:t>
            </a:r>
            <a:r>
              <a:rPr lang="he-IL" sz="1200" b="1" i="0" kern="1200" baseline="0" dirty="0" smtClean="0">
                <a:solidFill>
                  <a:schemeClr val="tx1"/>
                </a:solidFill>
                <a:effectLst/>
                <a:latin typeface="+mn-lt"/>
                <a:ea typeface="+mn-ea"/>
                <a:cs typeface="+mn-cs"/>
              </a:rPr>
              <a:t>קונפורמיות והסכמה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 "העדר אומץ לב אזרחי, צייתנות יתר ורצון לרצות את הפיקוד העליון של הצבא, הפכו לרעה חולה בצה"ל. להבנתי יש לכך השלכות קשות על היוזמה, ההתקפיות וערך הניצחון הנדרש מאתנו כצבא המגן על ארצו ועמו. השאלה הנשאלת, מדוע זה קרה לצה"ל שבעברו גידל קצונה שהצטיינה ביוזמה והתקפיות?" (תא"ל,</a:t>
            </a:r>
            <a:r>
              <a:rPr lang="he-IL" sz="1200" kern="1200" baseline="0" dirty="0" smtClean="0">
                <a:solidFill>
                  <a:schemeClr val="tx1"/>
                </a:solidFill>
                <a:effectLst/>
                <a:latin typeface="+mn-lt"/>
                <a:ea typeface="+mn-ea"/>
                <a:cs typeface="+mn-cs"/>
              </a:rPr>
              <a:t> ז"י</a:t>
            </a:r>
            <a:r>
              <a:rPr lang="he-IL" sz="1200" kern="1200" dirty="0" smtClean="0">
                <a:solidFill>
                  <a:schemeClr val="tx1"/>
                </a:solidFill>
                <a:effectLst/>
                <a:latin typeface="+mn-lt"/>
                <a:ea typeface="+mn-ea"/>
                <a:cs typeface="+mn-cs"/>
              </a:rPr>
              <a:t>)</a:t>
            </a: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 </a:t>
            </a:r>
            <a:r>
              <a:rPr lang="he-IL" sz="1200" i="1" kern="1200" dirty="0" smtClean="0">
                <a:solidFill>
                  <a:schemeClr val="tx1"/>
                </a:solidFill>
                <a:effectLst/>
                <a:latin typeface="+mn-lt"/>
                <a:ea typeface="+mn-ea"/>
                <a:cs typeface="+mn-cs"/>
              </a:rPr>
              <a:t>"העדפת מפקדים קונפורמיסטיים על פני מפקדים יוזמים וחצופים-בפועל זה בא לידי ביטוי בכך שמרבית מפקדי האוגדות מצוינים בשגרה אך, לעניות דעתי, לא יובילו אותנו לניצחון במלחמה הבאה".</a:t>
            </a:r>
            <a:endParaRPr lang="en-US" sz="1200" kern="1200" dirty="0" smtClean="0">
              <a:solidFill>
                <a:schemeClr val="tx1"/>
              </a:solidFill>
              <a:effectLst/>
              <a:latin typeface="+mn-lt"/>
              <a:ea typeface="+mn-ea"/>
              <a:cs typeface="+mn-cs"/>
            </a:endParaRPr>
          </a:p>
          <a:p>
            <a:pPr marL="0" indent="0" rtl="1">
              <a:lnSpc>
                <a:spcPct val="150000"/>
              </a:lnSpc>
              <a:buFont typeface="Arial" panose="020B0604020202020204" pitchFamily="34" charset="0"/>
              <a:buNone/>
            </a:pPr>
            <a:endParaRPr lang="he-IL" dirty="0" smtClean="0"/>
          </a:p>
          <a:p>
            <a:pPr marL="0" indent="0" rtl="1">
              <a:lnSpc>
                <a:spcPct val="150000"/>
              </a:lnSpc>
              <a:buFont typeface="Arial" panose="020B0604020202020204" pitchFamily="34" charset="0"/>
              <a:buNone/>
            </a:pPr>
            <a:r>
              <a:rPr lang="he-IL" b="1" dirty="0" smtClean="0"/>
              <a:t>פעולות ושינויים לוקאליים</a:t>
            </a:r>
          </a:p>
          <a:p>
            <a:pPr marL="171450" marR="0" indent="-1714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"קיימות בצה"ל חומות בין זרועות.. חילות ואגפים.. קיים קושי בהעברת מידע בין ארגונים בצה"ל ובהתגייסות למשימות משותפות.."</a:t>
            </a:r>
            <a:r>
              <a:rPr lang="he-IL" sz="1200" kern="1200" dirty="0" smtClean="0">
                <a:solidFill>
                  <a:schemeClr val="tx1"/>
                </a:solidFill>
                <a:effectLst/>
                <a:latin typeface="+mn-lt"/>
                <a:ea typeface="+mn-ea"/>
                <a:cs typeface="+mn-cs"/>
              </a:rPr>
              <a:t> </a:t>
            </a:r>
            <a:endParaRPr lang="en-US" dirty="0" smtClean="0">
              <a:effectLst/>
            </a:endParaRPr>
          </a:p>
          <a:p>
            <a:pPr marL="0" indent="0" rtl="1">
              <a:lnSpc>
                <a:spcPct val="150000"/>
              </a:lnSpc>
              <a:buFont typeface="Arial" panose="020B0604020202020204" pitchFamily="34" charset="0"/>
              <a:buNone/>
            </a:pPr>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10</a:t>
            </a:fld>
            <a:endParaRPr lang="he-IL"/>
          </a:p>
        </p:txBody>
      </p:sp>
    </p:spTree>
    <p:extLst>
      <p:ext uri="{BB962C8B-B14F-4D97-AF65-F5344CB8AC3E}">
        <p14:creationId xmlns:p14="http://schemas.microsoft.com/office/powerpoint/2010/main" xmlns="" val="2379557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ב</a:t>
            </a:r>
            <a:r>
              <a:rPr lang="he-IL" baseline="0" dirty="0" smtClean="0"/>
              <a:t>מתאם גבוה אחת עם השנייה – ובמתאם עם כל השאלות בסוגיית התפקיד והשירות.</a:t>
            </a:r>
          </a:p>
          <a:p>
            <a:endParaRPr lang="he-IL" b="1" u="sng" baseline="0" dirty="0" smtClean="0"/>
          </a:p>
          <a:p>
            <a:r>
              <a:rPr lang="he-IL" b="1" u="sng" baseline="0" dirty="0" smtClean="0"/>
              <a:t>גאווה</a:t>
            </a:r>
            <a:endParaRPr lang="he-IL" b="1" u="sng" dirty="0" smtClean="0"/>
          </a:p>
          <a:p>
            <a:pPr marL="171450" indent="-171450">
              <a:buFontTx/>
              <a:buChar char="-"/>
            </a:pPr>
            <a:r>
              <a:rPr lang="he-IL" u="none" dirty="0" smtClean="0"/>
              <a:t>ירידת</a:t>
            </a:r>
            <a:r>
              <a:rPr lang="he-IL" u="none" baseline="0" dirty="0" smtClean="0"/>
              <a:t> הגאווה </a:t>
            </a:r>
            <a:r>
              <a:rPr lang="he-IL" u="none" dirty="0" smtClean="0"/>
              <a:t>לפי </a:t>
            </a:r>
            <a:r>
              <a:rPr lang="he-IL" u="sng" dirty="0" smtClean="0"/>
              <a:t>דרגות</a:t>
            </a:r>
            <a:r>
              <a:rPr lang="he-IL" u="none" dirty="0" smtClean="0"/>
              <a:t> מתקיימת גם בנגדים. אבל מעניין</a:t>
            </a:r>
            <a:r>
              <a:rPr lang="he-IL" u="none" baseline="0" dirty="0" smtClean="0"/>
              <a:t> שסג"ם/סגן יותר חשים גאווה מאשר סרן, ואחרי כן זה הולך ועולה. אגב, גאווה של חיילי חובה (מקוון, 2017) היא 71%, קבע גבוה מהם בכל דרגה.</a:t>
            </a:r>
          </a:p>
          <a:p>
            <a:pPr marL="171450" indent="-171450">
              <a:buFontTx/>
              <a:buChar char="-"/>
            </a:pPr>
            <a:r>
              <a:rPr lang="he-IL" u="sng" dirty="0" smtClean="0"/>
              <a:t>מגזרי קצונה </a:t>
            </a:r>
            <a:r>
              <a:rPr lang="he-IL" dirty="0" smtClean="0"/>
              <a:t>- הגאווה גבוהה יותר אצל לוחמים, </a:t>
            </a:r>
            <a:r>
              <a:rPr lang="he-IL" dirty="0" err="1" smtClean="0"/>
              <a:t>תומכ"ל</a:t>
            </a:r>
            <a:r>
              <a:rPr lang="he-IL" dirty="0" smtClean="0"/>
              <a:t> (</a:t>
            </a:r>
            <a:r>
              <a:rPr lang="he-IL" b="1" dirty="0" smtClean="0"/>
              <a:t>עלייה מ2017</a:t>
            </a:r>
            <a:r>
              <a:rPr lang="he-IL" dirty="0" smtClean="0"/>
              <a:t>), ומודיעין (לעומת פרופסיונאלי וטכנולוגי [</a:t>
            </a:r>
            <a:r>
              <a:rPr lang="he-IL" b="1" dirty="0" err="1" smtClean="0"/>
              <a:t>טכנ</a:t>
            </a:r>
            <a:r>
              <a:rPr lang="he-IL" b="1" dirty="0" smtClean="0"/>
              <a:t>'</a:t>
            </a:r>
            <a:r>
              <a:rPr lang="he-IL" b="1" baseline="0" dirty="0" smtClean="0"/>
              <a:t> בירידה מ2017</a:t>
            </a:r>
            <a:r>
              <a:rPr lang="he-IL" baseline="0" dirty="0" smtClean="0"/>
              <a:t>]</a:t>
            </a:r>
            <a:r>
              <a:rPr lang="he-IL" dirty="0" smtClean="0"/>
              <a:t>). </a:t>
            </a:r>
            <a:endParaRPr lang="he-IL" b="1" dirty="0" smtClean="0"/>
          </a:p>
          <a:p>
            <a:pPr marL="171450" indent="-171450">
              <a:buFontTx/>
              <a:buChar char="-"/>
            </a:pPr>
            <a:r>
              <a:rPr lang="he-IL" dirty="0" smtClean="0"/>
              <a:t>בהתאמה, </a:t>
            </a:r>
            <a:r>
              <a:rPr lang="he-IL" u="sng" dirty="0" smtClean="0"/>
              <a:t>בחילות</a:t>
            </a:r>
            <a:r>
              <a:rPr lang="he-IL" dirty="0" smtClean="0"/>
              <a:t> – גאווה נמוכה</a:t>
            </a:r>
            <a:r>
              <a:rPr lang="he-IL" baseline="0" dirty="0" smtClean="0"/>
              <a:t> יותר בחר"פ, חי"ק, חמ"ן</a:t>
            </a:r>
          </a:p>
          <a:p>
            <a:pPr marL="171450" indent="-171450">
              <a:buFontTx/>
              <a:buChar char="-"/>
            </a:pPr>
            <a:r>
              <a:rPr lang="he-IL" u="sng" baseline="0" dirty="0" smtClean="0"/>
              <a:t>נשים</a:t>
            </a:r>
            <a:r>
              <a:rPr lang="he-IL" baseline="0" dirty="0" smtClean="0"/>
              <a:t> מדווחות על יותר גאווה </a:t>
            </a:r>
            <a:r>
              <a:rPr lang="he-IL" u="sng" baseline="0" dirty="0" smtClean="0"/>
              <a:t>מגברים</a:t>
            </a:r>
            <a:r>
              <a:rPr lang="he-IL" baseline="0" dirty="0" smtClean="0"/>
              <a:t>.</a:t>
            </a:r>
          </a:p>
          <a:p>
            <a:pPr marL="171450" indent="-171450">
              <a:buFontTx/>
              <a:buChar char="-"/>
            </a:pPr>
            <a:endParaRPr lang="he-IL" baseline="0" dirty="0" smtClean="0"/>
          </a:p>
          <a:p>
            <a:endParaRPr lang="he-IL" dirty="0"/>
          </a:p>
        </p:txBody>
      </p:sp>
      <p:sp>
        <p:nvSpPr>
          <p:cNvPr id="4" name="מציין מיקום של מספר שקופית 3"/>
          <p:cNvSpPr>
            <a:spLocks noGrp="1"/>
          </p:cNvSpPr>
          <p:nvPr>
            <p:ph type="sldNum" sz="quarter" idx="10"/>
          </p:nvPr>
        </p:nvSpPr>
        <p:spPr/>
        <p:txBody>
          <a:bodyPr/>
          <a:lstStyle/>
          <a:p>
            <a:fld id="{2330B1E8-9BBC-4A4F-993E-EBC0B00F7921}" type="slidenum">
              <a:rPr lang="he-IL" smtClean="0">
                <a:solidFill>
                  <a:prstClr val="black"/>
                </a:solidFill>
              </a:rPr>
              <a:pPr/>
              <a:t>11</a:t>
            </a:fld>
            <a:endParaRPr lang="he-IL">
              <a:solidFill>
                <a:prstClr val="black"/>
              </a:solidFill>
            </a:endParaRPr>
          </a:p>
        </p:txBody>
      </p:sp>
    </p:spTree>
    <p:extLst>
      <p:ext uri="{BB962C8B-B14F-4D97-AF65-F5344CB8AC3E}">
        <p14:creationId xmlns:p14="http://schemas.microsoft.com/office/powerpoint/2010/main" xmlns="" val="2919557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smtClean="0"/>
              <a:t>באיזו מידה אתה</a:t>
            </a:r>
            <a:r>
              <a:rPr lang="he-IL" baseline="0" dirty="0" smtClean="0"/>
              <a:t> מעריך ש</a:t>
            </a:r>
            <a:r>
              <a:rPr lang="he-IL" dirty="0" smtClean="0"/>
              <a:t>הזמן שלך בצבא מנוצל</a:t>
            </a:r>
            <a:r>
              <a:rPr lang="he-IL" baseline="0" dirty="0" smtClean="0"/>
              <a:t> כראוי? </a:t>
            </a:r>
          </a:p>
          <a:p>
            <a:r>
              <a:rPr lang="he-IL" baseline="0" dirty="0" smtClean="0"/>
              <a:t>במידה רבה- רבה מאוד 20%</a:t>
            </a:r>
          </a:p>
          <a:p>
            <a:r>
              <a:rPr lang="he-IL" baseline="0" dirty="0" smtClean="0"/>
              <a:t>במידה בינונית 32%</a:t>
            </a:r>
          </a:p>
          <a:p>
            <a:r>
              <a:rPr lang="he-IL" sz="2400" b="1" baseline="0" dirty="0" smtClean="0"/>
              <a:t>במידה מועטה-כלל לא 48%</a:t>
            </a:r>
          </a:p>
          <a:p>
            <a:endParaRPr lang="he-IL" dirty="0"/>
          </a:p>
        </p:txBody>
      </p:sp>
      <p:sp>
        <p:nvSpPr>
          <p:cNvPr id="4" name="מציין מיקום של מספר שקופית 3"/>
          <p:cNvSpPr>
            <a:spLocks noGrp="1"/>
          </p:cNvSpPr>
          <p:nvPr>
            <p:ph type="sldNum" sz="quarter" idx="10"/>
          </p:nvPr>
        </p:nvSpPr>
        <p:spPr/>
        <p:txBody>
          <a:bodyPr/>
          <a:lstStyle/>
          <a:p>
            <a:fld id="{2330B1E8-9BBC-4A4F-993E-EBC0B00F7921}" type="slidenum">
              <a:rPr lang="he-IL" smtClean="0">
                <a:solidFill>
                  <a:prstClr val="black"/>
                </a:solidFill>
              </a:rPr>
              <a:pPr/>
              <a:t>12</a:t>
            </a:fld>
            <a:endParaRPr lang="he-IL">
              <a:solidFill>
                <a:prstClr val="black"/>
              </a:solidFill>
            </a:endParaRPr>
          </a:p>
        </p:txBody>
      </p:sp>
    </p:spTree>
    <p:extLst>
      <p:ext uri="{BB962C8B-B14F-4D97-AF65-F5344CB8AC3E}">
        <p14:creationId xmlns:p14="http://schemas.microsoft.com/office/powerpoint/2010/main" xmlns="" val="2041546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200" b="1" i="0" kern="1200" dirty="0" smtClean="0">
                <a:solidFill>
                  <a:schemeClr val="tx1"/>
                </a:solidFill>
                <a:effectLst/>
                <a:latin typeface="+mn-lt"/>
                <a:ea typeface="+mn-ea"/>
                <a:cs typeface="+mn-cs"/>
              </a:rPr>
              <a:t>עתיר</a:t>
            </a:r>
            <a:r>
              <a:rPr lang="he-IL" sz="1200" b="1" i="0" kern="1200" baseline="0" dirty="0" smtClean="0">
                <a:solidFill>
                  <a:schemeClr val="tx1"/>
                </a:solidFill>
                <a:effectLst/>
                <a:latin typeface="+mn-lt"/>
                <a:ea typeface="+mn-ea"/>
                <a:cs typeface="+mn-cs"/>
              </a:rPr>
              <a:t> טכנולוגיות: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"צה"ל הנו צבא עתיר טכנולוגיה, המצוי בליבו של </a:t>
            </a:r>
            <a:r>
              <a:rPr lang="he-IL" sz="1200" kern="1200" dirty="0" err="1" smtClean="0">
                <a:solidFill>
                  <a:schemeClr val="tx1"/>
                </a:solidFill>
                <a:effectLst/>
                <a:latin typeface="+mn-lt"/>
                <a:ea typeface="+mn-ea"/>
                <a:cs typeface="+mn-cs"/>
              </a:rPr>
              <a:t>אקוסיסטם</a:t>
            </a:r>
            <a:r>
              <a:rPr lang="he-IL" sz="1200" kern="1200" dirty="0" smtClean="0">
                <a:solidFill>
                  <a:schemeClr val="tx1"/>
                </a:solidFill>
                <a:effectLst/>
                <a:latin typeface="+mn-lt"/>
                <a:ea typeface="+mn-ea"/>
                <a:cs typeface="+mn-cs"/>
              </a:rPr>
              <a:t> ישראלי ייחודי..." (תא"ל, תקשוב)</a:t>
            </a:r>
            <a:endParaRPr lang="en-US"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he-IL" sz="1200" b="1" i="0" kern="1200" dirty="0" smtClean="0">
              <a:solidFill>
                <a:schemeClr val="tx1"/>
              </a:solidFill>
              <a:effectLst/>
              <a:latin typeface="+mn-lt"/>
              <a:ea typeface="+mn-ea"/>
              <a:cs typeface="+mn-cs"/>
            </a:endParaRPr>
          </a:p>
          <a:p>
            <a:r>
              <a:rPr lang="he-IL" b="1" dirty="0" smtClean="0"/>
              <a:t>איים</a:t>
            </a:r>
            <a:r>
              <a:rPr lang="he-IL" b="1" baseline="0" dirty="0" smtClean="0"/>
              <a:t> של חדשנות </a:t>
            </a:r>
            <a:endParaRPr lang="he-IL" b="1" dirty="0" smtClean="0"/>
          </a:p>
          <a:p>
            <a:pPr marL="342900" marR="0" lvl="1"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2000" dirty="0" smtClean="0">
                <a:solidFill>
                  <a:schemeClr val="tx1">
                    <a:hueOff val="0"/>
                    <a:satOff val="0"/>
                    <a:lumOff val="0"/>
                    <a:alphaOff val="0"/>
                  </a:schemeClr>
                </a:solidFill>
                <a:latin typeface="Segoe UI Semilight" panose="020B0402040204020203" pitchFamily="34" charset="0"/>
                <a:cs typeface="Segoe UI Semilight" panose="020B0402040204020203" pitchFamily="34" charset="0"/>
              </a:rPr>
              <a:t>איים של חדשנות לוקאלית  ואוקיינוסים של שמרנות ארגונית </a:t>
            </a:r>
          </a:p>
          <a:p>
            <a:pPr marL="342900" marR="0" lvl="1" indent="-34290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"ניתן לדמות את </a:t>
            </a:r>
            <a:r>
              <a:rPr lang="he-IL" sz="1200" i="1" kern="1200" dirty="0" err="1" smtClean="0">
                <a:solidFill>
                  <a:schemeClr val="tx1"/>
                </a:solidFill>
                <a:effectLst/>
                <a:latin typeface="+mn-lt"/>
                <a:ea typeface="+mn-ea"/>
                <a:cs typeface="+mn-cs"/>
              </a:rPr>
              <a:t>צה</a:t>
            </a:r>
            <a:r>
              <a:rPr lang="he-IL" sz="1200" i="1" kern="1200" dirty="0" smtClean="0">
                <a:solidFill>
                  <a:schemeClr val="tx1"/>
                </a:solidFill>
                <a:effectLst/>
                <a:latin typeface="+mn-lt"/>
                <a:ea typeface="+mn-ea"/>
                <a:cs typeface="+mn-cs"/>
              </a:rPr>
              <a:t>""ל לרכבת נוסעים, אשר הקטר והקרונות הראשונים בה חדישים, אולם קרונותיה הנותרים מיושנים. הרכבת כולה נעה על גבי מסילה צרה אשר מקשה על פיתוח מהירות. מאידך, חטיבות המילואים נמצאות בפער אדיר ביחס לחטיבות הסדירות. הן מאוישות באנשים טובים, זוכות למודיעין איכותי ולתוכניות אופרטיביות פרטניות, אולם לא מצוידות </a:t>
            </a:r>
            <a:r>
              <a:rPr lang="he-IL" sz="1200" i="1" kern="1200" dirty="0" err="1" smtClean="0">
                <a:solidFill>
                  <a:schemeClr val="tx1"/>
                </a:solidFill>
                <a:effectLst/>
                <a:latin typeface="+mn-lt"/>
                <a:ea typeface="+mn-ea"/>
                <a:cs typeface="+mn-cs"/>
              </a:rPr>
              <a:t>באמל</a:t>
            </a:r>
            <a:r>
              <a:rPr lang="he-IL" sz="1200" i="1" kern="1200" dirty="0" smtClean="0">
                <a:solidFill>
                  <a:schemeClr val="tx1"/>
                </a:solidFill>
                <a:effectLst/>
                <a:latin typeface="+mn-lt"/>
                <a:ea typeface="+mn-ea"/>
                <a:cs typeface="+mn-cs"/>
              </a:rPr>
              <a:t>""ח הדרוש, צפויות להתגייס </a:t>
            </a:r>
            <a:r>
              <a:rPr lang="he-IL" sz="1200" i="1" kern="1200" dirty="0" err="1" smtClean="0">
                <a:solidFill>
                  <a:schemeClr val="tx1"/>
                </a:solidFill>
                <a:effectLst/>
                <a:latin typeface="+mn-lt"/>
                <a:ea typeface="+mn-ea"/>
                <a:cs typeface="+mn-cs"/>
              </a:rPr>
              <a:t>בימ</a:t>
            </a:r>
            <a:r>
              <a:rPr lang="he-IL" sz="1200" i="1" kern="1200" dirty="0" smtClean="0">
                <a:solidFill>
                  <a:schemeClr val="tx1"/>
                </a:solidFill>
                <a:effectLst/>
                <a:latin typeface="+mn-lt"/>
                <a:ea typeface="+mn-ea"/>
                <a:cs typeface="+mn-cs"/>
              </a:rPr>
              <a:t>""</a:t>
            </a:r>
            <a:r>
              <a:rPr lang="he-IL" sz="1200" i="1" kern="1200" dirty="0" err="1" smtClean="0">
                <a:solidFill>
                  <a:schemeClr val="tx1"/>
                </a:solidFill>
                <a:effectLst/>
                <a:latin typeface="+mn-lt"/>
                <a:ea typeface="+mn-ea"/>
                <a:cs typeface="+mn-cs"/>
              </a:rPr>
              <a:t>חים</a:t>
            </a:r>
            <a:r>
              <a:rPr lang="he-IL" sz="1200" i="1" kern="1200" dirty="0" smtClean="0">
                <a:solidFill>
                  <a:schemeClr val="tx1"/>
                </a:solidFill>
                <a:effectLst/>
                <a:latin typeface="+mn-lt"/>
                <a:ea typeface="+mn-ea"/>
                <a:cs typeface="+mn-cs"/>
              </a:rPr>
              <a:t> ישנים ובשיטות גיוס מיושנות, והחשוב מכל - מתאמנות חמישה ימים בשנה. זה אולי יותר מאשר בתקופות אחרות, אך לא ניתן להגיע לכשירות מבצעית </a:t>
            </a:r>
            <a:r>
              <a:rPr lang="he-IL" sz="1200" i="1" kern="1200" dirty="0" err="1" smtClean="0">
                <a:solidFill>
                  <a:schemeClr val="tx1"/>
                </a:solidFill>
                <a:effectLst/>
                <a:latin typeface="+mn-lt"/>
                <a:ea typeface="+mn-ea"/>
                <a:cs typeface="+mn-cs"/>
              </a:rPr>
              <a:t>אמיתית</a:t>
            </a:r>
            <a:r>
              <a:rPr lang="he-IL" sz="1200" i="1" kern="1200" dirty="0" smtClean="0">
                <a:solidFill>
                  <a:schemeClr val="tx1"/>
                </a:solidFill>
                <a:effectLst/>
                <a:latin typeface="+mn-lt"/>
                <a:ea typeface="+mn-ea"/>
                <a:cs typeface="+mn-cs"/>
              </a:rPr>
              <a:t> אל מול האתגרים הצפויים לנו"</a:t>
            </a:r>
            <a:endParaRPr lang="en-US" sz="1200" kern="1200" dirty="0" smtClean="0">
              <a:solidFill>
                <a:schemeClr val="tx1"/>
              </a:solidFill>
              <a:effectLst/>
              <a:latin typeface="+mn-lt"/>
              <a:ea typeface="+mn-ea"/>
              <a:cs typeface="+mn-cs"/>
            </a:endParaRPr>
          </a:p>
          <a:p>
            <a:endParaRPr lang="he-IL" dirty="0" smtClean="0"/>
          </a:p>
          <a:p>
            <a:r>
              <a:rPr lang="he-IL" b="1" dirty="0" smtClean="0"/>
              <a:t>קצב ההשתנות</a:t>
            </a: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"נעשית כל העת פעילות וישנה התקדמות משמעותית... אך  פועלים "לאט מידי ומעט מידי" (אל"ם,</a:t>
            </a:r>
            <a:r>
              <a:rPr lang="he-IL" sz="1200" i="1" kern="1200" baseline="0" dirty="0" smtClean="0">
                <a:solidFill>
                  <a:schemeClr val="tx1"/>
                </a:solidFill>
                <a:effectLst/>
                <a:latin typeface="+mn-lt"/>
                <a:ea typeface="+mn-ea"/>
                <a:cs typeface="+mn-cs"/>
              </a:rPr>
              <a:t> </a:t>
            </a:r>
            <a:r>
              <a:rPr lang="he-IL" sz="1200" i="1" kern="1200" baseline="0" dirty="0" err="1" smtClean="0">
                <a:solidFill>
                  <a:schemeClr val="tx1"/>
                </a:solidFill>
                <a:effectLst/>
                <a:latin typeface="+mn-lt"/>
                <a:ea typeface="+mn-ea"/>
                <a:cs typeface="+mn-cs"/>
              </a:rPr>
              <a:t>אט"ל</a:t>
            </a:r>
            <a:r>
              <a:rPr lang="he-IL" sz="1200" i="1" kern="1200" baseline="0" dirty="0" smtClean="0">
                <a:solidFill>
                  <a:schemeClr val="tx1"/>
                </a:solidFill>
                <a:effectLst/>
                <a:latin typeface="+mn-lt"/>
                <a:ea typeface="+mn-ea"/>
                <a:cs typeface="+mn-cs"/>
              </a:rPr>
              <a:t>)</a:t>
            </a: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"צה"ל הוביל תהליכים אשר השפיעו על העולם הטכנולוגי, כיום המצב הפוך לחלוטין. לדעתי, תהליכים טכנולוגיים מורכבים, הינם מעכב משמעותי מאוד בצה"ל. הרלוונטיות של חלק מהתהליכיים אשר מגיעים למימוש בעיכוב משמעותי, נמוכה מאוד בהרבה מהמקרים</a:t>
            </a:r>
            <a:r>
              <a:rPr lang="he-IL" sz="1200" i="0" kern="1200" dirty="0" smtClean="0">
                <a:solidFill>
                  <a:schemeClr val="tx1"/>
                </a:solidFill>
                <a:effectLst/>
                <a:latin typeface="+mn-lt"/>
                <a:ea typeface="+mn-ea"/>
                <a:cs typeface="+mn-cs"/>
              </a:rPr>
              <a:t>."(אל"מ,</a:t>
            </a:r>
            <a:r>
              <a:rPr lang="he-IL" sz="1200" i="0" kern="1200" baseline="0" dirty="0" smtClean="0">
                <a:solidFill>
                  <a:schemeClr val="tx1"/>
                </a:solidFill>
                <a:effectLst/>
                <a:latin typeface="+mn-lt"/>
                <a:ea typeface="+mn-ea"/>
                <a:cs typeface="+mn-cs"/>
              </a:rPr>
              <a:t> </a:t>
            </a:r>
            <a:r>
              <a:rPr lang="he-IL" sz="1200" i="0" kern="1200" dirty="0" smtClean="0">
                <a:solidFill>
                  <a:schemeClr val="tx1"/>
                </a:solidFill>
                <a:effectLst/>
                <a:latin typeface="+mn-lt"/>
                <a:ea typeface="+mn-ea"/>
                <a:cs typeface="+mn-cs"/>
              </a:rPr>
              <a:t>אמ"ן)</a:t>
            </a:r>
          </a:p>
          <a:p>
            <a:pPr marL="171450" marR="0" lvl="1"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"איטיות תהליכים בעולמות </a:t>
            </a:r>
            <a:r>
              <a:rPr lang="he-IL" sz="1200" i="1" kern="1200" dirty="0" err="1" smtClean="0">
                <a:solidFill>
                  <a:schemeClr val="tx1"/>
                </a:solidFill>
                <a:effectLst/>
                <a:latin typeface="+mn-lt"/>
                <a:ea typeface="+mn-ea"/>
                <a:cs typeface="+mn-cs"/>
              </a:rPr>
              <a:t>האמל"ח</a:t>
            </a:r>
            <a:r>
              <a:rPr lang="he-IL" sz="1200" i="1" kern="1200" dirty="0" smtClean="0">
                <a:solidFill>
                  <a:schemeClr val="tx1"/>
                </a:solidFill>
                <a:effectLst/>
                <a:latin typeface="+mn-lt"/>
                <a:ea typeface="+mn-ea"/>
                <a:cs typeface="+mn-cs"/>
              </a:rPr>
              <a:t> - בניית יכולת למענה גמיש וזריז (</a:t>
            </a:r>
            <a:r>
              <a:rPr lang="he-IL" sz="1200" i="1" kern="1200" dirty="0" err="1" smtClean="0">
                <a:solidFill>
                  <a:schemeClr val="tx1"/>
                </a:solidFill>
                <a:effectLst/>
                <a:latin typeface="+mn-lt"/>
                <a:ea typeface="+mn-ea"/>
                <a:cs typeface="+mn-cs"/>
              </a:rPr>
              <a:t>זמיש</a:t>
            </a:r>
            <a:r>
              <a:rPr lang="he-IL" sz="1200" i="1" kern="1200" dirty="0" smtClean="0">
                <a:solidFill>
                  <a:schemeClr val="tx1"/>
                </a:solidFill>
                <a:effectLst/>
                <a:latin typeface="+mn-lt"/>
                <a:ea typeface="+mn-ea"/>
                <a:cs typeface="+mn-cs"/>
              </a:rPr>
              <a:t>) לפערים מבצעיים בסטנדרט הולם גם אם לא מצוין בדומה לנעשה במ"מ ובמשרד, גם בכמויות גדולות."</a:t>
            </a:r>
            <a:endParaRPr lang="en-US" sz="11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he-IL" sz="1200" kern="1200" dirty="0" smtClean="0">
                <a:solidFill>
                  <a:schemeClr val="tx1"/>
                </a:solidFill>
                <a:effectLst/>
                <a:latin typeface="+mn-lt"/>
                <a:ea typeface="+mn-ea"/>
                <a:cs typeface="+mn-cs"/>
              </a:rPr>
              <a:t>"</a:t>
            </a:r>
            <a:r>
              <a:rPr lang="he-IL" sz="1200" i="1" kern="1200" dirty="0" smtClean="0">
                <a:solidFill>
                  <a:schemeClr val="tx1"/>
                </a:solidFill>
                <a:effectLst/>
                <a:latin typeface="+mn-lt"/>
                <a:ea typeface="+mn-ea"/>
                <a:cs typeface="+mn-cs"/>
              </a:rPr>
              <a:t>טרנספורמציה דיגיטאלית היא "צו השעה" וכל אשר חפץ חיים בעידן הזה נדרש לרכוב על גל הצונאמי של מהפיכת המידע". "נעשית כל העת פעילות וישנה התקדמות משמעותית... אך  פועלים "לאט מידי ומעט מידי" </a:t>
            </a:r>
            <a:endParaRPr lang="en-US" sz="1200" kern="1200" dirty="0" smtClean="0">
              <a:solidFill>
                <a:schemeClr val="tx1"/>
              </a:solidFill>
              <a:effectLst/>
              <a:latin typeface="+mn-lt"/>
              <a:ea typeface="+mn-ea"/>
              <a:cs typeface="+mn-cs"/>
            </a:endParaRPr>
          </a:p>
          <a:p>
            <a:pPr marL="0" indent="0">
              <a:buFont typeface="Arial" panose="020B0604020202020204" pitchFamily="34" charset="0"/>
              <a:buNone/>
            </a:pPr>
            <a:endParaRPr lang="he-IL" sz="1200" b="0" i="0" u="none" strike="noStrike" kern="1200" baseline="0" dirty="0" smtClean="0">
              <a:solidFill>
                <a:schemeClr val="tx1"/>
              </a:solidFill>
              <a:effectLst/>
              <a:latin typeface="+mn-lt"/>
              <a:ea typeface="+mn-ea"/>
              <a:cs typeface="+mn-cs"/>
            </a:endParaRPr>
          </a:p>
          <a:p>
            <a:pPr marL="0" indent="0">
              <a:buFont typeface="Arial" panose="020B0604020202020204" pitchFamily="34" charset="0"/>
              <a:buNone/>
            </a:pPr>
            <a:r>
              <a:rPr lang="he-IL" sz="1200" b="1" i="0" u="none" strike="noStrike" kern="1200" baseline="0" dirty="0" smtClean="0">
                <a:solidFill>
                  <a:schemeClr val="tx1"/>
                </a:solidFill>
                <a:effectLst/>
                <a:latin typeface="+mn-lt"/>
                <a:ea typeface="+mn-ea"/>
                <a:cs typeface="+mn-cs"/>
              </a:rPr>
              <a:t>העדר תשתיות לשינוי </a:t>
            </a:r>
          </a:p>
          <a:p>
            <a:pPr marL="0" indent="0">
              <a:buFont typeface="Arial" panose="020B0604020202020204" pitchFamily="34" charset="0"/>
              <a:buNone/>
            </a:pPr>
            <a:r>
              <a:rPr lang="he-IL" sz="1200" b="1" i="1" kern="1200" dirty="0" smtClean="0">
                <a:solidFill>
                  <a:schemeClr val="tx1"/>
                </a:solidFill>
                <a:effectLst/>
                <a:latin typeface="+mn-lt"/>
                <a:ea typeface="+mn-ea"/>
                <a:cs typeface="+mn-cs"/>
              </a:rPr>
              <a:t>פערי ידע טכנולוגי </a:t>
            </a:r>
            <a:r>
              <a:rPr lang="he-IL" sz="1200" b="1" i="1" kern="1200" dirty="0" err="1" smtClean="0">
                <a:solidFill>
                  <a:schemeClr val="tx1"/>
                </a:solidFill>
                <a:effectLst/>
                <a:latin typeface="+mn-lt"/>
                <a:ea typeface="+mn-ea"/>
                <a:cs typeface="+mn-cs"/>
              </a:rPr>
              <a:t>ואורינות</a:t>
            </a:r>
            <a:r>
              <a:rPr lang="he-IL" sz="1200" b="1" i="1" kern="1200" baseline="0" dirty="0" smtClean="0">
                <a:solidFill>
                  <a:schemeClr val="tx1"/>
                </a:solidFill>
                <a:effectLst/>
                <a:latin typeface="+mn-lt"/>
                <a:ea typeface="+mn-ea"/>
                <a:cs typeface="+mn-cs"/>
              </a:rPr>
              <a:t> טכנולוגית </a:t>
            </a:r>
            <a:r>
              <a:rPr lang="he-IL" sz="1200" b="1" i="1" kern="1200" dirty="0" smtClean="0">
                <a:solidFill>
                  <a:schemeClr val="tx1"/>
                </a:solidFill>
                <a:effectLst/>
                <a:latin typeface="+mn-lt"/>
                <a:ea typeface="+mn-ea"/>
                <a:cs typeface="+mn-cs"/>
              </a:rPr>
              <a:t>של מפקדים:</a:t>
            </a:r>
            <a:r>
              <a:rPr lang="he-IL" sz="1200" i="1" kern="1200" dirty="0" smtClean="0">
                <a:solidFill>
                  <a:schemeClr val="tx1"/>
                </a:solidFill>
                <a:effectLst/>
                <a:latin typeface="+mn-lt"/>
                <a:ea typeface="+mn-ea"/>
                <a:cs typeface="+mn-cs"/>
              </a:rPr>
              <a:t> "טרנספורמציה דיגיטלית הנה עיסוק של מפקדים שעיקרו ניהוג שינוי תפיסתי ולא עניין טכנולוגי. העדר עיסוק מפקדים משאיר את העיסוק בעיקר ליחידות הטכנולוגיות המוגבלים ביכולתם לחולל שינוי בתפיסות המבצעיות. (אל"ם,</a:t>
            </a:r>
            <a:r>
              <a:rPr lang="he-IL" sz="1200" i="1" kern="1200" baseline="0" dirty="0" smtClean="0">
                <a:solidFill>
                  <a:schemeClr val="tx1"/>
                </a:solidFill>
                <a:effectLst/>
                <a:latin typeface="+mn-lt"/>
                <a:ea typeface="+mn-ea"/>
                <a:cs typeface="+mn-cs"/>
              </a:rPr>
              <a:t> תקשוב</a:t>
            </a:r>
            <a:r>
              <a:rPr lang="he-IL" sz="1200" i="1"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a:t>
            </a:r>
            <a:r>
              <a:rPr lang="he-IL" sz="1200" i="1" kern="1200" dirty="0" smtClean="0">
                <a:solidFill>
                  <a:schemeClr val="tx1"/>
                </a:solidFill>
                <a:effectLst/>
                <a:latin typeface="+mn-lt"/>
                <a:ea typeface="+mn-ea"/>
                <a:cs typeface="+mn-cs"/>
              </a:rPr>
              <a:t>קושי רב במיצוי </a:t>
            </a:r>
            <a:r>
              <a:rPr lang="he-IL" sz="1200" i="1" kern="1200" dirty="0" err="1" smtClean="0">
                <a:solidFill>
                  <a:schemeClr val="tx1"/>
                </a:solidFill>
                <a:effectLst/>
                <a:latin typeface="+mn-lt"/>
                <a:ea typeface="+mn-ea"/>
                <a:cs typeface="+mn-cs"/>
              </a:rPr>
              <a:t>האמל</a:t>
            </a:r>
            <a:r>
              <a:rPr lang="he-IL" sz="1200" i="1" kern="1200" dirty="0" smtClean="0">
                <a:solidFill>
                  <a:schemeClr val="tx1"/>
                </a:solidFill>
                <a:effectLst/>
                <a:latin typeface="+mn-lt"/>
                <a:ea typeface="+mn-ea"/>
                <a:cs typeface="+mn-cs"/>
              </a:rPr>
              <a:t>""ח המתקדם והטכנולוגי (דגש בכוחות המילואים) הנובע מפערים במקצועיות הלוחמים תומכי הלחימה </a:t>
            </a:r>
            <a:r>
              <a:rPr lang="he-IL" sz="1200" i="1" kern="1200" dirty="0" err="1" smtClean="0">
                <a:solidFill>
                  <a:schemeClr val="tx1"/>
                </a:solidFill>
                <a:effectLst/>
                <a:latin typeface="+mn-lt"/>
                <a:ea typeface="+mn-ea"/>
                <a:cs typeface="+mn-cs"/>
              </a:rPr>
              <a:t>ווהמפקדים</a:t>
            </a:r>
            <a:r>
              <a:rPr lang="he-IL" sz="1200" i="1" kern="1200" dirty="0" smtClean="0">
                <a:solidFill>
                  <a:schemeClr val="tx1"/>
                </a:solidFill>
                <a:effectLst/>
                <a:latin typeface="+mn-lt"/>
                <a:ea typeface="+mn-ea"/>
                <a:cs typeface="+mn-cs"/>
              </a:rPr>
              <a:t>  בשילוב מורכבות המערכות ותפעול </a:t>
            </a:r>
            <a:r>
              <a:rPr lang="he-IL" sz="1200" i="1" kern="1200" dirty="0" err="1" smtClean="0">
                <a:solidFill>
                  <a:schemeClr val="tx1"/>
                </a:solidFill>
                <a:effectLst/>
                <a:latin typeface="+mn-lt"/>
                <a:ea typeface="+mn-ea"/>
                <a:cs typeface="+mn-cs"/>
              </a:rPr>
              <a:t>הצל""מ</a:t>
            </a:r>
            <a:r>
              <a:rPr lang="he-IL" sz="1200" i="1" kern="1200" dirty="0" smtClean="0">
                <a:solidFill>
                  <a:schemeClr val="tx1"/>
                </a:solidFill>
                <a:effectLst/>
                <a:latin typeface="+mn-lt"/>
                <a:ea typeface="+mn-ea"/>
                <a:cs typeface="+mn-cs"/>
              </a:rPr>
              <a:t>. חלקו נגרם כתוצאה מקיצור השירות, משכי ההכשרות (כולל הכשרות המפקדים) ושחיקת מוסד ""מסדר המפקד"" המגדיר סטנדרט בסדרי בראשית".</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"נוצר פער בין היכולות הטכנולוגיות אשר בשימוש אזרחי מורחב לבין היכולות אשר בשימוש צבאי. בעבר גופים צבאיים הובילו את התפתחות הטכנולוגיה ומשם היא זלגה לשוק האזרחי. בשנים האחרונות בולטת המגמה ההפוכה, תחומים רבים בשוק האזרחי מתקדמים הרבה יותר מאשר יכולות המבוססות על משאבים צבאיים בלבד (בינה מלאכותית, כלים בלתי מאוישים, </a:t>
            </a:r>
            <a:r>
              <a:rPr lang="en-US" sz="1200" i="1" kern="1200" dirty="0" smtClean="0">
                <a:solidFill>
                  <a:schemeClr val="tx1"/>
                </a:solidFill>
                <a:effectLst/>
                <a:latin typeface="+mn-lt"/>
                <a:ea typeface="+mn-ea"/>
                <a:cs typeface="+mn-cs"/>
              </a:rPr>
              <a:t>BIG DATA</a:t>
            </a:r>
            <a:r>
              <a:rPr lang="he-IL" sz="1200" i="1"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i="1"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1" i="1" kern="1200" dirty="0" smtClean="0">
                <a:solidFill>
                  <a:schemeClr val="tx1"/>
                </a:solidFill>
                <a:effectLst/>
                <a:latin typeface="+mn-lt"/>
                <a:ea typeface="+mn-ea"/>
                <a:cs typeface="+mn-cs"/>
              </a:rPr>
              <a:t>שפה ותרבות: </a:t>
            </a:r>
            <a:r>
              <a:rPr lang="he-IL" sz="1200" i="1" kern="1200" dirty="0" smtClean="0">
                <a:solidFill>
                  <a:schemeClr val="tx1"/>
                </a:solidFill>
                <a:effectLst/>
                <a:latin typeface="+mn-lt"/>
                <a:ea typeface="+mn-ea"/>
                <a:cs typeface="+mn-cs"/>
              </a:rPr>
              <a:t>"עידן של מהפיכת המידע – הזדמנות גדולה, אתגר טכנולוגי גדול אך יותר מזה תרבותי ופיקודי אדיר".  (תא"ל</a:t>
            </a:r>
            <a:r>
              <a:rPr lang="he-IL" sz="1200" i="1" kern="1200" baseline="0" dirty="0" smtClean="0">
                <a:solidFill>
                  <a:schemeClr val="tx1"/>
                </a:solidFill>
                <a:effectLst/>
                <a:latin typeface="+mn-lt"/>
                <a:ea typeface="+mn-ea"/>
                <a:cs typeface="+mn-cs"/>
              </a:rPr>
              <a:t>, ז"י)</a:t>
            </a:r>
            <a:endParaRPr lang="en-US"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kern="1200" dirty="0" smtClean="0">
              <a:solidFill>
                <a:schemeClr val="tx1"/>
              </a:solidFill>
              <a:effectLst/>
              <a:latin typeface="+mn-lt"/>
              <a:ea typeface="+mn-ea"/>
              <a:cs typeface="+mn-cs"/>
            </a:endParaRPr>
          </a:p>
          <a:p>
            <a:pPr marL="171450" marR="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kern="1200" dirty="0" smtClean="0">
              <a:solidFill>
                <a:schemeClr val="tx1"/>
              </a:solidFill>
              <a:effectLst/>
              <a:latin typeface="+mn-lt"/>
              <a:ea typeface="+mn-ea"/>
              <a:cs typeface="+mn-cs"/>
            </a:endParaRPr>
          </a:p>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he-IL" sz="1200" b="1" kern="1200" dirty="0" smtClean="0">
                <a:solidFill>
                  <a:schemeClr val="tx1"/>
                </a:solidFill>
                <a:effectLst/>
                <a:latin typeface="+mn-lt"/>
                <a:ea typeface="+mn-ea"/>
                <a:cs typeface="+mn-cs"/>
              </a:rPr>
              <a:t>אי מימוש פוטנציאלים</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i="1" kern="1200" dirty="0" smtClean="0">
                <a:solidFill>
                  <a:schemeClr val="tx1"/>
                </a:solidFill>
                <a:effectLst/>
                <a:latin typeface="+mn-lt"/>
                <a:ea typeface="+mn-ea"/>
                <a:cs typeface="+mn-cs"/>
              </a:rPr>
              <a:t>"שיתופי פעולה בין חברות וארגונים מקובלים מאוד, אולם בצה"ל שת"פ בין גופים קורה על בסיס התנדבותי ולרוב על פי אינטרסים אישיים. חסר מנגנון שיעודד שת"פ, חשיבה חדשנית, אינטגרציה בין גופים, העברת ידע ומידע והעתקת יכולות, באופן שישפר את האפקטיביות המבצעית ואף יביא לחסכון בעלויות והתקשרויות מיותרות". (אל"ם,</a:t>
            </a:r>
            <a:r>
              <a:rPr lang="he-IL" sz="1200" i="1" kern="1200" baseline="0" dirty="0" smtClean="0">
                <a:solidFill>
                  <a:schemeClr val="tx1"/>
                </a:solidFill>
                <a:effectLst/>
                <a:latin typeface="+mn-lt"/>
                <a:ea typeface="+mn-ea"/>
                <a:cs typeface="+mn-cs"/>
              </a:rPr>
              <a:t> אכ"א)</a:t>
            </a:r>
          </a:p>
          <a:p>
            <a:endParaRPr lang="he-IL"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sz="1200" i="1" kern="1200" dirty="0" smtClean="0">
                <a:solidFill>
                  <a:schemeClr val="tx1"/>
                </a:solidFill>
                <a:effectLst/>
                <a:latin typeface="+mn-lt"/>
                <a:ea typeface="+mn-ea"/>
                <a:cs typeface="+mn-cs"/>
              </a:rPr>
              <a:t>"טרנספורמציה דיגיטלית הנה עיסוק של מפקדים שעיקרו ניהוג שינוי תפיסתי ולא עניין טכנולוגי. העדר עיסוק מפקדים משאיר את העיסוק בעיקר ליחידות הטכנולוגיות המוגבלים ביכולתם לחולל שינוי בתפיסות המבצעיות</a:t>
            </a:r>
            <a:r>
              <a:rPr lang="he-IL" sz="1200" kern="1200" dirty="0" smtClean="0">
                <a:solidFill>
                  <a:schemeClr val="tx1"/>
                </a:solidFill>
                <a:effectLst/>
                <a:latin typeface="+mn-lt"/>
                <a:ea typeface="+mn-ea"/>
                <a:cs typeface="+mn-cs"/>
              </a:rPr>
              <a:t>" "פער באיכון וגילוי האויב הנעלם...טכנולוגיות מרשימות בצה"ל שלא מגיעות ליחידות היבשה (לדוגמא </a:t>
            </a:r>
            <a:r>
              <a:rPr lang="he-IL" sz="1200" kern="1200" dirty="0" err="1" smtClean="0">
                <a:solidFill>
                  <a:schemeClr val="tx1"/>
                </a:solidFill>
                <a:effectLst/>
                <a:latin typeface="+mn-lt"/>
                <a:ea typeface="+mn-ea"/>
                <a:cs typeface="+mn-cs"/>
              </a:rPr>
              <a:t>סיגינט</a:t>
            </a:r>
            <a:r>
              <a:rPr lang="he-IL" sz="1200" kern="1200" dirty="0" smtClean="0">
                <a:solidFill>
                  <a:schemeClr val="tx1"/>
                </a:solidFill>
                <a:effectLst/>
                <a:latin typeface="+mn-lt"/>
                <a:ea typeface="+mn-ea"/>
                <a:cs typeface="+mn-cs"/>
              </a:rPr>
              <a:t> טקטי)"</a:t>
            </a:r>
            <a:endParaRPr lang="en-US" sz="1200" kern="1200" dirty="0" smtClean="0">
              <a:solidFill>
                <a:schemeClr val="tx1"/>
              </a:solidFill>
              <a:effectLst/>
              <a:latin typeface="+mn-lt"/>
              <a:ea typeface="+mn-ea"/>
              <a:cs typeface="+mn-cs"/>
            </a:endParaRPr>
          </a:p>
          <a:p>
            <a:endParaRPr lang="he-IL" dirty="0"/>
          </a:p>
        </p:txBody>
      </p:sp>
      <p:sp>
        <p:nvSpPr>
          <p:cNvPr id="4" name="מציין מיקום של מספר שקופית 3"/>
          <p:cNvSpPr>
            <a:spLocks noGrp="1"/>
          </p:cNvSpPr>
          <p:nvPr>
            <p:ph type="sldNum" sz="quarter" idx="10"/>
          </p:nvPr>
        </p:nvSpPr>
        <p:spPr/>
        <p:txBody>
          <a:bodyPr/>
          <a:lstStyle/>
          <a:p>
            <a:fld id="{B6181EAE-8738-4495-A56D-1C1795C209AB}" type="slidenum">
              <a:rPr lang="he-IL" smtClean="0"/>
              <a:pPr/>
              <a:t>13</a:t>
            </a:fld>
            <a:endParaRPr lang="he-IL"/>
          </a:p>
        </p:txBody>
      </p:sp>
    </p:spTree>
    <p:extLst>
      <p:ext uri="{BB962C8B-B14F-4D97-AF65-F5344CB8AC3E}">
        <p14:creationId xmlns:p14="http://schemas.microsoft.com/office/powerpoint/2010/main" xmlns="" val="40105125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1383959"/>
            <a:ext cx="7772400" cy="2216493"/>
          </a:xfrm>
        </p:spPr>
        <p:txBody>
          <a:bodyPr/>
          <a:lstStyle>
            <a:lvl1pPr>
              <a:defRPr sz="54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87213867-72C7-43CE-B79D-B8016B1B679F}"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6E77541A-9EF8-4D57-A705-EEDFDF756938}"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2577328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15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792288" y="612775"/>
            <a:ext cx="5486400" cy="4114800"/>
          </a:xfrm>
        </p:spPr>
        <p:txBody>
          <a:bodyPr rtlCol="1">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he-IL" noProof="0"/>
              <a:t>לחץ על הסמל כדי להוסיף תמונה</a:t>
            </a:r>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he-IL"/>
              <a:t>לחץ כדי לערוך סגנונות טקסט של תבנית בסיס</a:t>
            </a:r>
          </a:p>
        </p:txBody>
      </p:sp>
      <p:sp>
        <p:nvSpPr>
          <p:cNvPr id="5"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18DCA8C4-A17A-4EA0-A23B-B2B44059E322}"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5006EDAA-69E3-4685-A02D-8E7676623B87}"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644560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7877D1CC-20D4-4AE2-B6D8-90E5D55ADD0D}"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CE60A867-2E1F-4E71-AE62-4D0FB4AD07D7}"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1113611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40"/>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40"/>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3A531B93-45D5-49DF-9FFE-50A5ADBBE91A}"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8F5FBDFD-DD14-428A-98F1-90D01D554225}"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2758149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6" name="Rectangle 4"/>
          <p:cNvSpPr>
            <a:spLocks noGrp="1" noChangeArrowheads="1"/>
          </p:cNvSpPr>
          <p:nvPr>
            <p:ph type="dt" sz="half" idx="10"/>
          </p:nvPr>
        </p:nvSpPr>
        <p:spPr>
          <a:ln/>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Rectangle 5"/>
          <p:cNvSpPr>
            <a:spLocks noGrp="1" noChangeArrowheads="1"/>
          </p:cNvSpPr>
          <p:nvPr>
            <p:ph type="ftr" sz="quarter" idx="11"/>
          </p:nvPr>
        </p:nvSpPr>
        <p:spPr>
          <a:ln/>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fr-FR"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8" name="Rectangle 6"/>
          <p:cNvSpPr>
            <a:spLocks noGrp="1" noChangeArrowheads="1"/>
          </p:cNvSpPr>
          <p:nvPr>
            <p:ph type="sldNum" sz="quarter" idx="12"/>
          </p:nvPr>
        </p:nvSpPr>
        <p:spPr>
          <a:ln/>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ABD7C84D-6E8B-4A48-BA3F-B8E519C507EC}"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fr-FR"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15277669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כותרת ותוכן">
    <p:spTree>
      <p:nvGrpSpPr>
        <p:cNvPr id="1" name=""/>
        <p:cNvGrpSpPr/>
        <p:nvPr/>
      </p:nvGrpSpPr>
      <p:grpSpPr>
        <a:xfrm>
          <a:off x="0" y="0"/>
          <a:ext cx="0" cy="0"/>
          <a:chOff x="0" y="0"/>
          <a:chExt cx="0" cy="0"/>
        </a:xfrm>
      </p:grpSpPr>
      <p:sp>
        <p:nvSpPr>
          <p:cNvPr id="4" name="מציין מיקום של תאריך 3"/>
          <p:cNvSpPr>
            <a:spLocks noGrp="1"/>
          </p:cNvSpPr>
          <p:nvPr>
            <p:ph type="dt" sz="half" idx="10"/>
          </p:nvPr>
        </p:nvSpPr>
        <p:spPr/>
        <p:txBody>
          <a:bodyPr/>
          <a:lstStyle>
            <a:lvl1pPr>
              <a:defRPr/>
            </a:lvl1pPr>
          </a:lstStyle>
          <a:p>
            <a:pPr>
              <a:defRPr/>
            </a:pPr>
            <a:fld id="{9505A8A9-5B98-4FAE-8521-23E36D37D1AB}" type="datetimeFigureOut">
              <a:rPr lang="he-IL"/>
              <a:pPr>
                <a:defRPr/>
              </a:pPr>
              <a:t>י"ב/ניסן/תשע"ט</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E2605340-4456-44FA-9133-6058262963B2}" type="slidenum">
              <a:rPr lang="he-IL"/>
              <a:pPr>
                <a:defRPr/>
              </a:pPr>
              <a:t>‹#›</a:t>
            </a:fld>
            <a:endParaRPr lang="he-IL"/>
          </a:p>
        </p:txBody>
      </p:sp>
      <p:pic>
        <p:nvPicPr>
          <p:cNvPr id="7" name="Picture 6" descr="מכללות איכותי"/>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139812" y="286162"/>
            <a:ext cx="1102078" cy="1116000"/>
          </a:xfrm>
          <a:prstGeom prst="rect">
            <a:avLst/>
          </a:prstGeom>
          <a:noFill/>
          <a:ln w="9525">
            <a:noFill/>
            <a:miter lim="800000"/>
            <a:headEnd/>
            <a:tailEnd/>
          </a:ln>
        </p:spPr>
      </p:pic>
    </p:spTree>
    <p:extLst>
      <p:ext uri="{BB962C8B-B14F-4D97-AF65-F5344CB8AC3E}">
        <p14:creationId xmlns:p14="http://schemas.microsoft.com/office/powerpoint/2010/main" xmlns="" val="1622634547"/>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כותרת בלבד">
    <p:spTree>
      <p:nvGrpSpPr>
        <p:cNvPr id="1" name=""/>
        <p:cNvGrpSpPr/>
        <p:nvPr/>
      </p:nvGrpSpPr>
      <p:grpSpPr>
        <a:xfrm>
          <a:off x="0" y="0"/>
          <a:ext cx="0" cy="0"/>
          <a:chOff x="0" y="0"/>
          <a:chExt cx="0" cy="0"/>
        </a:xfrm>
      </p:grpSpPr>
      <p:sp>
        <p:nvSpPr>
          <p:cNvPr id="3" name="מלבן 2"/>
          <p:cNvSpPr/>
          <p:nvPr userDrawn="1"/>
        </p:nvSpPr>
        <p:spPr>
          <a:xfrm>
            <a:off x="4786315" y="6429396"/>
            <a:ext cx="3714776" cy="42860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endParaRPr lang="he-IL" sz="1350"/>
          </a:p>
        </p:txBody>
      </p:sp>
    </p:spTree>
    <p:extLst>
      <p:ext uri="{BB962C8B-B14F-4D97-AF65-F5344CB8AC3E}">
        <p14:creationId xmlns:p14="http://schemas.microsoft.com/office/powerpoint/2010/main" xmlns="" val="3294366806"/>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שקופית כותרת">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תמונה 6" descr="LowSchool"/>
          <p:cNvPicPr>
            <a:picLocks noChangeAspect="1" noChangeArrowheads="1"/>
          </p:cNvPicPr>
          <p:nvPr/>
        </p:nvPicPr>
        <p:blipFill rotWithShape="1">
          <a:blip r:embed="rId3" cstate="print">
            <a:lum contrast="-20000"/>
          </a:blip>
          <a:srcRect l="-10811" t="-11712" r="-11351" b="-13694"/>
          <a:stretch/>
        </p:blipFill>
        <p:spPr bwMode="auto">
          <a:xfrm>
            <a:off x="7241059" y="4902573"/>
            <a:ext cx="1594022" cy="1636341"/>
          </a:xfrm>
          <a:prstGeom prst="ellipse">
            <a:avLst/>
          </a:prstGeom>
          <a:solidFill>
            <a:schemeClr val="bg1"/>
          </a:solidFill>
          <a:ln w="9525">
            <a:noFill/>
            <a:miter lim="800000"/>
            <a:headEnd/>
            <a:tailEnd/>
          </a:ln>
          <a:effectLst>
            <a:softEdge rad="127000"/>
          </a:effectLst>
        </p:spPr>
      </p:pic>
      <p:sp>
        <p:nvSpPr>
          <p:cNvPr id="2" name="כותרת 1"/>
          <p:cNvSpPr>
            <a:spLocks noGrp="1"/>
          </p:cNvSpPr>
          <p:nvPr>
            <p:ph type="ctrTitle"/>
          </p:nvPr>
        </p:nvSpPr>
        <p:spPr>
          <a:xfrm>
            <a:off x="685800" y="543689"/>
            <a:ext cx="7772400" cy="2216493"/>
          </a:xfrm>
        </p:spPr>
        <p:txBody>
          <a:bodyPr/>
          <a:lstStyle>
            <a:lvl1pPr>
              <a:defRPr sz="6600">
                <a:solidFill>
                  <a:schemeClr val="bg1"/>
                </a:solidFill>
              </a:defRPr>
            </a:lvl1pPr>
          </a:lstStyle>
          <a:p>
            <a:r>
              <a:rPr lang="he-IL"/>
              <a:t>לחץ כדי לערוך סגנון כותרת של תבנית בסיס</a:t>
            </a:r>
            <a:endParaRPr lang="he-IL" dirty="0"/>
          </a:p>
        </p:txBody>
      </p:sp>
      <p:sp>
        <p:nvSpPr>
          <p:cNvPr id="3" name="כותרת משנה 2"/>
          <p:cNvSpPr>
            <a:spLocks noGrp="1"/>
          </p:cNvSpPr>
          <p:nvPr>
            <p:ph type="subTitle" idx="1"/>
          </p:nvPr>
        </p:nvSpPr>
        <p:spPr>
          <a:xfrm>
            <a:off x="457201" y="4584356"/>
            <a:ext cx="4955059" cy="1556952"/>
          </a:xfrm>
        </p:spPr>
        <p:txBody>
          <a:bodyPr/>
          <a:lstStyle>
            <a:lvl1pPr marL="0" indent="0" algn="ctr">
              <a:buNone/>
              <a:defRPr>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he-IL"/>
              <a:t>לחץ כדי לערוך סגנון כותרת משנה של תבנית בסיס</a:t>
            </a:r>
          </a:p>
        </p:txBody>
      </p:sp>
      <p:sp>
        <p:nvSpPr>
          <p:cNvPr id="5"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E17C568D-86EB-462B-B57B-128036A44F64}"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56126472-6C03-4C68-8251-1AB10DF81639}"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374446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sz="4800"/>
            </a:lvl1pPr>
          </a:lstStyle>
          <a:p>
            <a:r>
              <a:rPr lang="he-IL"/>
              <a:t>לחץ כדי לערוך סגנון כותרת של תבנית בסיס</a:t>
            </a:r>
            <a:endParaRPr lang="he-IL" dirty="0"/>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5376C96F-4634-4CDF-AC79-8C3A028D97BF}"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3CF668C3-C2A4-496D-8950-A03963216DDA}"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711332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2"/>
            <a:ext cx="7772400" cy="1362075"/>
          </a:xfrm>
        </p:spPr>
        <p:txBody>
          <a:bodyPr anchor="t"/>
          <a:lstStyle>
            <a:lvl1pPr algn="r">
              <a:defRPr sz="3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6482EDD5-B894-4DEF-9C8D-CE6CF9113D3F}"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B4E01465-7790-458F-808E-E00F751BAAE5}"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1154755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A3887985-1818-480D-9C16-D1811987EFC4}"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4B988D82-4086-49F0-AC0A-100B2774D4FE}"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1481017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29DBE1CE-834A-488D-912E-8F0D72CB3B37}"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8"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9"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BF70500E-60A9-4DE4-91CA-5D56C04843A6}"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220187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53967F1A-92C5-4409-8F5C-C5332F7638B6}"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4"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529A2CF7-1075-40A8-A4ED-D1D8C1CD10BE}"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277003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FE36051A-E9BC-451A-9E06-8D0F0A7E50DA}"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3"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4"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01B4E045-0FA2-4127-A4FB-C9BEB4A6BFEF}"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2090658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1" y="273050"/>
            <a:ext cx="3008313" cy="1162050"/>
          </a:xfrm>
        </p:spPr>
        <p:txBody>
          <a:bodyPr anchor="b"/>
          <a:lstStyle>
            <a:lvl1pPr algn="r">
              <a:defRPr sz="15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he-IL"/>
              <a:t>לחץ כדי לערוך סגנונות טקסט של תבנית בסיס</a:t>
            </a:r>
          </a:p>
        </p:txBody>
      </p:sp>
      <p:sp>
        <p:nvSpPr>
          <p:cNvPr id="5" name="מציין מיקום של תאריך 3"/>
          <p:cNvSpPr>
            <a:spLocks noGrp="1"/>
          </p:cNvSpPr>
          <p:nvPr>
            <p:ph type="dt" sz="half" idx="10"/>
          </p:nvPr>
        </p:nvSpPr>
        <p:spPr/>
        <p:txBody>
          <a:bodyPr/>
          <a:lstStyle>
            <a:lvl1pPr>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87E1A6FF-BF37-4984-BAE0-C8D0F5A66D67}"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כותרת תחתונה 4"/>
          <p:cNvSpPr>
            <a:spLocks noGrp="1"/>
          </p:cNvSpPr>
          <p:nvPr>
            <p:ph type="ftr" sz="quarter" idx="11"/>
          </p:nvPr>
        </p:nvSpPr>
        <p:spPr/>
        <p:txBody>
          <a:bodyPr/>
          <a:lstStyle>
            <a:lvl1pPr>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7" name="מציין מיקום של מספר שקופית 5"/>
          <p:cNvSpPr>
            <a:spLocks noGrp="1"/>
          </p:cNvSpPr>
          <p:nvPr>
            <p:ph type="sldNum" sz="quarter" idx="12"/>
          </p:nvPr>
        </p:nvSpPr>
        <p:spPr/>
        <p:txBody>
          <a:bodyPr/>
          <a:lstStyle>
            <a:lvl1pPr>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209B536D-58A0-407B-A3A1-67E591A40E65}"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2674924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7" cstate="print">
            <a:lum/>
          </a:blip>
          <a:srcRect/>
          <a:stretch>
            <a:fillRect t="-1000" b="-1000"/>
          </a:stretch>
        </a:blip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228600" y="85725"/>
            <a:ext cx="8686800" cy="703263"/>
          </a:xfrm>
          <a:prstGeom prst="rect">
            <a:avLst/>
          </a:prstGeom>
        </p:spPr>
        <p:txBody>
          <a:bodyPr vert="horz" wrap="square" lIns="91440" tIns="45720" rIns="91440" bIns="45720" numCol="1" anchor="ctr" anchorCtr="0" compatLnSpc="1">
            <a:prstTxWarp prst="textNoShape">
              <a:avLst/>
            </a:prstTxWarp>
            <a:noAutofit/>
          </a:bodyPr>
          <a:lstStyle/>
          <a:p>
            <a:pPr lvl="0"/>
            <a:endParaRPr lang="en-US" altLang="he-IL"/>
          </a:p>
        </p:txBody>
      </p:sp>
      <p:sp>
        <p:nvSpPr>
          <p:cNvPr id="1027" name="מציין מיקום טקסט 2"/>
          <p:cNvSpPr>
            <a:spLocks noGrp="1"/>
          </p:cNvSpPr>
          <p:nvPr>
            <p:ph type="body" idx="1"/>
          </p:nvPr>
        </p:nvSpPr>
        <p:spPr bwMode="auto">
          <a:xfrm>
            <a:off x="320675" y="923925"/>
            <a:ext cx="8502650" cy="5202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ltLang="he-IL" dirty="0"/>
              <a:t>לחץ כדי לערוך סגנונות טקסט של תבנית בסיס</a:t>
            </a:r>
          </a:p>
          <a:p>
            <a:pPr lvl="1"/>
            <a:r>
              <a:rPr lang="he-IL" altLang="he-IL" dirty="0"/>
              <a:t>רמה שנייה</a:t>
            </a:r>
          </a:p>
          <a:p>
            <a:pPr lvl="2"/>
            <a:r>
              <a:rPr lang="he-IL" altLang="he-IL" dirty="0"/>
              <a:t>רמה שלישית</a:t>
            </a:r>
          </a:p>
          <a:p>
            <a:pPr lvl="3"/>
            <a:r>
              <a:rPr lang="he-IL" altLang="he-IL" dirty="0"/>
              <a:t>רמה רביעית</a:t>
            </a:r>
          </a:p>
          <a:p>
            <a:pPr lvl="4"/>
            <a:r>
              <a:rPr lang="he-IL" altLang="he-IL" dirty="0"/>
              <a:t>רמה חמישית</a:t>
            </a:r>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rtl="1" eaLnBrk="1" fontAlgn="auto" hangingPunct="1">
              <a:spcBef>
                <a:spcPts val="0"/>
              </a:spcBef>
              <a:spcAft>
                <a:spcPts val="0"/>
              </a:spcAft>
              <a:defRPr sz="900">
                <a:solidFill>
                  <a:schemeClr val="tx1">
                    <a:tint val="75000"/>
                  </a:schemeClr>
                </a:solidFill>
                <a:latin typeface="+mn-lt"/>
                <a:cs typeface="+mn-cs"/>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BD9F0E7C-F19E-4B70-AEF3-6262240D7A1B}" type="datetimeFigureOut">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r" defTabSz="914400" rtl="1" eaLnBrk="1" fontAlgn="auto" latinLnBrk="0" hangingPunct="1">
                <a:lnSpc>
                  <a:spcPct val="100000"/>
                </a:lnSpc>
                <a:spcBef>
                  <a:spcPts val="0"/>
                </a:spcBef>
                <a:spcAft>
                  <a:spcPts val="0"/>
                </a:spcAft>
                <a:buClrTx/>
                <a:buSzTx/>
                <a:buFontTx/>
                <a:buNone/>
                <a:tabLst/>
                <a:defRPr/>
              </a:pPr>
              <a:t>י"ב/ניסן/תשע"ט</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rtl="1" eaLnBrk="1" fontAlgn="auto" hangingPunct="1">
              <a:spcBef>
                <a:spcPts val="0"/>
              </a:spcBef>
              <a:spcAft>
                <a:spcPts val="0"/>
              </a:spcAft>
              <a:defRPr sz="900">
                <a:solidFill>
                  <a:schemeClr val="tx1">
                    <a:tint val="75000"/>
                  </a:schemeClr>
                </a:solidFill>
                <a:latin typeface="+mn-lt"/>
                <a:cs typeface="+mn-cs"/>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rtl="1" eaLnBrk="1" fontAlgn="auto" hangingPunct="1">
              <a:spcBef>
                <a:spcPts val="0"/>
              </a:spcBef>
              <a:spcAft>
                <a:spcPts val="0"/>
              </a:spcAft>
              <a:defRPr sz="900">
                <a:solidFill>
                  <a:schemeClr val="tx1">
                    <a:tint val="75000"/>
                  </a:schemeClr>
                </a:solidFill>
                <a:latin typeface="+mn-lt"/>
                <a:cs typeface="+mn-cs"/>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E5C6AB83-5DEF-45B2-A1AC-ABAD575F7898}" type="slidenum">
              <a:rPr kumimoji="0" lang="he-IL" sz="900" b="0" i="0" u="none" strike="noStrike" kern="1200" cap="none" spc="0" normalizeH="0" baseline="0" noProof="0">
                <a:ln>
                  <a:noFill/>
                </a:ln>
                <a:solidFill>
                  <a:srgbClr val="17365D">
                    <a:tint val="75000"/>
                  </a:srgbClr>
                </a:solidFill>
                <a:effectLst/>
                <a:uLnTx/>
                <a:uFillTx/>
                <a:latin typeface="Calibri"/>
                <a:ea typeface="+mn-ea"/>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900" b="0" i="0" u="none" strike="noStrike" kern="1200" cap="none" spc="0" normalizeH="0" baseline="0" noProof="0">
              <a:ln>
                <a:noFill/>
              </a:ln>
              <a:solidFill>
                <a:srgbClr val="17365D">
                  <a:tint val="75000"/>
                </a:srgbClr>
              </a:solidFill>
              <a:effectLst/>
              <a:uLnTx/>
              <a:uFillTx/>
              <a:latin typeface="Calibri"/>
              <a:ea typeface="+mn-ea"/>
            </a:endParaRPr>
          </a:p>
        </p:txBody>
      </p:sp>
    </p:spTree>
    <p:extLst>
      <p:ext uri="{BB962C8B-B14F-4D97-AF65-F5344CB8AC3E}">
        <p14:creationId xmlns:p14="http://schemas.microsoft.com/office/powerpoint/2010/main" xmlns="" val="133584632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Lst>
  <p:txStyles>
    <p:titleStyle>
      <a:lvl1pPr algn="ctr" defTabSz="685800" rtl="1" eaLnBrk="0" fontAlgn="base" hangingPunct="0">
        <a:spcBef>
          <a:spcPct val="0"/>
        </a:spcBef>
        <a:spcAft>
          <a:spcPct val="0"/>
        </a:spcAft>
        <a:defRPr sz="4800" b="1" kern="1200">
          <a:solidFill>
            <a:schemeClr val="tx1"/>
          </a:solidFill>
          <a:effectLst>
            <a:outerShdw blurRad="38100" dist="38100" dir="2700000" algn="tl">
              <a:srgbClr val="000000">
                <a:alpha val="43137"/>
              </a:srgbClr>
            </a:outerShdw>
          </a:effectLst>
          <a:latin typeface="Guttman Hatzvi" pitchFamily="2" charset="-79"/>
          <a:ea typeface="+mj-ea"/>
          <a:cs typeface="Guttman Hatzvi" pitchFamily="2" charset="-79"/>
        </a:defRPr>
      </a:lvl1pPr>
      <a:lvl2pPr algn="ctr" defTabSz="685800" rtl="1" eaLnBrk="0" fontAlgn="base" hangingPunct="0">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2pPr>
      <a:lvl3pPr algn="ctr" defTabSz="685800" rtl="1" eaLnBrk="0" fontAlgn="base" hangingPunct="0">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3pPr>
      <a:lvl4pPr algn="ctr" defTabSz="685800" rtl="1" eaLnBrk="0" fontAlgn="base" hangingPunct="0">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4pPr>
      <a:lvl5pPr algn="ctr" defTabSz="685800" rtl="1" eaLnBrk="0" fontAlgn="base" hangingPunct="0">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5pPr>
      <a:lvl6pPr marL="457200" algn="ctr" defTabSz="685800" rtl="1" fontAlgn="base">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6pPr>
      <a:lvl7pPr marL="914400" algn="ctr" defTabSz="685800" rtl="1" fontAlgn="base">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7pPr>
      <a:lvl8pPr marL="1371600" algn="ctr" defTabSz="685800" rtl="1" fontAlgn="base">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8pPr>
      <a:lvl9pPr marL="1828800" algn="ctr" defTabSz="685800" rtl="1" fontAlgn="base">
        <a:spcBef>
          <a:spcPct val="0"/>
        </a:spcBef>
        <a:spcAft>
          <a:spcPct val="0"/>
        </a:spcAft>
        <a:defRPr sz="4800" b="1">
          <a:solidFill>
            <a:schemeClr val="tx1"/>
          </a:solidFill>
          <a:latin typeface="Guttman Hatzvi" panose="02010401010101010101" pitchFamily="2" charset="-79"/>
          <a:cs typeface="Guttman Hatzvi" panose="02010401010101010101" pitchFamily="2" charset="-79"/>
        </a:defRPr>
      </a:lvl9pPr>
    </p:titleStyle>
    <p:bodyStyle>
      <a:lvl1pPr marL="257175" indent="-257175" algn="r" defTabSz="685800" rtl="1" eaLnBrk="0" fontAlgn="base" hangingPunct="0">
        <a:spcBef>
          <a:spcPct val="20000"/>
        </a:spcBef>
        <a:spcAft>
          <a:spcPct val="0"/>
        </a:spcAft>
        <a:buFont typeface="Arial" panose="020B0604020202020204" pitchFamily="34" charset="0"/>
        <a:buChar char="•"/>
        <a:defRPr sz="2800" b="1" kern="1200">
          <a:solidFill>
            <a:srgbClr val="254061"/>
          </a:solidFill>
          <a:latin typeface="Guttman Hatzvi" pitchFamily="2" charset="-79"/>
          <a:ea typeface="+mn-ea"/>
          <a:cs typeface="Guttman Hatzvi" pitchFamily="2" charset="-79"/>
        </a:defRPr>
      </a:lvl1pPr>
      <a:lvl2pPr marL="557213" indent="-214313" algn="r" defTabSz="685800" rtl="1" eaLnBrk="0" fontAlgn="base" hangingPunct="0">
        <a:spcBef>
          <a:spcPct val="20000"/>
        </a:spcBef>
        <a:spcAft>
          <a:spcPct val="0"/>
        </a:spcAft>
        <a:buFont typeface="Arial" panose="020B0604020202020204" pitchFamily="34" charset="0"/>
        <a:buChar char="•"/>
        <a:defRPr sz="2400" b="1" kern="1200">
          <a:solidFill>
            <a:srgbClr val="254061"/>
          </a:solidFill>
          <a:latin typeface="Guttman Hatzvi" pitchFamily="2" charset="-79"/>
          <a:ea typeface="+mn-ea"/>
          <a:cs typeface="Guttman Hatzvi" pitchFamily="2" charset="-79"/>
        </a:defRPr>
      </a:lvl2pPr>
      <a:lvl3pPr marL="857250" indent="-171450" algn="r" defTabSz="685800" rtl="1" eaLnBrk="0" fontAlgn="base" hangingPunct="0">
        <a:spcBef>
          <a:spcPct val="20000"/>
        </a:spcBef>
        <a:spcAft>
          <a:spcPct val="0"/>
        </a:spcAft>
        <a:buFont typeface="Arial" panose="020B0604020202020204" pitchFamily="34" charset="0"/>
        <a:buChar char="•"/>
        <a:defRPr sz="2000" b="1" kern="1200">
          <a:solidFill>
            <a:srgbClr val="254061"/>
          </a:solidFill>
          <a:latin typeface="Guttman Hatzvi" pitchFamily="2" charset="-79"/>
          <a:ea typeface="+mn-ea"/>
          <a:cs typeface="Guttman Hatzvi" pitchFamily="2" charset="-79"/>
        </a:defRPr>
      </a:lvl3pPr>
      <a:lvl4pPr marL="1200150" indent="-171450" algn="r" defTabSz="685800" rtl="1" eaLnBrk="0" fontAlgn="base" hangingPunct="0">
        <a:spcBef>
          <a:spcPct val="20000"/>
        </a:spcBef>
        <a:spcAft>
          <a:spcPct val="0"/>
        </a:spcAft>
        <a:buFont typeface="Arial" panose="020B0604020202020204" pitchFamily="34" charset="0"/>
        <a:buChar char="–"/>
        <a:defRPr sz="1600" b="1" kern="1200">
          <a:solidFill>
            <a:srgbClr val="254061"/>
          </a:solidFill>
          <a:latin typeface="Guttman Hatzvi" pitchFamily="2" charset="-79"/>
          <a:ea typeface="+mn-ea"/>
          <a:cs typeface="Guttman Hatzvi" pitchFamily="2" charset="-79"/>
        </a:defRPr>
      </a:lvl4pPr>
      <a:lvl5pPr marL="1543050" indent="-171450" algn="r" defTabSz="685800" rtl="1" eaLnBrk="0" fontAlgn="base" hangingPunct="0">
        <a:spcBef>
          <a:spcPct val="20000"/>
        </a:spcBef>
        <a:spcAft>
          <a:spcPct val="0"/>
        </a:spcAft>
        <a:buFont typeface="Arial" panose="020B0604020202020204" pitchFamily="34" charset="0"/>
        <a:buChar char="»"/>
        <a:defRPr sz="1600" b="1" kern="1200">
          <a:solidFill>
            <a:srgbClr val="254061"/>
          </a:solidFill>
          <a:latin typeface="Guttman Hatzvi" pitchFamily="2" charset="-79"/>
          <a:ea typeface="+mn-ea"/>
          <a:cs typeface="Guttman Hatzvi" pitchFamily="2" charset="-79"/>
        </a:defRPr>
      </a:lvl5pPr>
      <a:lvl6pPr marL="1885950" indent="-171450" algn="r" defTabSz="685800" rtl="1"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r" defTabSz="685800" rtl="1"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r" defTabSz="685800" rtl="1"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r" defTabSz="685800" rtl="1"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he-IL"/>
      </a:defPPr>
      <a:lvl1pPr marL="0" algn="r" defTabSz="685800" rtl="1" eaLnBrk="1" latinLnBrk="0" hangingPunct="1">
        <a:defRPr sz="1350" kern="1200">
          <a:solidFill>
            <a:schemeClr val="tx1"/>
          </a:solidFill>
          <a:latin typeface="+mn-lt"/>
          <a:ea typeface="+mn-ea"/>
          <a:cs typeface="+mn-cs"/>
        </a:defRPr>
      </a:lvl1pPr>
      <a:lvl2pPr marL="342900" algn="r" defTabSz="685800" rtl="1" eaLnBrk="1" latinLnBrk="0" hangingPunct="1">
        <a:defRPr sz="1350" kern="1200">
          <a:solidFill>
            <a:schemeClr val="tx1"/>
          </a:solidFill>
          <a:latin typeface="+mn-lt"/>
          <a:ea typeface="+mn-ea"/>
          <a:cs typeface="+mn-cs"/>
        </a:defRPr>
      </a:lvl2pPr>
      <a:lvl3pPr marL="685800" algn="r" defTabSz="685800" rtl="1" eaLnBrk="1" latinLnBrk="0" hangingPunct="1">
        <a:defRPr sz="1350" kern="1200">
          <a:solidFill>
            <a:schemeClr val="tx1"/>
          </a:solidFill>
          <a:latin typeface="+mn-lt"/>
          <a:ea typeface="+mn-ea"/>
          <a:cs typeface="+mn-cs"/>
        </a:defRPr>
      </a:lvl3pPr>
      <a:lvl4pPr marL="1028700" algn="r" defTabSz="685800" rtl="1" eaLnBrk="1" latinLnBrk="0" hangingPunct="1">
        <a:defRPr sz="1350" kern="1200">
          <a:solidFill>
            <a:schemeClr val="tx1"/>
          </a:solidFill>
          <a:latin typeface="+mn-lt"/>
          <a:ea typeface="+mn-ea"/>
          <a:cs typeface="+mn-cs"/>
        </a:defRPr>
      </a:lvl4pPr>
      <a:lvl5pPr marL="1371600" algn="r" defTabSz="685800" rtl="1" eaLnBrk="1" latinLnBrk="0" hangingPunct="1">
        <a:defRPr sz="1350" kern="1200">
          <a:solidFill>
            <a:schemeClr val="tx1"/>
          </a:solidFill>
          <a:latin typeface="+mn-lt"/>
          <a:ea typeface="+mn-ea"/>
          <a:cs typeface="+mn-cs"/>
        </a:defRPr>
      </a:lvl5pPr>
      <a:lvl6pPr marL="1714500" algn="r" defTabSz="685800" rtl="1" eaLnBrk="1" latinLnBrk="0" hangingPunct="1">
        <a:defRPr sz="1350" kern="1200">
          <a:solidFill>
            <a:schemeClr val="tx1"/>
          </a:solidFill>
          <a:latin typeface="+mn-lt"/>
          <a:ea typeface="+mn-ea"/>
          <a:cs typeface="+mn-cs"/>
        </a:defRPr>
      </a:lvl6pPr>
      <a:lvl7pPr marL="2057400" algn="r" defTabSz="685800" rtl="1" eaLnBrk="1" latinLnBrk="0" hangingPunct="1">
        <a:defRPr sz="1350" kern="1200">
          <a:solidFill>
            <a:schemeClr val="tx1"/>
          </a:solidFill>
          <a:latin typeface="+mn-lt"/>
          <a:ea typeface="+mn-ea"/>
          <a:cs typeface="+mn-cs"/>
        </a:defRPr>
      </a:lvl7pPr>
      <a:lvl8pPr marL="2400300" algn="r" defTabSz="685800" rtl="1" eaLnBrk="1" latinLnBrk="0" hangingPunct="1">
        <a:defRPr sz="1350" kern="1200">
          <a:solidFill>
            <a:schemeClr val="tx1"/>
          </a:solidFill>
          <a:latin typeface="+mn-lt"/>
          <a:ea typeface="+mn-ea"/>
          <a:cs typeface="+mn-cs"/>
        </a:defRPr>
      </a:lvl8pPr>
      <a:lvl9pPr marL="2743200" algn="r" defTabSz="685800" rtl="1"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slide" Target="slide11.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chart" Target="../charts/chart2.xml"/><Relationship Id="rId4" Type="http://schemas.openxmlformats.org/officeDocument/2006/relationships/slide" Target="slide8.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8.pn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72017" y="1421395"/>
            <a:ext cx="8501204" cy="5355312"/>
          </a:xfrm>
          <a:prstGeom prst="rect">
            <a:avLst/>
          </a:prstGeom>
          <a:noFill/>
        </p:spPr>
        <p:txBody>
          <a:bodyPr wrap="square" rtlCol="1">
            <a:spAutoFit/>
          </a:bodyPr>
          <a:lstStyle/>
          <a:p>
            <a:pPr algn="ctr">
              <a:lnSpc>
                <a:spcPct val="200000"/>
              </a:lnSpc>
            </a:pPr>
            <a:r>
              <a:rPr lang="he-IL" sz="6600" b="1" dirty="0" smtClean="0"/>
              <a:t>שעת מפקד</a:t>
            </a:r>
          </a:p>
          <a:p>
            <a:pPr algn="ctr">
              <a:lnSpc>
                <a:spcPct val="200000"/>
              </a:lnSpc>
            </a:pPr>
            <a:endParaRPr lang="he-IL" sz="5400" b="1" dirty="0" smtClean="0"/>
          </a:p>
          <a:p>
            <a:pPr algn="ctr"/>
            <a:r>
              <a:rPr lang="he-IL" sz="2400" b="1" dirty="0" smtClean="0"/>
              <a:t>17 באפריל</a:t>
            </a:r>
          </a:p>
          <a:p>
            <a:pPr algn="ctr"/>
            <a:r>
              <a:rPr lang="he-IL" sz="2400" b="1" dirty="0" smtClean="0"/>
              <a:t>י"ב בניסן תשע"ט</a:t>
            </a:r>
          </a:p>
          <a:p>
            <a:pPr algn="r"/>
            <a:endParaRPr lang="he-IL" sz="5400" dirty="0"/>
          </a:p>
        </p:txBody>
      </p:sp>
    </p:spTree>
    <p:extLst>
      <p:ext uri="{BB962C8B-B14F-4D97-AF65-F5344CB8AC3E}">
        <p14:creationId xmlns:p14="http://schemas.microsoft.com/office/powerpoint/2010/main" xmlns="" val="383496813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קבוצה 37"/>
          <p:cNvGrpSpPr/>
          <p:nvPr/>
        </p:nvGrpSpPr>
        <p:grpSpPr>
          <a:xfrm>
            <a:off x="6555586" y="1506540"/>
            <a:ext cx="1591382" cy="69122"/>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434039" y="982282"/>
            <a:ext cx="543847" cy="511684"/>
          </a:xfrm>
          <a:prstGeom prst="rect">
            <a:avLst/>
          </a:prstGeom>
          <a:ln w="12700">
            <a:miter lim="400000"/>
          </a:ln>
        </p:spPr>
      </p:pic>
      <p:sp>
        <p:nvSpPr>
          <p:cNvPr id="24" name="מלבן 23"/>
          <p:cNvSpPr/>
          <p:nvPr/>
        </p:nvSpPr>
        <p:spPr>
          <a:xfrm>
            <a:off x="4370297" y="4296717"/>
            <a:ext cx="4637610" cy="608674"/>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40000"/>
              </a:lnSpc>
              <a:spcBef>
                <a:spcPts val="750"/>
              </a:spcBef>
              <a:spcAft>
                <a:spcPts val="600"/>
              </a:spcAft>
            </a:pPr>
            <a:r>
              <a:rPr lang="he-IL" sz="1500" dirty="0">
                <a:solidFill>
                  <a:schemeClr val="accent5">
                    <a:lumMod val="50000"/>
                  </a:schemeClr>
                </a:solidFill>
                <a:latin typeface="Segoe UI Semilight" panose="020B0402040204020203" pitchFamily="34" charset="0"/>
                <a:cs typeface="Segoe UI Semilight" panose="020B0402040204020203" pitchFamily="34" charset="0"/>
              </a:rPr>
              <a:t>ארגונים חלולים- במשאבים ובאיוש</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26" name="מלבן 25">
            <a:hlinkClick r:id="rId4" action="ppaction://hlinksldjump"/>
          </p:cNvPr>
          <p:cNvSpPr/>
          <p:nvPr/>
        </p:nvSpPr>
        <p:spPr>
          <a:xfrm>
            <a:off x="4377177" y="2257051"/>
            <a:ext cx="4656231" cy="579752"/>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40000"/>
              </a:lnSpc>
              <a:spcBef>
                <a:spcPts val="750"/>
              </a:spcBef>
              <a:spcAft>
                <a:spcPts val="600"/>
              </a:spcAft>
            </a:pPr>
            <a:r>
              <a:rPr lang="he-IL" sz="1500" dirty="0">
                <a:solidFill>
                  <a:schemeClr val="accent5">
                    <a:lumMod val="50000"/>
                  </a:schemeClr>
                </a:solidFill>
                <a:latin typeface="Segoe UI Semilight" panose="020B0402040204020203" pitchFamily="34" charset="0"/>
                <a:cs typeface="Segoe UI Semilight" panose="020B0402040204020203" pitchFamily="34" charset="0"/>
              </a:rPr>
              <a:t>גאווה ארגונית, חתירה לניצחון, משמעת פעולה</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6" name="מלבן 5"/>
          <p:cNvSpPr/>
          <p:nvPr/>
        </p:nvSpPr>
        <p:spPr>
          <a:xfrm>
            <a:off x="4530968" y="1719931"/>
            <a:ext cx="4289369" cy="461665"/>
          </a:xfrm>
          <a:prstGeom prst="rect">
            <a:avLst/>
          </a:prstGeom>
        </p:spPr>
        <p:txBody>
          <a:bodyPr wrap="square">
            <a:spAutoFit/>
          </a:bodyPr>
          <a:lstStyle/>
          <a:p>
            <a:pPr rtl="0"/>
            <a:r>
              <a:rPr lang="he-IL" sz="2400" b="1" dirty="0">
                <a:solidFill>
                  <a:schemeClr val="accent5">
                    <a:lumMod val="50000"/>
                  </a:schemeClr>
                </a:solidFill>
                <a:latin typeface="Segoe UI Semibold" panose="020B0702040204020203" pitchFamily="34" charset="0"/>
                <a:cs typeface="Segoe UI Semilight" panose="020B0402040204020203" pitchFamily="34" charset="0"/>
              </a:rPr>
              <a:t>"שלם </a:t>
            </a:r>
            <a:r>
              <a:rPr lang="he-IL" b="1" dirty="0">
                <a:solidFill>
                  <a:schemeClr val="accent5">
                    <a:lumMod val="50000"/>
                  </a:schemeClr>
                </a:solidFill>
                <a:latin typeface="Segoe UI Semibold" panose="020B0702040204020203" pitchFamily="34" charset="0"/>
                <a:cs typeface="Segoe UI Semilight" panose="020B0402040204020203" pitchFamily="34" charset="0"/>
              </a:rPr>
              <a:t>הקטן</a:t>
            </a:r>
            <a:r>
              <a:rPr lang="he-IL" sz="2400" b="1" dirty="0">
                <a:solidFill>
                  <a:schemeClr val="accent5">
                    <a:lumMod val="50000"/>
                  </a:schemeClr>
                </a:solidFill>
                <a:latin typeface="Segoe UI Semibold" panose="020B0702040204020203" pitchFamily="34" charset="0"/>
                <a:cs typeface="Segoe UI Semilight" panose="020B0402040204020203" pitchFamily="34" charset="0"/>
              </a:rPr>
              <a:t> מסך חלקיו"</a:t>
            </a:r>
            <a:endParaRPr lang="he-IL" sz="36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21" name="מלבן 20"/>
          <p:cNvSpPr/>
          <p:nvPr/>
        </p:nvSpPr>
        <p:spPr>
          <a:xfrm>
            <a:off x="4362449" y="5039092"/>
            <a:ext cx="4645458" cy="598446"/>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spcBef>
                <a:spcPts val="750"/>
              </a:spcBef>
              <a:spcAft>
                <a:spcPts val="600"/>
              </a:spcAft>
            </a:pPr>
            <a:r>
              <a:rPr lang="he-IL" sz="1500" dirty="0">
                <a:solidFill>
                  <a:schemeClr val="accent5">
                    <a:lumMod val="50000"/>
                  </a:schemeClr>
                </a:solidFill>
                <a:latin typeface="Segoe UI Semilight" panose="020B0402040204020203" pitchFamily="34" charset="0"/>
                <a:cs typeface="Segoe UI Semilight" panose="020B0402040204020203" pitchFamily="34" charset="0"/>
              </a:rPr>
              <a:t>עייפות ארגונית- מערכת 'כבדה', בירוקרטיה מסורבלת, תהליכי רכש ופיתוח איטיים</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33" name="מלבן 32"/>
          <p:cNvSpPr/>
          <p:nvPr/>
        </p:nvSpPr>
        <p:spPr>
          <a:xfrm>
            <a:off x="4375247" y="2945414"/>
            <a:ext cx="4634684" cy="535212"/>
          </a:xfrm>
          <a:prstGeom prst="rect">
            <a:avLst/>
          </a:prstGeom>
          <a:ln>
            <a:gradFill>
              <a:gsLst>
                <a:gs pos="56000">
                  <a:schemeClr val="accent6"/>
                </a:gs>
                <a:gs pos="47000">
                  <a:srgbClr val="C00000"/>
                </a:gs>
              </a:gsLst>
              <a:lin ang="5400000" scaled="1"/>
            </a:gradFill>
          </a:ln>
        </p:spPr>
        <p:style>
          <a:lnRef idx="2">
            <a:schemeClr val="accent2"/>
          </a:lnRef>
          <a:fillRef idx="1">
            <a:schemeClr val="lt1"/>
          </a:fillRef>
          <a:effectRef idx="0">
            <a:schemeClr val="accent2"/>
          </a:effectRef>
          <a:fontRef idx="minor">
            <a:schemeClr val="dk1"/>
          </a:fontRef>
        </p:style>
        <p:txBody>
          <a:bodyPr rtlCol="1" anchor="ctr"/>
          <a:lstStyle/>
          <a:p>
            <a:pPr marL="0" lvl="1" algn="r" defTabSz="633413">
              <a:lnSpc>
                <a:spcPct val="90000"/>
              </a:lnSpc>
              <a:spcBef>
                <a:spcPct val="0"/>
              </a:spcBef>
              <a:spcAft>
                <a:spcPct val="20000"/>
              </a:spcAft>
            </a:pPr>
            <a:r>
              <a:rPr lang="he-IL" sz="1500" dirty="0" err="1">
                <a:solidFill>
                  <a:schemeClr val="accent5">
                    <a:lumMod val="50000"/>
                  </a:schemeClr>
                </a:solidFill>
                <a:latin typeface="Segoe UI Semilight" panose="020B0402040204020203" pitchFamily="34" charset="0"/>
                <a:cs typeface="Segoe UI Semilight" panose="020B0402040204020203" pitchFamily="34" charset="0"/>
              </a:rPr>
              <a:t>מיקסום</a:t>
            </a:r>
            <a:r>
              <a:rPr lang="he-IL" sz="1500" dirty="0">
                <a:solidFill>
                  <a:schemeClr val="accent5">
                    <a:lumMod val="50000"/>
                  </a:schemeClr>
                </a:solidFill>
                <a:latin typeface="Segoe UI Semilight" panose="020B0402040204020203" pitchFamily="34" charset="0"/>
                <a:cs typeface="Segoe UI Semilight" panose="020B0402040204020203" pitchFamily="34" charset="0"/>
              </a:rPr>
              <a:t> בזרועות, חוסר מיצוי מערכתי</a:t>
            </a:r>
          </a:p>
        </p:txBody>
      </p:sp>
      <p:sp>
        <p:nvSpPr>
          <p:cNvPr id="2" name="מלבן 1"/>
          <p:cNvSpPr/>
          <p:nvPr/>
        </p:nvSpPr>
        <p:spPr>
          <a:xfrm>
            <a:off x="214271" y="5436887"/>
            <a:ext cx="3932083" cy="646331"/>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"...הבירוקרטיה אינה רק מיכון טופס אלא שינוי בתהליך.. נהלים ופקודות שאינם תואמים את המציאות והשתנות הסביבתית" (אל"מ, ח"א). </a:t>
            </a:r>
            <a:endParaRPr lang="en-US" sz="1200" dirty="0"/>
          </a:p>
        </p:txBody>
      </p:sp>
      <p:sp>
        <p:nvSpPr>
          <p:cNvPr id="3" name="מלבן 2"/>
          <p:cNvSpPr/>
          <p:nvPr/>
        </p:nvSpPr>
        <p:spPr>
          <a:xfrm>
            <a:off x="196904" y="1779899"/>
            <a:ext cx="3902824" cy="646331"/>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"קיימות בצה"ל חומות בין זרועות.. חילות ואגפים.. קיים קושי בהעברת מידע בין ארגונים בצה"ל ובהתגייסות למשימות משותפות." (אל"מ, ח"י)</a:t>
            </a:r>
            <a:endParaRPr lang="en-US" sz="1200" dirty="0"/>
          </a:p>
        </p:txBody>
      </p:sp>
      <p:sp>
        <p:nvSpPr>
          <p:cNvPr id="4" name="מלבן 3"/>
          <p:cNvSpPr/>
          <p:nvPr/>
        </p:nvSpPr>
        <p:spPr>
          <a:xfrm>
            <a:off x="206460" y="2698083"/>
            <a:ext cx="3902824" cy="646331"/>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"הישענות על פלטפורמות ומערכות מורשת, חוסר יכולת "להיפרד", וכן נוקשות ושמרנות ארגונית המקשים על השתנות ". (אל"מ, </a:t>
            </a:r>
            <a:r>
              <a:rPr lang="he-IL" sz="1200" dirty="0" err="1"/>
              <a:t>באג"ת</a:t>
            </a:r>
            <a:r>
              <a:rPr lang="he-IL" sz="1200" dirty="0"/>
              <a:t>)</a:t>
            </a:r>
          </a:p>
        </p:txBody>
      </p:sp>
      <p:sp>
        <p:nvSpPr>
          <p:cNvPr id="19" name="מלבן 18"/>
          <p:cNvSpPr/>
          <p:nvPr/>
        </p:nvSpPr>
        <p:spPr>
          <a:xfrm>
            <a:off x="196904" y="4534722"/>
            <a:ext cx="3932827" cy="646331"/>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"גישת קיצוץ רוחבי מובילה לא פעם לפגיעה ביכולות ובמורל... יכולות חלולות, תחושת עוני ועומס על הפרט". </a:t>
            </a:r>
          </a:p>
        </p:txBody>
      </p:sp>
      <p:sp>
        <p:nvSpPr>
          <p:cNvPr id="20" name="מלבן 19"/>
          <p:cNvSpPr/>
          <p:nvPr/>
        </p:nvSpPr>
        <p:spPr>
          <a:xfrm>
            <a:off x="4370297" y="3564570"/>
            <a:ext cx="4645458" cy="598446"/>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spcBef>
                <a:spcPts val="750"/>
              </a:spcBef>
              <a:spcAft>
                <a:spcPts val="600"/>
              </a:spcAft>
            </a:pPr>
            <a:r>
              <a:rPr lang="he-IL" sz="1500" dirty="0">
                <a:solidFill>
                  <a:schemeClr val="accent5">
                    <a:lumMod val="50000"/>
                  </a:schemeClr>
                </a:solidFill>
                <a:latin typeface="Segoe UI Semilight" panose="020B0402040204020203" pitchFamily="34" charset="0"/>
                <a:cs typeface="Segoe UI Semilight" panose="020B0402040204020203" pitchFamily="34" charset="0"/>
              </a:rPr>
              <a:t>הישענות על מערכות מורשת</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23" name="מלבן 22"/>
          <p:cNvSpPr/>
          <p:nvPr/>
        </p:nvSpPr>
        <p:spPr>
          <a:xfrm>
            <a:off x="4851932" y="923689"/>
            <a:ext cx="3430747" cy="646331"/>
          </a:xfrm>
          <a:prstGeom prst="rect">
            <a:avLst/>
          </a:prstGeom>
        </p:spPr>
        <p:txBody>
          <a:bodyPr wrap="none">
            <a:spAutoFit/>
          </a:bodyPr>
          <a:lstStyle/>
          <a:p>
            <a:pPr algn="ctr" rtl="0"/>
            <a:r>
              <a:rPr lang="he-IL" sz="3600" dirty="0">
                <a:solidFill>
                  <a:schemeClr val="accent5">
                    <a:lumMod val="50000"/>
                  </a:schemeClr>
                </a:solidFill>
                <a:latin typeface="Guttman Haim" panose="02010401010101010101" pitchFamily="2" charset="-79"/>
                <a:ea typeface="Segoe UI" panose="020B0502040204020203" pitchFamily="34" charset="0"/>
                <a:cs typeface="Guttman Haim" panose="02010401010101010101" pitchFamily="2" charset="-79"/>
              </a:rPr>
              <a:t>היבטים ארגוניים</a:t>
            </a:r>
          </a:p>
        </p:txBody>
      </p:sp>
      <p:sp>
        <p:nvSpPr>
          <p:cNvPr id="25" name="מלבן 24"/>
          <p:cNvSpPr/>
          <p:nvPr/>
        </p:nvSpPr>
        <p:spPr>
          <a:xfrm>
            <a:off x="5652826" y="1475288"/>
            <a:ext cx="3243191" cy="323165"/>
          </a:xfrm>
          <a:prstGeom prst="rect">
            <a:avLst/>
          </a:prstGeom>
        </p:spPr>
        <p:txBody>
          <a:bodyPr wrap="square">
            <a:spAutoFit/>
          </a:bodyPr>
          <a:lstStyle/>
          <a:p>
            <a:pPr rtl="0"/>
            <a:r>
              <a:rPr lang="he-IL" sz="1500" dirty="0">
                <a:latin typeface="Guttman Haim" panose="02010401010101010101" pitchFamily="2" charset="-79"/>
                <a:ea typeface="Segoe UI" panose="020B0502040204020203" pitchFamily="34" charset="0"/>
                <a:cs typeface="Guttman Haim" panose="02010401010101010101" pitchFamily="2" charset="-79"/>
              </a:rPr>
              <a:t>תמונת המצב</a:t>
            </a:r>
          </a:p>
        </p:txBody>
      </p:sp>
      <p:sp>
        <p:nvSpPr>
          <p:cNvPr id="22" name="מלבן 21"/>
          <p:cNvSpPr/>
          <p:nvPr/>
        </p:nvSpPr>
        <p:spPr>
          <a:xfrm>
            <a:off x="206460" y="3628120"/>
            <a:ext cx="3902824" cy="646331"/>
          </a:xfrm>
          <a:prstGeom prst="rect">
            <a:avLst/>
          </a:prstGeom>
          <a:solidFill>
            <a:schemeClr val="accent1">
              <a:lumMod val="40000"/>
              <a:lumOff val="60000"/>
            </a:schemeClr>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"יש קושי לוותר על הקיים והידוע לטובת החדש ורוצים "גם וגם". במציאות התקציבית, הדבר מעכב שינוי והשתנות". (אל"מ)</a:t>
            </a:r>
          </a:p>
        </p:txBody>
      </p:sp>
      <p:sp>
        <p:nvSpPr>
          <p:cNvPr id="8" name="לחצן פעולה: קדימה או הבא 7">
            <a:hlinkClick r:id="rId4" action="ppaction://hlinksldjump" highlightClick="1"/>
          </p:cNvPr>
          <p:cNvSpPr/>
          <p:nvPr/>
        </p:nvSpPr>
        <p:spPr>
          <a:xfrm rot="10800000">
            <a:off x="4530968" y="2373229"/>
            <a:ext cx="346451" cy="324853"/>
          </a:xfrm>
          <a:prstGeom prst="actionButtonForwardNext">
            <a:avLst/>
          </a:prstGeom>
          <a:noFill/>
        </p:spPr>
        <p:style>
          <a:lnRef idx="2">
            <a:schemeClr val="accent6"/>
          </a:lnRef>
          <a:fillRef idx="1">
            <a:schemeClr val="lt1"/>
          </a:fillRef>
          <a:effectRef idx="0">
            <a:schemeClr val="accent6"/>
          </a:effectRef>
          <a:fontRef idx="minor">
            <a:schemeClr val="dk1"/>
          </a:fontRef>
        </p:style>
        <p:txBody>
          <a:bodyPr rtlCol="1" anchor="ctr"/>
          <a:lstStyle/>
          <a:p>
            <a:pPr algn="r"/>
            <a:endParaRPr lang="he-IL" sz="1350"/>
          </a:p>
        </p:txBody>
      </p:sp>
    </p:spTree>
    <p:extLst>
      <p:ext uri="{BB962C8B-B14F-4D97-AF65-F5344CB8AC3E}">
        <p14:creationId xmlns:p14="http://schemas.microsoft.com/office/powerpoint/2010/main" xmlns="" val="12566975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13155" y="1036646"/>
            <a:ext cx="7919742" cy="471036"/>
          </a:xfrm>
        </p:spPr>
        <p:txBody>
          <a:bodyPr>
            <a:noAutofit/>
          </a:bodyPr>
          <a:lstStyle/>
          <a:p>
            <a:pPr algn="r"/>
            <a:r>
              <a:rPr lang="he-IL" sz="3600" dirty="0">
                <a:solidFill>
                  <a:schemeClr val="accent5">
                    <a:lumMod val="50000"/>
                  </a:schemeClr>
                </a:solidFill>
                <a:latin typeface="Guttman Haim" panose="02010401010101010101" pitchFamily="2" charset="-79"/>
                <a:ea typeface="Segoe UI" panose="020B0502040204020203" pitchFamily="34" charset="0"/>
                <a:cs typeface="Guttman Haim" panose="02010401010101010101" pitchFamily="2" charset="-79"/>
              </a:rPr>
              <a:t>שביעות רצון וגאווה בשירות </a:t>
            </a:r>
            <a:r>
              <a:rPr lang="he-IL" sz="1800" dirty="0">
                <a:latin typeface="Guttman Haim" panose="02010401010101010101" pitchFamily="2" charset="-79"/>
                <a:ea typeface="Segoe UI" panose="020B0502040204020203" pitchFamily="34" charset="0"/>
                <a:cs typeface="Guttman Haim" panose="02010401010101010101" pitchFamily="2" charset="-79"/>
              </a:rPr>
              <a:t>סקר הקבע 2018</a:t>
            </a:r>
            <a:endParaRPr lang="he-IL" sz="1800" dirty="0">
              <a:solidFill>
                <a:schemeClr val="accent5">
                  <a:lumMod val="50000"/>
                </a:schemeClr>
              </a:solidFill>
              <a:latin typeface="Guttman Haim" panose="02010401010101010101" pitchFamily="2" charset="-79"/>
              <a:ea typeface="Segoe UI" panose="020B0502040204020203" pitchFamily="34" charset="0"/>
              <a:cs typeface="Guttman Haim" panose="02010401010101010101" pitchFamily="2" charset="-79"/>
            </a:endParaRPr>
          </a:p>
        </p:txBody>
      </p:sp>
      <p:sp>
        <p:nvSpPr>
          <p:cNvPr id="6" name="Text Box 21"/>
          <p:cNvSpPr txBox="1">
            <a:spLocks noChangeArrowheads="1"/>
          </p:cNvSpPr>
          <p:nvPr/>
        </p:nvSpPr>
        <p:spPr bwMode="auto">
          <a:xfrm>
            <a:off x="141649" y="5623787"/>
            <a:ext cx="3048448" cy="253916"/>
          </a:xfrm>
          <a:prstGeom prst="rect">
            <a:avLst/>
          </a:prstGeom>
          <a:noFill/>
          <a:ln w="9525">
            <a:noFill/>
            <a:miter lim="800000"/>
            <a:headEnd/>
            <a:tailEnd/>
          </a:ln>
        </p:spPr>
        <p:txBody>
          <a:bodyPr wrap="square">
            <a:spAutoFit/>
          </a:bodyPr>
          <a:lstStyle/>
          <a:p>
            <a:pPr eaLnBrk="0" hangingPunct="0">
              <a:spcBef>
                <a:spcPct val="50000"/>
              </a:spcBef>
            </a:pPr>
            <a:r>
              <a:rPr lang="he-IL" altLang="en-US" sz="1050" dirty="0">
                <a:solidFill>
                  <a:prstClr val="black"/>
                </a:solidFill>
                <a:latin typeface="Times New Roman (Hebrew)" pitchFamily="18" charset="0"/>
              </a:rPr>
              <a:t>(שיעור המשיבים בקטגוריות החיוביות)</a:t>
            </a:r>
            <a:endParaRPr lang="en-US" altLang="en-US" sz="1050" dirty="0">
              <a:solidFill>
                <a:prstClr val="black"/>
              </a:solidFill>
              <a:latin typeface="Times New Roman (Hebrew)" pitchFamily="18" charset="0"/>
            </a:endParaRPr>
          </a:p>
        </p:txBody>
      </p:sp>
      <p:graphicFrame>
        <p:nvGraphicFramePr>
          <p:cNvPr id="14" name="תרשים 13"/>
          <p:cNvGraphicFramePr/>
          <p:nvPr>
            <p:extLst/>
          </p:nvPr>
        </p:nvGraphicFramePr>
        <p:xfrm>
          <a:off x="595434" y="2396912"/>
          <a:ext cx="4319467" cy="3048000"/>
        </p:xfrm>
        <a:graphic>
          <a:graphicData uri="http://schemas.openxmlformats.org/drawingml/2006/chart">
            <c:chart xmlns:c="http://schemas.openxmlformats.org/drawingml/2006/chart" xmlns:r="http://schemas.openxmlformats.org/officeDocument/2006/relationships" r:id="rId3"/>
          </a:graphicData>
        </a:graphic>
      </p:graphicFrame>
      <p:sp>
        <p:nvSpPr>
          <p:cNvPr id="5" name="מלבן 4"/>
          <p:cNvSpPr/>
          <p:nvPr/>
        </p:nvSpPr>
        <p:spPr>
          <a:xfrm>
            <a:off x="548331" y="1913144"/>
            <a:ext cx="4375837" cy="223247"/>
          </a:xfrm>
          <a:prstGeom prst="rect">
            <a:avLst/>
          </a:prstGeom>
          <a:ln>
            <a:noFill/>
          </a:ln>
        </p:spPr>
        <p:style>
          <a:lnRef idx="2">
            <a:schemeClr val="accent6"/>
          </a:lnRef>
          <a:fillRef idx="1">
            <a:schemeClr val="lt1"/>
          </a:fillRef>
          <a:effectRef idx="0">
            <a:schemeClr val="accent6"/>
          </a:effectRef>
          <a:fontRef idx="minor">
            <a:schemeClr val="dk1"/>
          </a:fontRef>
        </p:style>
        <p:txBody>
          <a:bodyPr rtlCol="1" anchor="ctr"/>
          <a:lstStyle/>
          <a:p>
            <a:pPr algn="ctr"/>
            <a:r>
              <a:rPr lang="he-IL" altLang="en-US" sz="1350" b="1" dirty="0">
                <a:solidFill>
                  <a:prstClr val="black"/>
                </a:solidFill>
              </a:rPr>
              <a:t>באיזו מידה אתה מרוצה משירותך בצבא הקבע, באופן כללי</a:t>
            </a:r>
            <a:endParaRPr lang="he-IL" sz="1350" b="1" dirty="0">
              <a:solidFill>
                <a:prstClr val="black"/>
              </a:solidFill>
            </a:endParaRPr>
          </a:p>
        </p:txBody>
      </p:sp>
      <p:sp>
        <p:nvSpPr>
          <p:cNvPr id="8" name="מלבן 7"/>
          <p:cNvSpPr/>
          <p:nvPr/>
        </p:nvSpPr>
        <p:spPr>
          <a:xfrm>
            <a:off x="5727357" y="1913144"/>
            <a:ext cx="2884250" cy="223247"/>
          </a:xfrm>
          <a:prstGeom prst="rect">
            <a:avLst/>
          </a:prstGeom>
          <a:ln>
            <a:noFill/>
          </a:ln>
        </p:spPr>
        <p:style>
          <a:lnRef idx="2">
            <a:schemeClr val="accent6"/>
          </a:lnRef>
          <a:fillRef idx="1">
            <a:schemeClr val="lt1"/>
          </a:fillRef>
          <a:effectRef idx="0">
            <a:schemeClr val="accent6"/>
          </a:effectRef>
          <a:fontRef idx="minor">
            <a:schemeClr val="dk1"/>
          </a:fontRef>
        </p:style>
        <p:txBody>
          <a:bodyPr rtlCol="1" anchor="ctr"/>
          <a:lstStyle/>
          <a:p>
            <a:pPr algn="ctr"/>
            <a:r>
              <a:rPr lang="he-IL" altLang="en-US" sz="1350" b="1" dirty="0">
                <a:solidFill>
                  <a:prstClr val="black"/>
                </a:solidFill>
              </a:rPr>
              <a:t>באיזו מידה אתה גאה לשרת בקבע?</a:t>
            </a:r>
            <a:endParaRPr lang="he-IL" sz="1350" b="1" dirty="0">
              <a:solidFill>
                <a:prstClr val="black"/>
              </a:solidFill>
            </a:endParaRPr>
          </a:p>
        </p:txBody>
      </p:sp>
      <p:cxnSp>
        <p:nvCxnSpPr>
          <p:cNvPr id="10" name="מחבר ישר 9"/>
          <p:cNvCxnSpPr/>
          <p:nvPr/>
        </p:nvCxnSpPr>
        <p:spPr>
          <a:xfrm flipH="1" flipV="1">
            <a:off x="5121875" y="2486249"/>
            <a:ext cx="0" cy="2886795"/>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1" name="הסבר מלבני מעוגל 10"/>
          <p:cNvSpPr/>
          <p:nvPr/>
        </p:nvSpPr>
        <p:spPr>
          <a:xfrm>
            <a:off x="2504381" y="3204433"/>
            <a:ext cx="785304" cy="518746"/>
          </a:xfrm>
          <a:prstGeom prst="wedgeRoundRectCallout">
            <a:avLst>
              <a:gd name="adj1" fmla="val -57424"/>
              <a:gd name="adj2" fmla="val 11819"/>
              <a:gd name="adj3" fmla="val 16667"/>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he-IL" sz="900" b="1" dirty="0">
                <a:solidFill>
                  <a:prstClr val="black"/>
                </a:solidFill>
              </a:rPr>
              <a:t>רס"נים במסלול השירות 2016: 63%</a:t>
            </a:r>
          </a:p>
        </p:txBody>
      </p:sp>
      <p:graphicFrame>
        <p:nvGraphicFramePr>
          <p:cNvPr id="12" name="תרשים 11">
            <a:hlinkClick r:id="rId4" action="ppaction://hlinksldjump"/>
          </p:cNvPr>
          <p:cNvGraphicFramePr/>
          <p:nvPr>
            <p:extLst/>
          </p:nvPr>
        </p:nvGraphicFramePr>
        <p:xfrm>
          <a:off x="5425205" y="2427063"/>
          <a:ext cx="3189491" cy="3001586"/>
        </p:xfrm>
        <a:graphic>
          <a:graphicData uri="http://schemas.openxmlformats.org/drawingml/2006/chart">
            <c:chart xmlns:c="http://schemas.openxmlformats.org/drawingml/2006/chart" xmlns:r="http://schemas.openxmlformats.org/officeDocument/2006/relationships" r:id="rId5"/>
          </a:graphicData>
        </a:graphic>
      </p:graphicFrame>
      <p:sp>
        <p:nvSpPr>
          <p:cNvPr id="3" name="לחצן פעולה: קדימה או הבא 2">
            <a:hlinkClick r:id="rId4" action="ppaction://hlinksldjump" highlightClick="1"/>
          </p:cNvPr>
          <p:cNvSpPr/>
          <p:nvPr/>
        </p:nvSpPr>
        <p:spPr>
          <a:xfrm>
            <a:off x="5121876" y="5004605"/>
            <a:ext cx="312821" cy="368439"/>
          </a:xfrm>
          <a:prstGeom prst="actionButtonForwardNext">
            <a:avLst/>
          </a:prstGeom>
          <a:noFill/>
        </p:spPr>
        <p:style>
          <a:lnRef idx="2">
            <a:schemeClr val="accent6"/>
          </a:lnRef>
          <a:fillRef idx="1">
            <a:schemeClr val="lt1"/>
          </a:fillRef>
          <a:effectRef idx="0">
            <a:schemeClr val="accent6"/>
          </a:effectRef>
          <a:fontRef idx="minor">
            <a:schemeClr val="dk1"/>
          </a:fontRef>
        </p:style>
        <p:txBody>
          <a:bodyPr rtlCol="1" anchor="ctr"/>
          <a:lstStyle/>
          <a:p>
            <a:pPr algn="ctr"/>
            <a:endParaRPr lang="he-IL" sz="1350"/>
          </a:p>
        </p:txBody>
      </p:sp>
    </p:spTree>
    <p:extLst>
      <p:ext uri="{BB962C8B-B14F-4D97-AF65-F5344CB8AC3E}">
        <p14:creationId xmlns:p14="http://schemas.microsoft.com/office/powerpoint/2010/main" xmlns="" val="67351023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76904" y="862365"/>
            <a:ext cx="6590899" cy="471036"/>
          </a:xfrm>
        </p:spPr>
        <p:txBody>
          <a:bodyPr>
            <a:noAutofit/>
          </a:bodyPr>
          <a:lstStyle/>
          <a:p>
            <a:pPr algn="r"/>
            <a:r>
              <a:rPr lang="he-IL" sz="3600" dirty="0">
                <a:latin typeface="Guttman Haim" panose="02010401010101010101" pitchFamily="2" charset="-79"/>
                <a:ea typeface="Segoe UI" panose="020B0502040204020203" pitchFamily="34" charset="0"/>
                <a:cs typeface="Guttman Haim" panose="02010401010101010101" pitchFamily="2" charset="-79"/>
              </a:rPr>
              <a:t>ניצול הזמן בתפקיד </a:t>
            </a:r>
            <a:r>
              <a:rPr lang="he-IL" sz="1800" dirty="0">
                <a:latin typeface="Guttman Haim" panose="02010401010101010101" pitchFamily="2" charset="-79"/>
                <a:ea typeface="Segoe UI" panose="020B0502040204020203" pitchFamily="34" charset="0"/>
                <a:cs typeface="Guttman Haim" panose="02010401010101010101" pitchFamily="2" charset="-79"/>
              </a:rPr>
              <a:t>סקר הקבע 2018</a:t>
            </a:r>
          </a:p>
        </p:txBody>
      </p:sp>
      <p:sp>
        <p:nvSpPr>
          <p:cNvPr id="6" name="Text Box 21"/>
          <p:cNvSpPr txBox="1">
            <a:spLocks noChangeArrowheads="1"/>
          </p:cNvSpPr>
          <p:nvPr/>
        </p:nvSpPr>
        <p:spPr bwMode="auto">
          <a:xfrm>
            <a:off x="576904" y="1421970"/>
            <a:ext cx="4584767" cy="307777"/>
          </a:xfrm>
          <a:prstGeom prst="rect">
            <a:avLst/>
          </a:prstGeom>
          <a:noFill/>
          <a:ln w="9525">
            <a:noFill/>
            <a:miter lim="800000"/>
            <a:headEnd/>
            <a:tailEnd/>
          </a:ln>
        </p:spPr>
        <p:txBody>
          <a:bodyPr wrap="square">
            <a:spAutoFit/>
          </a:bodyPr>
          <a:lstStyle/>
          <a:p>
            <a:pPr eaLnBrk="0" hangingPunct="0">
              <a:spcBef>
                <a:spcPct val="50000"/>
              </a:spcBef>
            </a:pPr>
            <a:r>
              <a:rPr lang="he-IL" sz="1400" b="1" dirty="0">
                <a:solidFill>
                  <a:prstClr val="black"/>
                </a:solidFill>
              </a:rPr>
              <a:t>מדוע את/ה חש/ה שהזמן שלך אינו מנוצל כראוי? </a:t>
            </a:r>
            <a:endParaRPr lang="en-US" altLang="en-US" sz="1200" dirty="0">
              <a:solidFill>
                <a:prstClr val="black"/>
              </a:solidFill>
              <a:latin typeface="Times New Roman (Hebrew)" pitchFamily="18" charset="0"/>
            </a:endParaRPr>
          </a:p>
        </p:txBody>
      </p:sp>
      <p:sp>
        <p:nvSpPr>
          <p:cNvPr id="7" name="מלבן 6"/>
          <p:cNvSpPr>
            <a:spLocks noChangeAspect="1"/>
          </p:cNvSpPr>
          <p:nvPr/>
        </p:nvSpPr>
        <p:spPr>
          <a:xfrm>
            <a:off x="308146" y="1758735"/>
            <a:ext cx="5851745" cy="1134000"/>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a:solidFill>
                  <a:prstClr val="black"/>
                </a:solidFill>
                <a:latin typeface="Segoe UI Semilight" panose="020B0402040204020203" pitchFamily="34" charset="0"/>
                <a:cs typeface="Segoe UI Semilight" panose="020B0402040204020203" pitchFamily="34" charset="0"/>
              </a:rPr>
              <a:t>42% - משימות לא חשובות</a:t>
            </a:r>
          </a:p>
          <a:p>
            <a:pPr algn="ctr"/>
            <a:r>
              <a:rPr lang="he-IL" sz="1000" dirty="0">
                <a:solidFill>
                  <a:prstClr val="black"/>
                </a:solidFill>
                <a:latin typeface="Segoe UI Semilight" panose="020B0402040204020203" pitchFamily="34" charset="0"/>
                <a:cs typeface="Segoe UI Semilight" panose="020B0402040204020203" pitchFamily="34" charset="0"/>
              </a:rPr>
              <a:t>"כששולחים רס"ן בעל 20 שנות ניסיון בצה"ל שיעמוד שבוע בש"ג של ישוב", "ריבוי משימות 'זבל' – כנסים, ביקורות", "בפועל אנחנו מקדישים את רוב זמננו להכנת מצגות מיותרות", "הדרכות חובה לא רלוונטיות לאוכלוסיית הקבע שיש כל שבוע",  "תחושה כללית גורפת שלזמן המשרתים אין משמעות"</a:t>
            </a:r>
            <a:endParaRPr lang="he-IL" sz="800" dirty="0">
              <a:solidFill>
                <a:prstClr val="black"/>
              </a:solidFill>
              <a:latin typeface="Segoe UI Semilight" panose="020B0402040204020203" pitchFamily="34" charset="0"/>
              <a:cs typeface="Segoe UI Semilight" panose="020B0402040204020203" pitchFamily="34" charset="0"/>
            </a:endParaRPr>
          </a:p>
        </p:txBody>
      </p:sp>
      <p:sp>
        <p:nvSpPr>
          <p:cNvPr id="8" name="מלבן 7"/>
          <p:cNvSpPr>
            <a:spLocks/>
          </p:cNvSpPr>
          <p:nvPr/>
        </p:nvSpPr>
        <p:spPr>
          <a:xfrm>
            <a:off x="308145" y="4348985"/>
            <a:ext cx="5851745" cy="540000"/>
          </a:xfrm>
          <a:prstGeom prst="rect">
            <a:avLst/>
          </a:prstGeom>
          <a:solidFill>
            <a:srgbClr val="B581B5"/>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400" b="1" dirty="0">
                <a:solidFill>
                  <a:prstClr val="black"/>
                </a:solidFill>
                <a:latin typeface="Segoe UI Semilight" panose="020B0402040204020203" pitchFamily="34" charset="0"/>
                <a:cs typeface="Segoe UI Semilight" panose="020B0402040204020203" pitchFamily="34" charset="0"/>
              </a:rPr>
              <a:t>18% - עומס עבודה ונסיעות</a:t>
            </a:r>
          </a:p>
          <a:p>
            <a:pPr algn="ctr"/>
            <a:r>
              <a:rPr lang="he-IL" sz="1000" dirty="0">
                <a:solidFill>
                  <a:prstClr val="black"/>
                </a:solidFill>
                <a:latin typeface="Segoe UI Semilight" panose="020B0402040204020203" pitchFamily="34" charset="0"/>
                <a:cs typeface="Segoe UI Semilight" panose="020B0402040204020203" pitchFamily="34" charset="0"/>
              </a:rPr>
              <a:t>"בזבוז זמן רב בנסיעות לדיונים רחוקים", "המון משימות </a:t>
            </a:r>
            <a:r>
              <a:rPr lang="he-IL" sz="1000" dirty="0" err="1">
                <a:solidFill>
                  <a:prstClr val="black"/>
                </a:solidFill>
                <a:latin typeface="Segoe UI Semilight" panose="020B0402040204020203" pitchFamily="34" charset="0"/>
                <a:cs typeface="Segoe UI Semilight" panose="020B0402040204020203" pitchFamily="34" charset="0"/>
              </a:rPr>
              <a:t>ובלת"מים</a:t>
            </a:r>
            <a:r>
              <a:rPr lang="he-IL" sz="1000" dirty="0">
                <a:solidFill>
                  <a:prstClr val="black"/>
                </a:solidFill>
                <a:latin typeface="Segoe UI Semilight" panose="020B0402040204020203" pitchFamily="34" charset="0"/>
                <a:cs typeface="Segoe UI Semilight" panose="020B0402040204020203" pitchFamily="34" charset="0"/>
              </a:rPr>
              <a:t> שהיה אפשר לחסוך עם התנהלות נכונה </a:t>
            </a:r>
            <a:r>
              <a:rPr lang="he-IL" sz="1000" dirty="0" err="1">
                <a:solidFill>
                  <a:prstClr val="black"/>
                </a:solidFill>
                <a:latin typeface="Segoe UI Semilight" panose="020B0402040204020203" pitchFamily="34" charset="0"/>
                <a:cs typeface="Segoe UI Semilight" panose="020B0402040204020203" pitchFamily="34" charset="0"/>
              </a:rPr>
              <a:t>ותעדוף</a:t>
            </a:r>
            <a:r>
              <a:rPr lang="he-IL" sz="1000" dirty="0">
                <a:solidFill>
                  <a:prstClr val="black"/>
                </a:solidFill>
                <a:latin typeface="Segoe UI Semilight" panose="020B0402040204020203" pitchFamily="34" charset="0"/>
                <a:cs typeface="Segoe UI Semilight" panose="020B0402040204020203" pitchFamily="34" charset="0"/>
              </a:rPr>
              <a:t> ראוי"</a:t>
            </a:r>
            <a:endParaRPr lang="he-IL" sz="700" dirty="0">
              <a:solidFill>
                <a:prstClr val="black"/>
              </a:solidFill>
              <a:latin typeface="Segoe UI Semilight" panose="020B0402040204020203" pitchFamily="34" charset="0"/>
              <a:cs typeface="Segoe UI Semilight" panose="020B0402040204020203" pitchFamily="34" charset="0"/>
            </a:endParaRPr>
          </a:p>
        </p:txBody>
      </p:sp>
      <p:sp>
        <p:nvSpPr>
          <p:cNvPr id="9" name="מלבן 8"/>
          <p:cNvSpPr>
            <a:spLocks/>
          </p:cNvSpPr>
          <p:nvPr/>
        </p:nvSpPr>
        <p:spPr>
          <a:xfrm>
            <a:off x="308146" y="2948503"/>
            <a:ext cx="5851745" cy="783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b="1" dirty="0">
                <a:solidFill>
                  <a:prstClr val="black"/>
                </a:solidFill>
                <a:latin typeface="Segoe UI Semilight" panose="020B0402040204020203" pitchFamily="34" charset="0"/>
                <a:cs typeface="Segoe UI Semilight" panose="020B0402040204020203" pitchFamily="34" charset="0"/>
              </a:rPr>
              <a:t>27% - דיונים</a:t>
            </a:r>
          </a:p>
          <a:p>
            <a:pPr algn="ctr"/>
            <a:r>
              <a:rPr lang="he-IL" sz="1000" dirty="0">
                <a:solidFill>
                  <a:prstClr val="black"/>
                </a:solidFill>
                <a:latin typeface="Segoe UI Semilight" panose="020B0402040204020203" pitchFamily="34" charset="0"/>
                <a:cs typeface="Segoe UI Semilight" panose="020B0402040204020203" pitchFamily="34" charset="0"/>
              </a:rPr>
              <a:t>"הרבה דיונים ומעט מאוד פרקטיקה", "דיונים ארוכים ומתישים בשעות לא סבירות", "בזבוז זמן משווע בדיוני סרק במקום לשלוח מייל עם סטטוס", "דיונים רבי משתתפים שבסוף אין בהם זמן לדבר"</a:t>
            </a:r>
          </a:p>
        </p:txBody>
      </p:sp>
      <p:sp>
        <p:nvSpPr>
          <p:cNvPr id="10" name="מלבן 9"/>
          <p:cNvSpPr>
            <a:spLocks noChangeAspect="1"/>
          </p:cNvSpPr>
          <p:nvPr/>
        </p:nvSpPr>
        <p:spPr>
          <a:xfrm>
            <a:off x="308146" y="3772654"/>
            <a:ext cx="5851745" cy="526500"/>
          </a:xfrm>
          <a:prstGeom prst="rect">
            <a:avLst/>
          </a:prstGeom>
          <a:solidFill>
            <a:srgbClr val="EE7079"/>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400" b="1" dirty="0">
                <a:solidFill>
                  <a:prstClr val="black"/>
                </a:solidFill>
                <a:latin typeface="Segoe UI Semilight" panose="020B0402040204020203" pitchFamily="34" charset="0"/>
                <a:cs typeface="Segoe UI Semilight" panose="020B0402040204020203" pitchFamily="34" charset="0"/>
              </a:rPr>
              <a:t>20% - בירוקרטיה וסרבול</a:t>
            </a:r>
          </a:p>
          <a:p>
            <a:pPr algn="ctr"/>
            <a:r>
              <a:rPr lang="he-IL" sz="1000" dirty="0">
                <a:solidFill>
                  <a:prstClr val="black"/>
                </a:solidFill>
                <a:latin typeface="Segoe UI Semilight" panose="020B0402040204020203" pitchFamily="34" charset="0"/>
                <a:cs typeface="Segoe UI Semilight" panose="020B0402040204020203" pitchFamily="34" charset="0"/>
              </a:rPr>
              <a:t>"</a:t>
            </a:r>
            <a:r>
              <a:rPr lang="he-IL" sz="1000" dirty="0" err="1">
                <a:solidFill>
                  <a:prstClr val="black"/>
                </a:solidFill>
                <a:latin typeface="Segoe UI Semilight" panose="020B0402040204020203" pitchFamily="34" charset="0"/>
                <a:cs typeface="Segoe UI Semilight" panose="020B0402040204020203" pitchFamily="34" charset="0"/>
              </a:rPr>
              <a:t>הכל</a:t>
            </a:r>
            <a:r>
              <a:rPr lang="he-IL" sz="1000" dirty="0">
                <a:solidFill>
                  <a:prstClr val="black"/>
                </a:solidFill>
                <a:latin typeface="Segoe UI Semilight" panose="020B0402040204020203" pitchFamily="34" charset="0"/>
                <a:cs typeface="Segoe UI Semilight" panose="020B0402040204020203" pitchFamily="34" charset="0"/>
              </a:rPr>
              <a:t> זז לאט בצבא", "התלות בגורמים אחרים יוצרת מצב של צוואר בקבוק", "מאה מפקדים עוברים על כל מסמך", "יותר מדי טפסים"</a:t>
            </a:r>
          </a:p>
        </p:txBody>
      </p:sp>
      <p:sp>
        <p:nvSpPr>
          <p:cNvPr id="11" name="מלבן 10"/>
          <p:cNvSpPr>
            <a:spLocks noChangeAspect="1"/>
          </p:cNvSpPr>
          <p:nvPr/>
        </p:nvSpPr>
        <p:spPr>
          <a:xfrm>
            <a:off x="308144" y="4932440"/>
            <a:ext cx="5851745" cy="561662"/>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t"/>
          <a:lstStyle/>
          <a:p>
            <a:pPr algn="ctr"/>
            <a:r>
              <a:rPr lang="he-IL" sz="1200" b="1" dirty="0">
                <a:solidFill>
                  <a:prstClr val="black"/>
                </a:solidFill>
                <a:latin typeface="Segoe UI Semilight" panose="020B0402040204020203" pitchFamily="34" charset="0"/>
                <a:cs typeface="Segoe UI Semilight" panose="020B0402040204020203" pitchFamily="34" charset="0"/>
              </a:rPr>
              <a:t>16% - התנהלות לקויה של מפקדים</a:t>
            </a:r>
          </a:p>
          <a:p>
            <a:pPr algn="ctr"/>
            <a:r>
              <a:rPr lang="he-IL" sz="1000" dirty="0">
                <a:solidFill>
                  <a:prstClr val="black"/>
                </a:solidFill>
                <a:latin typeface="Segoe UI Semilight" panose="020B0402040204020203" pitchFamily="34" charset="0"/>
                <a:cs typeface="Segoe UI Semilight" panose="020B0402040204020203" pitchFamily="34" charset="0"/>
              </a:rPr>
              <a:t>"הנחיות מפקדים שלא יודעים להפריד בין עיקר לטפל",</a:t>
            </a:r>
            <a:r>
              <a:rPr lang="he-IL" sz="1000" dirty="0"/>
              <a:t> </a:t>
            </a:r>
            <a:r>
              <a:rPr lang="he-IL" sz="1000" dirty="0">
                <a:solidFill>
                  <a:prstClr val="black"/>
                </a:solidFill>
                <a:latin typeface="Segoe UI Semilight" panose="020B0402040204020203" pitchFamily="34" charset="0"/>
                <a:cs typeface="Segoe UI Semilight" panose="020B0402040204020203" pitchFamily="34" charset="0"/>
              </a:rPr>
              <a:t>"פרויקטים מיותרים שיוצאים לפועל בשל פיקוד לא מקצועי וחוסר הבנה של המפקדים"</a:t>
            </a:r>
            <a:endParaRPr lang="en-US" sz="1000" dirty="0">
              <a:solidFill>
                <a:prstClr val="black"/>
              </a:solidFill>
              <a:latin typeface="Segoe UI Semilight" panose="020B0402040204020203" pitchFamily="34" charset="0"/>
              <a:cs typeface="Segoe UI Semilight" panose="020B0402040204020203" pitchFamily="34" charset="0"/>
            </a:endParaRPr>
          </a:p>
          <a:p>
            <a:pPr algn="ctr"/>
            <a:r>
              <a:rPr lang="he-IL" sz="1000" dirty="0">
                <a:solidFill>
                  <a:prstClr val="black"/>
                </a:solidFill>
                <a:latin typeface="Segoe UI Semilight" panose="020B0402040204020203" pitchFamily="34" charset="0"/>
                <a:cs typeface="Segoe UI Semilight" panose="020B0402040204020203" pitchFamily="34" charset="0"/>
              </a:rPr>
              <a:t> </a:t>
            </a:r>
          </a:p>
        </p:txBody>
      </p:sp>
      <p:sp>
        <p:nvSpPr>
          <p:cNvPr id="12" name="מלבן 11"/>
          <p:cNvSpPr>
            <a:spLocks/>
          </p:cNvSpPr>
          <p:nvPr/>
        </p:nvSpPr>
        <p:spPr>
          <a:xfrm>
            <a:off x="308144" y="5549837"/>
            <a:ext cx="5851745" cy="324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100" b="1" dirty="0">
                <a:solidFill>
                  <a:prstClr val="black"/>
                </a:solidFill>
                <a:latin typeface="Segoe UI Semilight" panose="020B0402040204020203" pitchFamily="34" charset="0"/>
                <a:cs typeface="Segoe UI Semilight" panose="020B0402040204020203" pitchFamily="34" charset="0"/>
              </a:rPr>
              <a:t>10% - אחר/כללי</a:t>
            </a:r>
          </a:p>
        </p:txBody>
      </p:sp>
      <p:graphicFrame>
        <p:nvGraphicFramePr>
          <p:cNvPr id="5" name="תרשים 4"/>
          <p:cNvGraphicFramePr/>
          <p:nvPr>
            <p:extLst/>
          </p:nvPr>
        </p:nvGraphicFramePr>
        <p:xfrm>
          <a:off x="6275385" y="2675000"/>
          <a:ext cx="2868615" cy="2819102"/>
        </p:xfrm>
        <a:graphic>
          <a:graphicData uri="http://schemas.openxmlformats.org/drawingml/2006/chart">
            <c:chart xmlns:c="http://schemas.openxmlformats.org/drawingml/2006/chart" xmlns:r="http://schemas.openxmlformats.org/officeDocument/2006/relationships" r:id="rId3"/>
          </a:graphicData>
        </a:graphic>
      </p:graphicFrame>
      <p:sp>
        <p:nvSpPr>
          <p:cNvPr id="14" name="מלבן 13"/>
          <p:cNvSpPr/>
          <p:nvPr/>
        </p:nvSpPr>
        <p:spPr>
          <a:xfrm>
            <a:off x="6409209" y="2595104"/>
            <a:ext cx="2491294" cy="784830"/>
          </a:xfrm>
          <a:prstGeom prst="rect">
            <a:avLst/>
          </a:prstGeom>
        </p:spPr>
        <p:txBody>
          <a:bodyPr wrap="square">
            <a:spAutoFit/>
          </a:bodyPr>
          <a:lstStyle/>
          <a:p>
            <a:pPr algn="ctr"/>
            <a:r>
              <a:rPr lang="he-IL" sz="1500" b="1" dirty="0">
                <a:solidFill>
                  <a:prstClr val="black"/>
                </a:solidFill>
              </a:rPr>
              <a:t>באיזו מידה אתה מעריך שהזמן שלך בצבא מנוצל כראוי? </a:t>
            </a:r>
          </a:p>
        </p:txBody>
      </p:sp>
    </p:spTree>
    <p:extLst>
      <p:ext uri="{BB962C8B-B14F-4D97-AF65-F5344CB8AC3E}">
        <p14:creationId xmlns:p14="http://schemas.microsoft.com/office/powerpoint/2010/main" xmlns="" val="328249598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קבוצה 37"/>
          <p:cNvGrpSpPr/>
          <p:nvPr/>
        </p:nvGrpSpPr>
        <p:grpSpPr>
          <a:xfrm>
            <a:off x="6555586" y="1506540"/>
            <a:ext cx="1591382" cy="69122"/>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434039" y="982282"/>
            <a:ext cx="543847" cy="511684"/>
          </a:xfrm>
          <a:prstGeom prst="rect">
            <a:avLst/>
          </a:prstGeom>
          <a:ln w="12700">
            <a:miter lim="400000"/>
          </a:ln>
        </p:spPr>
      </p:pic>
      <p:sp>
        <p:nvSpPr>
          <p:cNvPr id="24" name="מלבן 23"/>
          <p:cNvSpPr/>
          <p:nvPr/>
        </p:nvSpPr>
        <p:spPr>
          <a:xfrm>
            <a:off x="4064112" y="4335743"/>
            <a:ext cx="4712227" cy="399314"/>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40000"/>
              </a:lnSpc>
              <a:spcBef>
                <a:spcPts val="750"/>
              </a:spcBef>
              <a:spcAft>
                <a:spcPts val="600"/>
              </a:spcAft>
            </a:pPr>
            <a:r>
              <a:rPr lang="he-IL" sz="1500" dirty="0">
                <a:solidFill>
                  <a:srgbClr val="7030A0"/>
                </a:solidFill>
                <a:latin typeface="Segoe UI Semilight" panose="020B0402040204020203" pitchFamily="34" charset="0"/>
                <a:cs typeface="Segoe UI Semilight" panose="020B0402040204020203" pitchFamily="34" charset="0"/>
              </a:rPr>
              <a:t>העדר תשתיות לשינוי (סביבת פיתוח, אוריינות טכנולוגית)</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25" name="מלבן 24"/>
          <p:cNvSpPr/>
          <p:nvPr/>
        </p:nvSpPr>
        <p:spPr>
          <a:xfrm>
            <a:off x="4048858" y="4816404"/>
            <a:ext cx="4712227" cy="399314"/>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40000"/>
              </a:lnSpc>
              <a:spcBef>
                <a:spcPts val="750"/>
              </a:spcBef>
              <a:spcAft>
                <a:spcPts val="600"/>
              </a:spcAft>
            </a:pPr>
            <a:r>
              <a:rPr lang="he-IL" sz="1500" dirty="0">
                <a:solidFill>
                  <a:srgbClr val="7030A0"/>
                </a:solidFill>
                <a:latin typeface="Segoe UI Semilight" panose="020B0402040204020203" pitchFamily="34" charset="0"/>
                <a:cs typeface="Segoe UI Semilight" panose="020B0402040204020203" pitchFamily="34" charset="0"/>
              </a:rPr>
              <a:t>אי מיצוי ומימוש פוטנציאלים (בתוך ומחוץ לארגון)</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26" name="מלבן 25"/>
          <p:cNvSpPr/>
          <p:nvPr/>
        </p:nvSpPr>
        <p:spPr>
          <a:xfrm>
            <a:off x="4051833" y="2257735"/>
            <a:ext cx="4712227" cy="439133"/>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marL="0" lvl="1" algn="r" defTabSz="633413">
              <a:lnSpc>
                <a:spcPct val="90000"/>
              </a:lnSpc>
              <a:spcBef>
                <a:spcPct val="0"/>
              </a:spcBef>
              <a:spcAft>
                <a:spcPct val="20000"/>
              </a:spcAft>
            </a:pPr>
            <a:r>
              <a:rPr lang="he-IL" sz="1500" dirty="0">
                <a:solidFill>
                  <a:srgbClr val="7030A0"/>
                </a:solidFill>
                <a:latin typeface="Segoe UI Semilight" panose="020B0402040204020203" pitchFamily="34" charset="0"/>
                <a:cs typeface="Segoe UI Semilight" panose="020B0402040204020203" pitchFamily="34" charset="0"/>
              </a:rPr>
              <a:t>עוצמה טכנולוגית</a:t>
            </a:r>
          </a:p>
        </p:txBody>
      </p:sp>
      <p:sp>
        <p:nvSpPr>
          <p:cNvPr id="28" name="מלבן 27"/>
          <p:cNvSpPr/>
          <p:nvPr/>
        </p:nvSpPr>
        <p:spPr>
          <a:xfrm>
            <a:off x="4062844" y="2784085"/>
            <a:ext cx="4712227" cy="439133"/>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07000"/>
              </a:lnSpc>
              <a:spcAft>
                <a:spcPts val="600"/>
              </a:spcAft>
            </a:pPr>
            <a:r>
              <a:rPr lang="he-IL" sz="1500" dirty="0" err="1">
                <a:solidFill>
                  <a:srgbClr val="7030A0"/>
                </a:solidFill>
                <a:latin typeface="Segoe UI Semilight" panose="020B0402040204020203" pitchFamily="34" charset="0"/>
                <a:cs typeface="Segoe UI Semilight" panose="020B0402040204020203" pitchFamily="34" charset="0"/>
              </a:rPr>
              <a:t>הנגשת</a:t>
            </a:r>
            <a:r>
              <a:rPr lang="he-IL" sz="1500" dirty="0">
                <a:solidFill>
                  <a:srgbClr val="7030A0"/>
                </a:solidFill>
                <a:latin typeface="Segoe UI Semilight" panose="020B0402040204020203" pitchFamily="34" charset="0"/>
                <a:cs typeface="Segoe UI Semilight" panose="020B0402040204020203" pitchFamily="34" charset="0"/>
              </a:rPr>
              <a:t> שירותים לפרט </a:t>
            </a:r>
            <a:r>
              <a:rPr lang="he-IL" sz="1500" dirty="0" err="1">
                <a:solidFill>
                  <a:srgbClr val="7030A0"/>
                </a:solidFill>
                <a:latin typeface="Segoe UI Semilight" panose="020B0402040204020203" pitchFamily="34" charset="0"/>
                <a:cs typeface="Segoe UI Semilight" panose="020B0402040204020203" pitchFamily="34" charset="0"/>
              </a:rPr>
              <a:t>בדיגיטל</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30" name="מלבן 29"/>
          <p:cNvSpPr/>
          <p:nvPr/>
        </p:nvSpPr>
        <p:spPr>
          <a:xfrm>
            <a:off x="4077300" y="3304565"/>
            <a:ext cx="4712227" cy="439133"/>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07000"/>
              </a:lnSpc>
              <a:spcAft>
                <a:spcPts val="600"/>
              </a:spcAft>
            </a:pPr>
            <a:r>
              <a:rPr lang="he-IL" sz="1500" dirty="0">
                <a:solidFill>
                  <a:srgbClr val="7030A0"/>
                </a:solidFill>
                <a:latin typeface="Segoe UI Semilight" panose="020B0402040204020203" pitchFamily="34" charset="0"/>
                <a:cs typeface="Segoe UI Semilight" panose="020B0402040204020203" pitchFamily="34" charset="0"/>
              </a:rPr>
              <a:t>איים של חדשנות (ח"א, 8200, </a:t>
            </a:r>
            <a:r>
              <a:rPr lang="he-IL" sz="1500" dirty="0" err="1">
                <a:solidFill>
                  <a:srgbClr val="7030A0"/>
                </a:solidFill>
                <a:latin typeface="Segoe UI Semilight" panose="020B0402040204020203" pitchFamily="34" charset="0"/>
                <a:cs typeface="Segoe UI Semilight" panose="020B0402040204020203" pitchFamily="34" charset="0"/>
              </a:rPr>
              <a:t>רמד"א</a:t>
            </a:r>
            <a:r>
              <a:rPr lang="he-IL" sz="1500" dirty="0">
                <a:solidFill>
                  <a:srgbClr val="7030A0"/>
                </a:solidFill>
                <a:latin typeface="Segoe UI Semilight" panose="020B0402040204020203" pitchFamily="34" charset="0"/>
                <a:cs typeface="Segoe UI Semilight" panose="020B0402040204020203" pitchFamily="34" charset="0"/>
              </a:rPr>
              <a:t>)</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31" name="מלבן 30"/>
          <p:cNvSpPr/>
          <p:nvPr/>
        </p:nvSpPr>
        <p:spPr>
          <a:xfrm>
            <a:off x="4064112" y="3815263"/>
            <a:ext cx="4712227" cy="439133"/>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07000"/>
              </a:lnSpc>
              <a:spcAft>
                <a:spcPts val="600"/>
              </a:spcAft>
            </a:pPr>
            <a:r>
              <a:rPr lang="he-IL" sz="1500" dirty="0">
                <a:solidFill>
                  <a:srgbClr val="7030A0"/>
                </a:solidFill>
                <a:latin typeface="Segoe UI Semilight" panose="020B0402040204020203" pitchFamily="34" charset="0"/>
                <a:cs typeface="Segoe UI Semilight" panose="020B0402040204020203" pitchFamily="34" charset="0"/>
              </a:rPr>
              <a:t>קצב השתנות איטי מדי</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6" name="מלבן 5"/>
          <p:cNvSpPr/>
          <p:nvPr/>
        </p:nvSpPr>
        <p:spPr>
          <a:xfrm>
            <a:off x="4826600" y="1714374"/>
            <a:ext cx="5715405" cy="461665"/>
          </a:xfrm>
          <a:prstGeom prst="rect">
            <a:avLst/>
          </a:prstGeom>
        </p:spPr>
        <p:txBody>
          <a:bodyPr wrap="square">
            <a:spAutoFit/>
          </a:bodyPr>
          <a:lstStyle/>
          <a:p>
            <a:pPr rtl="0"/>
            <a:r>
              <a:rPr lang="he-IL" sz="2400" b="1" dirty="0">
                <a:solidFill>
                  <a:srgbClr val="7030A0"/>
                </a:solidFill>
                <a:latin typeface="Segoe UI Semibold" panose="020B0702040204020203" pitchFamily="34" charset="0"/>
                <a:cs typeface="Segoe UI Semilight" panose="020B0402040204020203" pitchFamily="34" charset="0"/>
              </a:rPr>
              <a:t>משתנים! מעט ולאט </a:t>
            </a:r>
            <a:endParaRPr lang="he-IL" sz="3600" dirty="0">
              <a:solidFill>
                <a:srgbClr val="7030A0"/>
              </a:solidFill>
              <a:latin typeface="Segoe UI Semilight" panose="020B0402040204020203" pitchFamily="34" charset="0"/>
              <a:cs typeface="Segoe UI Semilight" panose="020B0402040204020203" pitchFamily="34" charset="0"/>
            </a:endParaRPr>
          </a:p>
        </p:txBody>
      </p:sp>
      <p:sp>
        <p:nvSpPr>
          <p:cNvPr id="20" name="מלבן 19"/>
          <p:cNvSpPr/>
          <p:nvPr/>
        </p:nvSpPr>
        <p:spPr>
          <a:xfrm>
            <a:off x="121677" y="1232641"/>
            <a:ext cx="3670442" cy="461665"/>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defRPr/>
            </a:pPr>
            <a:r>
              <a:rPr lang="he-IL" sz="1200" dirty="0"/>
              <a:t>"</a:t>
            </a:r>
            <a:r>
              <a:rPr lang="he-IL" sz="1200" b="1" dirty="0"/>
              <a:t>איים של חדשנות לוקאלית ואוקיינוסים של שמרנות ארגונית" (אל"מ, </a:t>
            </a:r>
            <a:r>
              <a:rPr lang="he-IL" sz="1200" b="1" dirty="0" err="1"/>
              <a:t>ז"י</a:t>
            </a:r>
            <a:r>
              <a:rPr lang="he-IL" sz="1200" b="1" dirty="0"/>
              <a:t>)</a:t>
            </a:r>
          </a:p>
        </p:txBody>
      </p:sp>
      <p:sp>
        <p:nvSpPr>
          <p:cNvPr id="3" name="מלבן 2"/>
          <p:cNvSpPr/>
          <p:nvPr/>
        </p:nvSpPr>
        <p:spPr>
          <a:xfrm>
            <a:off x="121677" y="1805745"/>
            <a:ext cx="3670442" cy="646331"/>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"נעשית כל העת פעילות וישנה התקדמות משמעותית... אך  פועלים "לאט מידי ומעט מידי" (אל"ם, </a:t>
            </a:r>
            <a:r>
              <a:rPr lang="he-IL" sz="1200" dirty="0" err="1"/>
              <a:t>אט"ל</a:t>
            </a:r>
            <a:r>
              <a:rPr lang="he-IL" sz="1200" dirty="0"/>
              <a:t>)</a:t>
            </a:r>
          </a:p>
        </p:txBody>
      </p:sp>
      <p:sp>
        <p:nvSpPr>
          <p:cNvPr id="4" name="מלבן 3"/>
          <p:cNvSpPr/>
          <p:nvPr/>
        </p:nvSpPr>
        <p:spPr>
          <a:xfrm>
            <a:off x="121677" y="2598490"/>
            <a:ext cx="3670442" cy="1015663"/>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 "טרנספורמציה דיגיטלית הנה עיסוק של מפקדים שעיקרו ניהוג שינוי תפיסתי ולא עניין טכנולוגי. העדר עיסוק מפקדים משאיר את העיסוק בעיקר ליחידות הטכנולוגיות המוגבלים ביכולתם לחולל שינוי בתפיסות המבצעיות" (אל"מ, תקשוב)</a:t>
            </a:r>
          </a:p>
        </p:txBody>
      </p:sp>
      <p:sp>
        <p:nvSpPr>
          <p:cNvPr id="2" name="מלבן 1"/>
          <p:cNvSpPr/>
          <p:nvPr/>
        </p:nvSpPr>
        <p:spPr>
          <a:xfrm>
            <a:off x="101861" y="3806734"/>
            <a:ext cx="3675201" cy="1015663"/>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"השינוי המהיר של עולם הטכנולוגיה באופן כללי אל מול הניסיון להדביק את הפער ואולי אפילו להשיג אותו... התפתחות הטכנולוגיה האזרחית לעומת הטכנולוגיה המיושנת של הצבא" (סרן, סקר קבע)</a:t>
            </a:r>
            <a:endParaRPr lang="en-US" sz="1200" dirty="0"/>
          </a:p>
        </p:txBody>
      </p:sp>
      <p:sp>
        <p:nvSpPr>
          <p:cNvPr id="21" name="מלבן 20"/>
          <p:cNvSpPr/>
          <p:nvPr/>
        </p:nvSpPr>
        <p:spPr>
          <a:xfrm>
            <a:off x="4048858" y="5297065"/>
            <a:ext cx="4712227" cy="399314"/>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40000"/>
              </a:lnSpc>
              <a:spcBef>
                <a:spcPts val="750"/>
              </a:spcBef>
              <a:spcAft>
                <a:spcPts val="600"/>
              </a:spcAft>
            </a:pPr>
            <a:r>
              <a:rPr lang="he-IL" sz="1500" dirty="0">
                <a:solidFill>
                  <a:srgbClr val="7030A0"/>
                </a:solidFill>
                <a:latin typeface="Segoe UI Semilight" panose="020B0402040204020203" pitchFamily="34" charset="0"/>
                <a:cs typeface="Segoe UI Semilight" panose="020B0402040204020203" pitchFamily="34" charset="0"/>
              </a:rPr>
              <a:t>הון אנושי לא מתאים להשתנות הנדרשת</a:t>
            </a:r>
            <a:endParaRPr lang="en-US" sz="1500" dirty="0">
              <a:solidFill>
                <a:srgbClr val="7030A0"/>
              </a:solidFill>
              <a:latin typeface="Segoe UI Semilight" panose="020B0402040204020203" pitchFamily="34" charset="0"/>
              <a:cs typeface="Segoe UI Semilight" panose="020B0402040204020203" pitchFamily="34" charset="0"/>
            </a:endParaRPr>
          </a:p>
        </p:txBody>
      </p:sp>
      <p:sp>
        <p:nvSpPr>
          <p:cNvPr id="23" name="מלבן 22"/>
          <p:cNvSpPr/>
          <p:nvPr/>
        </p:nvSpPr>
        <p:spPr>
          <a:xfrm>
            <a:off x="121677" y="4816404"/>
            <a:ext cx="3675201" cy="1015663"/>
          </a:xfrm>
          <a:prstGeom prst="rect">
            <a:avLst/>
          </a:prstGeom>
          <a:gradFill flip="none" rotWithShape="1">
            <a:gsLst>
              <a:gs pos="45000">
                <a:srgbClr val="AB8DF7">
                  <a:tint val="66000"/>
                  <a:satMod val="160000"/>
                </a:srgbClr>
              </a:gs>
              <a:gs pos="87000">
                <a:srgbClr val="AB8DF7">
                  <a:tint val="44500"/>
                  <a:satMod val="160000"/>
                </a:srgbClr>
              </a:gs>
              <a:gs pos="100000">
                <a:srgbClr val="AB8DF7">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"ניתן לדמות את צה"ל לרכבת נוסעים, אשר הקטר והקרונות הראשונים בה חדשים אולם קרונותיה הנותרים מיושנים. הרכבת כולה נעה על גבי מסילה צרה אשר מקשה על פיתוח מהירות" (אל"מ).   </a:t>
            </a:r>
            <a:endParaRPr lang="en-US" sz="1200" dirty="0"/>
          </a:p>
        </p:txBody>
      </p:sp>
      <p:sp>
        <p:nvSpPr>
          <p:cNvPr id="27" name="מלבן 26"/>
          <p:cNvSpPr/>
          <p:nvPr/>
        </p:nvSpPr>
        <p:spPr>
          <a:xfrm>
            <a:off x="4302594" y="923689"/>
            <a:ext cx="4121641" cy="646331"/>
          </a:xfrm>
          <a:prstGeom prst="rect">
            <a:avLst/>
          </a:prstGeom>
        </p:spPr>
        <p:txBody>
          <a:bodyPr wrap="none">
            <a:spAutoFit/>
          </a:bodyPr>
          <a:lstStyle/>
          <a:p>
            <a:pPr algn="ctr" rtl="0"/>
            <a:r>
              <a:rPr lang="he-IL" sz="3600" dirty="0">
                <a:solidFill>
                  <a:srgbClr val="7030A0"/>
                </a:solidFill>
                <a:latin typeface="Guttman Haim" panose="02010401010101010101" pitchFamily="2" charset="-79"/>
                <a:ea typeface="Segoe UI" panose="020B0502040204020203" pitchFamily="34" charset="0"/>
                <a:cs typeface="Guttman Haim" panose="02010401010101010101" pitchFamily="2" charset="-79"/>
              </a:rPr>
              <a:t>התחדשות והשתנות</a:t>
            </a:r>
          </a:p>
        </p:txBody>
      </p:sp>
      <p:sp>
        <p:nvSpPr>
          <p:cNvPr id="29" name="מלבן 28"/>
          <p:cNvSpPr/>
          <p:nvPr/>
        </p:nvSpPr>
        <p:spPr>
          <a:xfrm>
            <a:off x="5965041" y="1509977"/>
            <a:ext cx="2703023" cy="323165"/>
          </a:xfrm>
          <a:prstGeom prst="rect">
            <a:avLst/>
          </a:prstGeom>
        </p:spPr>
        <p:txBody>
          <a:bodyPr wrap="square">
            <a:spAutoFit/>
          </a:bodyPr>
          <a:lstStyle/>
          <a:p>
            <a:pPr rtl="0"/>
            <a:r>
              <a:rPr lang="he-IL" sz="1500" dirty="0">
                <a:latin typeface="Guttman Haim" panose="02010401010101010101" pitchFamily="2" charset="-79"/>
                <a:ea typeface="Segoe UI" panose="020B0502040204020203" pitchFamily="34" charset="0"/>
                <a:cs typeface="Guttman Haim" panose="02010401010101010101" pitchFamily="2" charset="-79"/>
              </a:rPr>
              <a:t> תמונת המצב</a:t>
            </a:r>
          </a:p>
        </p:txBody>
      </p:sp>
    </p:spTree>
    <p:extLst>
      <p:ext uri="{BB962C8B-B14F-4D97-AF65-F5344CB8AC3E}">
        <p14:creationId xmlns:p14="http://schemas.microsoft.com/office/powerpoint/2010/main" xmlns="" val="287785598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קבוצה 37"/>
          <p:cNvGrpSpPr/>
          <p:nvPr/>
        </p:nvGrpSpPr>
        <p:grpSpPr>
          <a:xfrm>
            <a:off x="6660536" y="1440388"/>
            <a:ext cx="1582948"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50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50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50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50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434039" y="982282"/>
            <a:ext cx="543847" cy="511684"/>
          </a:xfrm>
          <a:prstGeom prst="rect">
            <a:avLst/>
          </a:prstGeom>
          <a:ln w="12700">
            <a:miter lim="400000"/>
          </a:ln>
        </p:spPr>
      </p:pic>
      <p:sp>
        <p:nvSpPr>
          <p:cNvPr id="28" name="מלבן 27"/>
          <p:cNvSpPr/>
          <p:nvPr/>
        </p:nvSpPr>
        <p:spPr>
          <a:xfrm>
            <a:off x="39587" y="1954698"/>
            <a:ext cx="4239866" cy="646331"/>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defRPr/>
            </a:pPr>
            <a:r>
              <a:rPr lang="he-IL" sz="1200" dirty="0">
                <a:solidFill>
                  <a:schemeClr val="tx1"/>
                </a:solidFill>
              </a:rPr>
              <a:t>"</a:t>
            </a:r>
            <a:r>
              <a:rPr lang="he-IL" sz="1200" dirty="0"/>
              <a:t>פעם השירות התאים לאנשים רציניים עם ערכים ועמדה אישית מוצקה, היום מתאים לאנשים עם יכולת אישית בינונית ויכולת ריצוי מפקדים גבוהה" </a:t>
            </a:r>
            <a:r>
              <a:rPr lang="he-IL" sz="1200" dirty="0">
                <a:solidFill>
                  <a:schemeClr val="tx1"/>
                </a:solidFill>
              </a:rPr>
              <a:t>(סא"ל, סקר הקבע)</a:t>
            </a:r>
          </a:p>
        </p:txBody>
      </p:sp>
      <p:sp>
        <p:nvSpPr>
          <p:cNvPr id="5" name="מלבן 4"/>
          <p:cNvSpPr/>
          <p:nvPr/>
        </p:nvSpPr>
        <p:spPr>
          <a:xfrm>
            <a:off x="4702086" y="1852172"/>
            <a:ext cx="5109380" cy="461665"/>
          </a:xfrm>
          <a:prstGeom prst="rect">
            <a:avLst/>
          </a:prstGeom>
        </p:spPr>
        <p:txBody>
          <a:bodyPr wrap="square">
            <a:spAutoFit/>
          </a:bodyPr>
          <a:lstStyle/>
          <a:p>
            <a:r>
              <a:rPr lang="he-IL" sz="2400" b="1" dirty="0">
                <a:solidFill>
                  <a:schemeClr val="accent4">
                    <a:lumMod val="50000"/>
                  </a:schemeClr>
                </a:solidFill>
                <a:latin typeface="Segoe UI Semibold" panose="020B0702040204020203" pitchFamily="34" charset="0"/>
                <a:cs typeface="Segoe UI Semilight" panose="020B0402040204020203" pitchFamily="34" charset="0"/>
              </a:rPr>
              <a:t>החשש: מאבדים את הקסם</a:t>
            </a:r>
          </a:p>
        </p:txBody>
      </p:sp>
      <p:sp>
        <p:nvSpPr>
          <p:cNvPr id="29" name="מלבן 28"/>
          <p:cNvSpPr/>
          <p:nvPr/>
        </p:nvSpPr>
        <p:spPr>
          <a:xfrm>
            <a:off x="4419718" y="3568015"/>
            <a:ext cx="4560294" cy="496526"/>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r>
              <a:rPr lang="he-IL" sz="1500" dirty="0">
                <a:solidFill>
                  <a:schemeClr val="accent4">
                    <a:lumMod val="50000"/>
                  </a:schemeClr>
                </a:solidFill>
                <a:latin typeface="Segoe UI Semilight" panose="020B0402040204020203" pitchFamily="34" charset="0"/>
                <a:cs typeface="Segoe UI Semilight" panose="020B0402040204020203" pitchFamily="34" charset="0"/>
              </a:rPr>
              <a:t>שחיקה באטרקטיביות השירות</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32" name="מלבן 31"/>
          <p:cNvSpPr/>
          <p:nvPr/>
        </p:nvSpPr>
        <p:spPr>
          <a:xfrm>
            <a:off x="4419718" y="4827499"/>
            <a:ext cx="4548590" cy="505541"/>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07000"/>
              </a:lnSpc>
              <a:spcAft>
                <a:spcPts val="600"/>
              </a:spcAft>
            </a:pPr>
            <a:r>
              <a:rPr lang="he-IL" sz="1500" dirty="0">
                <a:solidFill>
                  <a:schemeClr val="accent4">
                    <a:lumMod val="50000"/>
                  </a:schemeClr>
                </a:solidFill>
                <a:latin typeface="Segoe UI Semilight" panose="020B0402040204020203" pitchFamily="34" charset="0"/>
                <a:cs typeface="Segoe UI Semilight" panose="020B0402040204020203" pitchFamily="34" charset="0"/>
              </a:rPr>
              <a:t>מאבק תמידי בין כוחות מושכים לדוחפים- עליה נתפסת "במחיר" וירידה בהצדקה</a:t>
            </a:r>
          </a:p>
        </p:txBody>
      </p:sp>
      <p:sp>
        <p:nvSpPr>
          <p:cNvPr id="35" name="מלבן 34"/>
          <p:cNvSpPr/>
          <p:nvPr/>
        </p:nvSpPr>
        <p:spPr>
          <a:xfrm>
            <a:off x="4408013" y="4184096"/>
            <a:ext cx="4560294" cy="523848"/>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r>
              <a:rPr lang="he-IL" sz="1500" dirty="0">
                <a:solidFill>
                  <a:schemeClr val="accent4">
                    <a:lumMod val="50000"/>
                  </a:schemeClr>
                </a:solidFill>
                <a:latin typeface="Segoe UI Semilight" panose="020B0402040204020203" pitchFamily="34" charset="0"/>
                <a:cs typeface="Segoe UI Semilight" panose="020B0402040204020203" pitchFamily="34" charset="0"/>
              </a:rPr>
              <a:t>חווית חוסר כבוד לפרט- אחידות ונוקשות בחשיבה ובהתנהלות הארגונית (זמן, סביבת עבודה, שכר)</a:t>
            </a:r>
            <a:endParaRPr lang="en-US" sz="1500" dirty="0">
              <a:solidFill>
                <a:schemeClr val="accent4">
                  <a:lumMod val="50000"/>
                </a:schemeClr>
              </a:solidFill>
              <a:latin typeface="Segoe UI Semilight" panose="020B0402040204020203" pitchFamily="34" charset="0"/>
              <a:cs typeface="Segoe UI Semilight" panose="020B0402040204020203" pitchFamily="34" charset="0"/>
            </a:endParaRPr>
          </a:p>
        </p:txBody>
      </p:sp>
      <p:sp>
        <p:nvSpPr>
          <p:cNvPr id="44" name="מלבן 43"/>
          <p:cNvSpPr/>
          <p:nvPr/>
        </p:nvSpPr>
        <p:spPr>
          <a:xfrm>
            <a:off x="4408013" y="3051130"/>
            <a:ext cx="4560294" cy="449108"/>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40000"/>
              </a:lnSpc>
              <a:spcBef>
                <a:spcPts val="750"/>
              </a:spcBef>
              <a:spcAft>
                <a:spcPts val="600"/>
              </a:spcAft>
            </a:pPr>
            <a:r>
              <a:rPr lang="he-IL" sz="1500" dirty="0">
                <a:solidFill>
                  <a:schemeClr val="accent4">
                    <a:lumMod val="50000"/>
                  </a:schemeClr>
                </a:solidFill>
                <a:latin typeface="Segoe UI Semilight" panose="020B0402040204020203" pitchFamily="34" charset="0"/>
                <a:cs typeface="Segoe UI Semilight" panose="020B0402040204020203" pitchFamily="34" charset="0"/>
              </a:rPr>
              <a:t>שיח רחב על איבוד האיכויות </a:t>
            </a:r>
            <a:endParaRPr lang="en-US" sz="1500" dirty="0">
              <a:solidFill>
                <a:schemeClr val="accent5">
                  <a:lumMod val="50000"/>
                </a:schemeClr>
              </a:solidFill>
              <a:latin typeface="Segoe UI Semilight" panose="020B0402040204020203" pitchFamily="34" charset="0"/>
              <a:cs typeface="Segoe UI Semilight" panose="020B0402040204020203" pitchFamily="34" charset="0"/>
            </a:endParaRPr>
          </a:p>
        </p:txBody>
      </p:sp>
      <p:sp>
        <p:nvSpPr>
          <p:cNvPr id="45" name="מלבן 44"/>
          <p:cNvSpPr/>
          <p:nvPr/>
        </p:nvSpPr>
        <p:spPr>
          <a:xfrm>
            <a:off x="4419718" y="2519110"/>
            <a:ext cx="4560294" cy="407258"/>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pPr algn="r"/>
            <a:r>
              <a:rPr lang="he-IL" sz="1500" dirty="0">
                <a:solidFill>
                  <a:schemeClr val="accent4">
                    <a:lumMod val="50000"/>
                  </a:schemeClr>
                </a:solidFill>
                <a:latin typeface="Segoe UI Semilight" panose="020B0402040204020203" pitchFamily="34" charset="0"/>
                <a:cs typeface="Segoe UI Semilight" panose="020B0402040204020203" pitchFamily="34" charset="0"/>
              </a:rPr>
              <a:t>מוטיבציה גבוהה לשירות משמעותי לצד תביעה למיצוי </a:t>
            </a:r>
          </a:p>
        </p:txBody>
      </p:sp>
      <p:sp>
        <p:nvSpPr>
          <p:cNvPr id="7" name="מלבן 6"/>
          <p:cNvSpPr/>
          <p:nvPr/>
        </p:nvSpPr>
        <p:spPr>
          <a:xfrm>
            <a:off x="65319" y="3863828"/>
            <a:ext cx="4206124" cy="830997"/>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"דיונים מיותרים, בעיות כניסה לקריה, בעיות חניה, תרבות ניצול זמן בעייתית, עיסוק במעטפת ולא בעיקר, כנסי תוכנית עבודה כפולים ומכופלים בקצוות הארץ, חוסר יעילות בשיח" (סקר קבע)</a:t>
            </a:r>
          </a:p>
        </p:txBody>
      </p:sp>
      <p:sp>
        <p:nvSpPr>
          <p:cNvPr id="22" name="מלבן 21"/>
          <p:cNvSpPr/>
          <p:nvPr/>
        </p:nvSpPr>
        <p:spPr>
          <a:xfrm>
            <a:off x="57308" y="884718"/>
            <a:ext cx="4222145" cy="830997"/>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 כשקביעות – לא נתפסת בהכרח כיתרון בעיני הדור הצעיר. מפקדים נרתעים ונלחצים ממחשבות משרתים על עזיבת המערכת, במקום לנהל את הדיון מולם בצורה מקצועית ומאפשרת" (תא"ל, </a:t>
            </a:r>
            <a:r>
              <a:rPr lang="he-IL" sz="1200" dirty="0" err="1"/>
              <a:t>אט"ל</a:t>
            </a:r>
            <a:r>
              <a:rPr lang="he-IL" sz="1200" dirty="0"/>
              <a:t>).</a:t>
            </a:r>
            <a:endParaRPr lang="en-US" sz="1200" dirty="0"/>
          </a:p>
        </p:txBody>
      </p:sp>
      <p:sp>
        <p:nvSpPr>
          <p:cNvPr id="23" name="מלבן 22"/>
          <p:cNvSpPr/>
          <p:nvPr/>
        </p:nvSpPr>
        <p:spPr>
          <a:xfrm>
            <a:off x="66162" y="4952165"/>
            <a:ext cx="4204436" cy="646331"/>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"במודל החדש אבד הביטחון התעסוקתי. כבר לא יתרון להישאר. בטח באזורים שיש משיכה החוצה" (חניך, </a:t>
            </a:r>
            <a:r>
              <a:rPr lang="he-IL" sz="1200" dirty="0" err="1"/>
              <a:t>פום</a:t>
            </a:r>
            <a:r>
              <a:rPr lang="he-IL" sz="1200" dirty="0"/>
              <a:t> אלון)</a:t>
            </a:r>
          </a:p>
        </p:txBody>
      </p:sp>
      <p:sp>
        <p:nvSpPr>
          <p:cNvPr id="24" name="מלבן 23"/>
          <p:cNvSpPr/>
          <p:nvPr/>
        </p:nvSpPr>
        <p:spPr>
          <a:xfrm>
            <a:off x="65319" y="2793847"/>
            <a:ext cx="4206124" cy="646331"/>
          </a:xfrm>
          <a:prstGeom prst="rect">
            <a:avLst/>
          </a:prstGeom>
          <a:solidFill>
            <a:srgbClr val="FFEBAB"/>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"זה לא הגיוני שילד בן 23 יקבל החלטה אם </a:t>
            </a:r>
            <a:r>
              <a:rPr lang="he-IL" sz="1200" dirty="0" err="1"/>
              <a:t>להשאר</a:t>
            </a:r>
            <a:r>
              <a:rPr lang="he-IL" sz="1200" dirty="0"/>
              <a:t> בלי איזו הבטחה ברורה. יש מסלולים אבל זה לא מה שאנחנו מחפשים. זה פתרון פרקטי אבל כללי מדי" (מ"פ בהכשרה)</a:t>
            </a:r>
          </a:p>
        </p:txBody>
      </p:sp>
      <p:sp>
        <p:nvSpPr>
          <p:cNvPr id="26" name="מלבן 25"/>
          <p:cNvSpPr/>
          <p:nvPr/>
        </p:nvSpPr>
        <p:spPr>
          <a:xfrm>
            <a:off x="6410373" y="895905"/>
            <a:ext cx="1923925" cy="646331"/>
          </a:xfrm>
          <a:prstGeom prst="rect">
            <a:avLst/>
          </a:prstGeom>
        </p:spPr>
        <p:txBody>
          <a:bodyPr wrap="none">
            <a:spAutoFit/>
          </a:bodyPr>
          <a:lstStyle/>
          <a:p>
            <a:pPr algn="ctr" rtl="0"/>
            <a:r>
              <a:rPr lang="he-IL" sz="3600" dirty="0">
                <a:solidFill>
                  <a:schemeClr val="accent4">
                    <a:lumMod val="75000"/>
                  </a:schemeClr>
                </a:solidFill>
                <a:latin typeface="Guttman Haim" panose="02010401010101010101" pitchFamily="2" charset="-79"/>
                <a:ea typeface="Segoe UI" panose="020B0502040204020203" pitchFamily="34" charset="0"/>
                <a:cs typeface="Guttman Haim" panose="02010401010101010101" pitchFamily="2" charset="-79"/>
              </a:rPr>
              <a:t>מחוברות</a:t>
            </a:r>
          </a:p>
        </p:txBody>
      </p:sp>
      <p:sp>
        <p:nvSpPr>
          <p:cNvPr id="27" name="מלבן 26"/>
          <p:cNvSpPr/>
          <p:nvPr/>
        </p:nvSpPr>
        <p:spPr>
          <a:xfrm>
            <a:off x="5900809" y="1409452"/>
            <a:ext cx="3243191" cy="323165"/>
          </a:xfrm>
          <a:prstGeom prst="rect">
            <a:avLst/>
          </a:prstGeom>
        </p:spPr>
        <p:txBody>
          <a:bodyPr wrap="square">
            <a:spAutoFit/>
          </a:bodyPr>
          <a:lstStyle/>
          <a:p>
            <a:pPr rtl="0"/>
            <a:r>
              <a:rPr lang="he-IL" sz="1500" dirty="0">
                <a:latin typeface="Guttman Haim" panose="02010401010101010101" pitchFamily="2" charset="-79"/>
                <a:ea typeface="Segoe UI" panose="020B0502040204020203" pitchFamily="34" charset="0"/>
                <a:cs typeface="Guttman Haim" panose="02010401010101010101" pitchFamily="2" charset="-79"/>
              </a:rPr>
              <a:t>תמונת המצב</a:t>
            </a:r>
          </a:p>
        </p:txBody>
      </p:sp>
    </p:spTree>
    <p:extLst>
      <p:ext uri="{BB962C8B-B14F-4D97-AF65-F5344CB8AC3E}">
        <p14:creationId xmlns:p14="http://schemas.microsoft.com/office/powerpoint/2010/main" xmlns="" val="209475046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כותרת 1"/>
          <p:cNvSpPr txBox="1">
            <a:spLocks/>
          </p:cNvSpPr>
          <p:nvPr/>
        </p:nvSpPr>
        <p:spPr>
          <a:xfrm>
            <a:off x="1490993" y="894609"/>
            <a:ext cx="6877050" cy="745629"/>
          </a:xfrm>
          <a:prstGeom prst="rect">
            <a:avLst/>
          </a:prstGeom>
        </p:spPr>
        <p:txBody>
          <a:bodyPr vert="horz" lIns="68580" tIns="34290" rIns="68580" bIns="34290" rtlCol="0" anchor="ctr">
            <a:noAutofit/>
          </a:bodyPr>
          <a:lstStyle>
            <a:lvl1pPr algn="l"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r"/>
            <a:r>
              <a:rPr lang="he-IL" sz="3600" dirty="0">
                <a:latin typeface="Guttman Haim" panose="02010401010101010101" pitchFamily="2" charset="-79"/>
                <a:ea typeface="Segoe UI" panose="020B0502040204020203" pitchFamily="34" charset="0"/>
                <a:cs typeface="Guttman Haim" panose="02010401010101010101" pitchFamily="2" charset="-79"/>
              </a:rPr>
              <a:t>מתי לעזוב? </a:t>
            </a:r>
          </a:p>
        </p:txBody>
      </p:sp>
      <p:grpSp>
        <p:nvGrpSpPr>
          <p:cNvPr id="2" name="קבוצה 1"/>
          <p:cNvGrpSpPr/>
          <p:nvPr/>
        </p:nvGrpSpPr>
        <p:grpSpPr>
          <a:xfrm>
            <a:off x="509717" y="1323634"/>
            <a:ext cx="7408204" cy="4287129"/>
            <a:chOff x="-675064" y="926720"/>
            <a:chExt cx="9498847" cy="5716172"/>
          </a:xfrm>
        </p:grpSpPr>
        <p:grpSp>
          <p:nvGrpSpPr>
            <p:cNvPr id="3" name="קבוצה 2"/>
            <p:cNvGrpSpPr/>
            <p:nvPr/>
          </p:nvGrpSpPr>
          <p:grpSpPr>
            <a:xfrm>
              <a:off x="-675064" y="926720"/>
              <a:ext cx="9191266" cy="5716172"/>
              <a:chOff x="-1551029" y="-864017"/>
              <a:chExt cx="10646699" cy="7342100"/>
            </a:xfrm>
          </p:grpSpPr>
          <p:grpSp>
            <p:nvGrpSpPr>
              <p:cNvPr id="4" name="קבוצה 3"/>
              <p:cNvGrpSpPr/>
              <p:nvPr/>
            </p:nvGrpSpPr>
            <p:grpSpPr>
              <a:xfrm>
                <a:off x="2955795" y="1902908"/>
                <a:ext cx="3665487" cy="4575175"/>
                <a:chOff x="2223744" y="1375920"/>
                <a:chExt cx="3262961" cy="4133758"/>
              </a:xfrm>
            </p:grpSpPr>
            <p:sp>
              <p:nvSpPr>
                <p:cNvPr id="5" name="Freeform 4"/>
                <p:cNvSpPr/>
                <p:nvPr/>
              </p:nvSpPr>
              <p:spPr>
                <a:xfrm>
                  <a:off x="2223744" y="1375920"/>
                  <a:ext cx="3262961" cy="4133758"/>
                </a:xfrm>
                <a:custGeom>
                  <a:avLst/>
                  <a:gdLst>
                    <a:gd name="connsiteX0" fmla="*/ 323604 w 4522224"/>
                    <a:gd name="connsiteY0" fmla="*/ 6062148 h 6062148"/>
                    <a:gd name="connsiteX1" fmla="*/ 376944 w 4522224"/>
                    <a:gd name="connsiteY1" fmla="*/ 5924988 h 6062148"/>
                    <a:gd name="connsiteX2" fmla="*/ 437904 w 4522224"/>
                    <a:gd name="connsiteY2" fmla="*/ 5780208 h 6062148"/>
                    <a:gd name="connsiteX3" fmla="*/ 468384 w 4522224"/>
                    <a:gd name="connsiteY3" fmla="*/ 5665908 h 6062148"/>
                    <a:gd name="connsiteX4" fmla="*/ 506484 w 4522224"/>
                    <a:gd name="connsiteY4" fmla="*/ 5612568 h 6062148"/>
                    <a:gd name="connsiteX5" fmla="*/ 536964 w 4522224"/>
                    <a:gd name="connsiteY5" fmla="*/ 5521128 h 6062148"/>
                    <a:gd name="connsiteX6" fmla="*/ 559824 w 4522224"/>
                    <a:gd name="connsiteY6" fmla="*/ 5353488 h 6062148"/>
                    <a:gd name="connsiteX7" fmla="*/ 597924 w 4522224"/>
                    <a:gd name="connsiteY7" fmla="*/ 5223948 h 6062148"/>
                    <a:gd name="connsiteX8" fmla="*/ 620784 w 4522224"/>
                    <a:gd name="connsiteY8" fmla="*/ 5178228 h 6062148"/>
                    <a:gd name="connsiteX9" fmla="*/ 696984 w 4522224"/>
                    <a:gd name="connsiteY9" fmla="*/ 5071548 h 6062148"/>
                    <a:gd name="connsiteX10" fmla="*/ 712224 w 4522224"/>
                    <a:gd name="connsiteY10" fmla="*/ 5063928 h 6062148"/>
                    <a:gd name="connsiteX11" fmla="*/ 704604 w 4522224"/>
                    <a:gd name="connsiteY11" fmla="*/ 5025828 h 6062148"/>
                    <a:gd name="connsiteX12" fmla="*/ 696984 w 4522224"/>
                    <a:gd name="connsiteY12" fmla="*/ 5002968 h 6062148"/>
                    <a:gd name="connsiteX13" fmla="*/ 963684 w 4522224"/>
                    <a:gd name="connsiteY13" fmla="*/ 4682928 h 6062148"/>
                    <a:gd name="connsiteX14" fmla="*/ 956064 w 4522224"/>
                    <a:gd name="connsiteY14" fmla="*/ 4644828 h 6062148"/>
                    <a:gd name="connsiteX15" fmla="*/ 1337064 w 4522224"/>
                    <a:gd name="connsiteY15" fmla="*/ 4172388 h 6062148"/>
                    <a:gd name="connsiteX16" fmla="*/ 1253244 w 4522224"/>
                    <a:gd name="connsiteY16" fmla="*/ 4012368 h 6062148"/>
                    <a:gd name="connsiteX17" fmla="*/ 1199904 w 4522224"/>
                    <a:gd name="connsiteY17" fmla="*/ 3928548 h 6062148"/>
                    <a:gd name="connsiteX18" fmla="*/ 1169424 w 4522224"/>
                    <a:gd name="connsiteY18" fmla="*/ 3768528 h 6062148"/>
                    <a:gd name="connsiteX19" fmla="*/ 1146564 w 4522224"/>
                    <a:gd name="connsiteY19" fmla="*/ 3699948 h 6062148"/>
                    <a:gd name="connsiteX20" fmla="*/ 1138944 w 4522224"/>
                    <a:gd name="connsiteY20" fmla="*/ 3669468 h 6062148"/>
                    <a:gd name="connsiteX21" fmla="*/ 1062744 w 4522224"/>
                    <a:gd name="connsiteY21" fmla="*/ 3661848 h 6062148"/>
                    <a:gd name="connsiteX22" fmla="*/ 933204 w 4522224"/>
                    <a:gd name="connsiteY22" fmla="*/ 3669468 h 6062148"/>
                    <a:gd name="connsiteX23" fmla="*/ 826524 w 4522224"/>
                    <a:gd name="connsiteY23" fmla="*/ 3692328 h 6062148"/>
                    <a:gd name="connsiteX24" fmla="*/ 605544 w 4522224"/>
                    <a:gd name="connsiteY24" fmla="*/ 3738048 h 6062148"/>
                    <a:gd name="connsiteX25" fmla="*/ 384564 w 4522224"/>
                    <a:gd name="connsiteY25" fmla="*/ 3638988 h 6062148"/>
                    <a:gd name="connsiteX26" fmla="*/ 376944 w 4522224"/>
                    <a:gd name="connsiteY26" fmla="*/ 3326568 h 6062148"/>
                    <a:gd name="connsiteX27" fmla="*/ 415044 w 4522224"/>
                    <a:gd name="connsiteY27" fmla="*/ 3250368 h 6062148"/>
                    <a:gd name="connsiteX28" fmla="*/ 415044 w 4522224"/>
                    <a:gd name="connsiteY28" fmla="*/ 3227508 h 6062148"/>
                    <a:gd name="connsiteX29" fmla="*/ 384564 w 4522224"/>
                    <a:gd name="connsiteY29" fmla="*/ 3166548 h 6062148"/>
                    <a:gd name="connsiteX30" fmla="*/ 361704 w 4522224"/>
                    <a:gd name="connsiteY30" fmla="*/ 3166548 h 6062148"/>
                    <a:gd name="connsiteX31" fmla="*/ 346464 w 4522224"/>
                    <a:gd name="connsiteY31" fmla="*/ 3105588 h 6062148"/>
                    <a:gd name="connsiteX32" fmla="*/ 392184 w 4522224"/>
                    <a:gd name="connsiteY32" fmla="*/ 3021768 h 6062148"/>
                    <a:gd name="connsiteX33" fmla="*/ 483624 w 4522224"/>
                    <a:gd name="connsiteY33" fmla="*/ 2998908 h 6062148"/>
                    <a:gd name="connsiteX34" fmla="*/ 460764 w 4522224"/>
                    <a:gd name="connsiteY34" fmla="*/ 2930328 h 6062148"/>
                    <a:gd name="connsiteX35" fmla="*/ 430284 w 4522224"/>
                    <a:gd name="connsiteY35" fmla="*/ 2930328 h 6062148"/>
                    <a:gd name="connsiteX36" fmla="*/ 384564 w 4522224"/>
                    <a:gd name="connsiteY36" fmla="*/ 2930328 h 6062148"/>
                    <a:gd name="connsiteX37" fmla="*/ 300744 w 4522224"/>
                    <a:gd name="connsiteY37" fmla="*/ 2876988 h 6062148"/>
                    <a:gd name="connsiteX38" fmla="*/ 315984 w 4522224"/>
                    <a:gd name="connsiteY38" fmla="*/ 2846508 h 6062148"/>
                    <a:gd name="connsiteX39" fmla="*/ 323604 w 4522224"/>
                    <a:gd name="connsiteY39" fmla="*/ 2793168 h 6062148"/>
                    <a:gd name="connsiteX40" fmla="*/ 308364 w 4522224"/>
                    <a:gd name="connsiteY40" fmla="*/ 2732208 h 6062148"/>
                    <a:gd name="connsiteX41" fmla="*/ 262644 w 4522224"/>
                    <a:gd name="connsiteY41" fmla="*/ 2671248 h 6062148"/>
                    <a:gd name="connsiteX42" fmla="*/ 171204 w 4522224"/>
                    <a:gd name="connsiteY42" fmla="*/ 2656008 h 6062148"/>
                    <a:gd name="connsiteX43" fmla="*/ 49284 w 4522224"/>
                    <a:gd name="connsiteY43" fmla="*/ 2610288 h 6062148"/>
                    <a:gd name="connsiteX44" fmla="*/ 18804 w 4522224"/>
                    <a:gd name="connsiteY44" fmla="*/ 2556948 h 6062148"/>
                    <a:gd name="connsiteX45" fmla="*/ 3564 w 4522224"/>
                    <a:gd name="connsiteY45" fmla="*/ 2488368 h 6062148"/>
                    <a:gd name="connsiteX46" fmla="*/ 87384 w 4522224"/>
                    <a:gd name="connsiteY46" fmla="*/ 2335968 h 6062148"/>
                    <a:gd name="connsiteX47" fmla="*/ 216924 w 4522224"/>
                    <a:gd name="connsiteY47" fmla="*/ 2175948 h 6062148"/>
                    <a:gd name="connsiteX48" fmla="*/ 277884 w 4522224"/>
                    <a:gd name="connsiteY48" fmla="*/ 2084508 h 6062148"/>
                    <a:gd name="connsiteX49" fmla="*/ 323604 w 4522224"/>
                    <a:gd name="connsiteY49" fmla="*/ 1977828 h 6062148"/>
                    <a:gd name="connsiteX50" fmla="*/ 354084 w 4522224"/>
                    <a:gd name="connsiteY50" fmla="*/ 1871148 h 6062148"/>
                    <a:gd name="connsiteX51" fmla="*/ 369324 w 4522224"/>
                    <a:gd name="connsiteY51" fmla="*/ 1810188 h 6062148"/>
                    <a:gd name="connsiteX52" fmla="*/ 338844 w 4522224"/>
                    <a:gd name="connsiteY52" fmla="*/ 1756848 h 6062148"/>
                    <a:gd name="connsiteX53" fmla="*/ 323604 w 4522224"/>
                    <a:gd name="connsiteY53" fmla="*/ 1680648 h 6062148"/>
                    <a:gd name="connsiteX54" fmla="*/ 407424 w 4522224"/>
                    <a:gd name="connsiteY54" fmla="*/ 1474908 h 6062148"/>
                    <a:gd name="connsiteX55" fmla="*/ 437904 w 4522224"/>
                    <a:gd name="connsiteY55" fmla="*/ 1307268 h 6062148"/>
                    <a:gd name="connsiteX56" fmla="*/ 460764 w 4522224"/>
                    <a:gd name="connsiteY56" fmla="*/ 1192968 h 6062148"/>
                    <a:gd name="connsiteX57" fmla="*/ 498864 w 4522224"/>
                    <a:gd name="connsiteY57" fmla="*/ 1055808 h 6062148"/>
                    <a:gd name="connsiteX58" fmla="*/ 552204 w 4522224"/>
                    <a:gd name="connsiteY58" fmla="*/ 888168 h 6062148"/>
                    <a:gd name="connsiteX59" fmla="*/ 498864 w 4522224"/>
                    <a:gd name="connsiteY59" fmla="*/ 888168 h 6062148"/>
                    <a:gd name="connsiteX60" fmla="*/ 407424 w 4522224"/>
                    <a:gd name="connsiteY60" fmla="*/ 834828 h 6062148"/>
                    <a:gd name="connsiteX61" fmla="*/ 323604 w 4522224"/>
                    <a:gd name="connsiteY61" fmla="*/ 789108 h 6062148"/>
                    <a:gd name="connsiteX62" fmla="*/ 255024 w 4522224"/>
                    <a:gd name="connsiteY62" fmla="*/ 773868 h 6062148"/>
                    <a:gd name="connsiteX63" fmla="*/ 209304 w 4522224"/>
                    <a:gd name="connsiteY63" fmla="*/ 751008 h 6062148"/>
                    <a:gd name="connsiteX64" fmla="*/ 255024 w 4522224"/>
                    <a:gd name="connsiteY64" fmla="*/ 674808 h 6062148"/>
                    <a:gd name="connsiteX65" fmla="*/ 369324 w 4522224"/>
                    <a:gd name="connsiteY65" fmla="*/ 606228 h 6062148"/>
                    <a:gd name="connsiteX66" fmla="*/ 552204 w 4522224"/>
                    <a:gd name="connsiteY66" fmla="*/ 507168 h 6062148"/>
                    <a:gd name="connsiteX67" fmla="*/ 651264 w 4522224"/>
                    <a:gd name="connsiteY67" fmla="*/ 423348 h 6062148"/>
                    <a:gd name="connsiteX68" fmla="*/ 887484 w 4522224"/>
                    <a:gd name="connsiteY68" fmla="*/ 232848 h 6062148"/>
                    <a:gd name="connsiteX69" fmla="*/ 1169424 w 4522224"/>
                    <a:gd name="connsiteY69" fmla="*/ 80448 h 6062148"/>
                    <a:gd name="connsiteX70" fmla="*/ 1588524 w 4522224"/>
                    <a:gd name="connsiteY70" fmla="*/ 11868 h 6062148"/>
                    <a:gd name="connsiteX71" fmla="*/ 1939044 w 4522224"/>
                    <a:gd name="connsiteY71" fmla="*/ 4248 h 6062148"/>
                    <a:gd name="connsiteX72" fmla="*/ 2167644 w 4522224"/>
                    <a:gd name="connsiteY72" fmla="*/ 4248 h 6062148"/>
                    <a:gd name="connsiteX73" fmla="*/ 2388624 w 4522224"/>
                    <a:gd name="connsiteY73" fmla="*/ 57588 h 6062148"/>
                    <a:gd name="connsiteX74" fmla="*/ 2662944 w 4522224"/>
                    <a:gd name="connsiteY74" fmla="*/ 133788 h 6062148"/>
                    <a:gd name="connsiteX75" fmla="*/ 2815344 w 4522224"/>
                    <a:gd name="connsiteY75" fmla="*/ 202368 h 6062148"/>
                    <a:gd name="connsiteX76" fmla="*/ 3097284 w 4522224"/>
                    <a:gd name="connsiteY76" fmla="*/ 400488 h 6062148"/>
                    <a:gd name="connsiteX77" fmla="*/ 3280164 w 4522224"/>
                    <a:gd name="connsiteY77" fmla="*/ 651948 h 6062148"/>
                    <a:gd name="connsiteX78" fmla="*/ 3402084 w 4522224"/>
                    <a:gd name="connsiteY78" fmla="*/ 918648 h 6062148"/>
                    <a:gd name="connsiteX79" fmla="*/ 3470664 w 4522224"/>
                    <a:gd name="connsiteY79" fmla="*/ 1238688 h 6062148"/>
                    <a:gd name="connsiteX80" fmla="*/ 3501144 w 4522224"/>
                    <a:gd name="connsiteY80" fmla="*/ 1543488 h 6062148"/>
                    <a:gd name="connsiteX81" fmla="*/ 3501144 w 4522224"/>
                    <a:gd name="connsiteY81" fmla="*/ 1962588 h 6062148"/>
                    <a:gd name="connsiteX82" fmla="*/ 3333504 w 4522224"/>
                    <a:gd name="connsiteY82" fmla="*/ 2305488 h 6062148"/>
                    <a:gd name="connsiteX83" fmla="*/ 3249684 w 4522224"/>
                    <a:gd name="connsiteY83" fmla="*/ 2473128 h 6062148"/>
                    <a:gd name="connsiteX84" fmla="*/ 3127764 w 4522224"/>
                    <a:gd name="connsiteY84" fmla="*/ 2663628 h 6062148"/>
                    <a:gd name="connsiteX85" fmla="*/ 3066804 w 4522224"/>
                    <a:gd name="connsiteY85" fmla="*/ 2838888 h 6062148"/>
                    <a:gd name="connsiteX86" fmla="*/ 3059184 w 4522224"/>
                    <a:gd name="connsiteY86" fmla="*/ 2915088 h 6062148"/>
                    <a:gd name="connsiteX87" fmla="*/ 3013464 w 4522224"/>
                    <a:gd name="connsiteY87" fmla="*/ 3014148 h 6062148"/>
                    <a:gd name="connsiteX88" fmla="*/ 2975364 w 4522224"/>
                    <a:gd name="connsiteY88" fmla="*/ 3082728 h 6062148"/>
                    <a:gd name="connsiteX89" fmla="*/ 2952504 w 4522224"/>
                    <a:gd name="connsiteY89" fmla="*/ 3120828 h 6062148"/>
                    <a:gd name="connsiteX90" fmla="*/ 2952504 w 4522224"/>
                    <a:gd name="connsiteY90" fmla="*/ 3555168 h 6062148"/>
                    <a:gd name="connsiteX91" fmla="*/ 2952504 w 4522224"/>
                    <a:gd name="connsiteY91" fmla="*/ 3562788 h 6062148"/>
                    <a:gd name="connsiteX92" fmla="*/ 3005844 w 4522224"/>
                    <a:gd name="connsiteY92" fmla="*/ 3539928 h 6062148"/>
                    <a:gd name="connsiteX93" fmla="*/ 3059184 w 4522224"/>
                    <a:gd name="connsiteY93" fmla="*/ 3562788 h 6062148"/>
                    <a:gd name="connsiteX94" fmla="*/ 3104904 w 4522224"/>
                    <a:gd name="connsiteY94" fmla="*/ 3570408 h 6062148"/>
                    <a:gd name="connsiteX95" fmla="*/ 3135384 w 4522224"/>
                    <a:gd name="connsiteY95" fmla="*/ 3631368 h 6062148"/>
                    <a:gd name="connsiteX96" fmla="*/ 3112524 w 4522224"/>
                    <a:gd name="connsiteY96" fmla="*/ 3738048 h 6062148"/>
                    <a:gd name="connsiteX97" fmla="*/ 3120144 w 4522224"/>
                    <a:gd name="connsiteY97" fmla="*/ 4103808 h 6062148"/>
                    <a:gd name="connsiteX98" fmla="*/ 3112524 w 4522224"/>
                    <a:gd name="connsiteY98" fmla="*/ 4119048 h 6062148"/>
                    <a:gd name="connsiteX99" fmla="*/ 3158244 w 4522224"/>
                    <a:gd name="connsiteY99" fmla="*/ 4157148 h 6062148"/>
                    <a:gd name="connsiteX100" fmla="*/ 3196344 w 4522224"/>
                    <a:gd name="connsiteY100" fmla="*/ 4164768 h 6062148"/>
                    <a:gd name="connsiteX101" fmla="*/ 3226824 w 4522224"/>
                    <a:gd name="connsiteY101" fmla="*/ 4172388 h 6062148"/>
                    <a:gd name="connsiteX102" fmla="*/ 3280164 w 4522224"/>
                    <a:gd name="connsiteY102" fmla="*/ 4294308 h 6062148"/>
                    <a:gd name="connsiteX103" fmla="*/ 3295404 w 4522224"/>
                    <a:gd name="connsiteY103" fmla="*/ 4347648 h 6062148"/>
                    <a:gd name="connsiteX104" fmla="*/ 3325884 w 4522224"/>
                    <a:gd name="connsiteY104" fmla="*/ 4408608 h 6062148"/>
                    <a:gd name="connsiteX105" fmla="*/ 3546864 w 4522224"/>
                    <a:gd name="connsiteY105" fmla="*/ 4644828 h 6062148"/>
                    <a:gd name="connsiteX106" fmla="*/ 3882144 w 4522224"/>
                    <a:gd name="connsiteY106" fmla="*/ 5025828 h 6062148"/>
                    <a:gd name="connsiteX107" fmla="*/ 4095504 w 4522224"/>
                    <a:gd name="connsiteY107" fmla="*/ 5300148 h 6062148"/>
                    <a:gd name="connsiteX108" fmla="*/ 4362204 w 4522224"/>
                    <a:gd name="connsiteY108" fmla="*/ 5726868 h 6062148"/>
                    <a:gd name="connsiteX109" fmla="*/ 4522224 w 4522224"/>
                    <a:gd name="connsiteY109" fmla="*/ 6046908 h 6062148"/>
                    <a:gd name="connsiteX0" fmla="*/ 323604 w 4522224"/>
                    <a:gd name="connsiteY0" fmla="*/ 6062148 h 6062148"/>
                    <a:gd name="connsiteX1" fmla="*/ 376944 w 4522224"/>
                    <a:gd name="connsiteY1" fmla="*/ 5924988 h 6062148"/>
                    <a:gd name="connsiteX2" fmla="*/ 437904 w 4522224"/>
                    <a:gd name="connsiteY2" fmla="*/ 5780208 h 6062148"/>
                    <a:gd name="connsiteX3" fmla="*/ 468384 w 4522224"/>
                    <a:gd name="connsiteY3" fmla="*/ 5665908 h 6062148"/>
                    <a:gd name="connsiteX4" fmla="*/ 506484 w 4522224"/>
                    <a:gd name="connsiteY4" fmla="*/ 5612568 h 6062148"/>
                    <a:gd name="connsiteX5" fmla="*/ 536964 w 4522224"/>
                    <a:gd name="connsiteY5" fmla="*/ 5521128 h 6062148"/>
                    <a:gd name="connsiteX6" fmla="*/ 559824 w 4522224"/>
                    <a:gd name="connsiteY6" fmla="*/ 5353488 h 6062148"/>
                    <a:gd name="connsiteX7" fmla="*/ 597924 w 4522224"/>
                    <a:gd name="connsiteY7" fmla="*/ 5223948 h 6062148"/>
                    <a:gd name="connsiteX8" fmla="*/ 620784 w 4522224"/>
                    <a:gd name="connsiteY8" fmla="*/ 5178228 h 6062148"/>
                    <a:gd name="connsiteX9" fmla="*/ 696984 w 4522224"/>
                    <a:gd name="connsiteY9" fmla="*/ 5071548 h 6062148"/>
                    <a:gd name="connsiteX10" fmla="*/ 712224 w 4522224"/>
                    <a:gd name="connsiteY10" fmla="*/ 5063928 h 6062148"/>
                    <a:gd name="connsiteX11" fmla="*/ 704604 w 4522224"/>
                    <a:gd name="connsiteY11" fmla="*/ 5025828 h 6062148"/>
                    <a:gd name="connsiteX12" fmla="*/ 696984 w 4522224"/>
                    <a:gd name="connsiteY12" fmla="*/ 5002968 h 6062148"/>
                    <a:gd name="connsiteX13" fmla="*/ 963684 w 4522224"/>
                    <a:gd name="connsiteY13" fmla="*/ 4682928 h 6062148"/>
                    <a:gd name="connsiteX14" fmla="*/ 956064 w 4522224"/>
                    <a:gd name="connsiteY14" fmla="*/ 4644828 h 6062148"/>
                    <a:gd name="connsiteX15" fmla="*/ 1337064 w 4522224"/>
                    <a:gd name="connsiteY15" fmla="*/ 4172388 h 6062148"/>
                    <a:gd name="connsiteX16" fmla="*/ 1253244 w 4522224"/>
                    <a:gd name="connsiteY16" fmla="*/ 4012368 h 6062148"/>
                    <a:gd name="connsiteX17" fmla="*/ 1199904 w 4522224"/>
                    <a:gd name="connsiteY17" fmla="*/ 3928548 h 6062148"/>
                    <a:gd name="connsiteX18" fmla="*/ 1169424 w 4522224"/>
                    <a:gd name="connsiteY18" fmla="*/ 3768528 h 6062148"/>
                    <a:gd name="connsiteX19" fmla="*/ 1146564 w 4522224"/>
                    <a:gd name="connsiteY19" fmla="*/ 3699948 h 6062148"/>
                    <a:gd name="connsiteX20" fmla="*/ 1138944 w 4522224"/>
                    <a:gd name="connsiteY20" fmla="*/ 3669468 h 6062148"/>
                    <a:gd name="connsiteX21" fmla="*/ 1062744 w 4522224"/>
                    <a:gd name="connsiteY21" fmla="*/ 3661848 h 6062148"/>
                    <a:gd name="connsiteX22" fmla="*/ 933204 w 4522224"/>
                    <a:gd name="connsiteY22" fmla="*/ 3669468 h 6062148"/>
                    <a:gd name="connsiteX23" fmla="*/ 826524 w 4522224"/>
                    <a:gd name="connsiteY23" fmla="*/ 3692328 h 6062148"/>
                    <a:gd name="connsiteX24" fmla="*/ 605544 w 4522224"/>
                    <a:gd name="connsiteY24" fmla="*/ 3738048 h 6062148"/>
                    <a:gd name="connsiteX25" fmla="*/ 384564 w 4522224"/>
                    <a:gd name="connsiteY25" fmla="*/ 3638988 h 6062148"/>
                    <a:gd name="connsiteX26" fmla="*/ 376944 w 4522224"/>
                    <a:gd name="connsiteY26" fmla="*/ 3326568 h 6062148"/>
                    <a:gd name="connsiteX27" fmla="*/ 415044 w 4522224"/>
                    <a:gd name="connsiteY27" fmla="*/ 3250368 h 6062148"/>
                    <a:gd name="connsiteX28" fmla="*/ 415044 w 4522224"/>
                    <a:gd name="connsiteY28" fmla="*/ 3227508 h 6062148"/>
                    <a:gd name="connsiteX29" fmla="*/ 384564 w 4522224"/>
                    <a:gd name="connsiteY29" fmla="*/ 3166548 h 6062148"/>
                    <a:gd name="connsiteX30" fmla="*/ 361704 w 4522224"/>
                    <a:gd name="connsiteY30" fmla="*/ 3166548 h 6062148"/>
                    <a:gd name="connsiteX31" fmla="*/ 346464 w 4522224"/>
                    <a:gd name="connsiteY31" fmla="*/ 3105588 h 6062148"/>
                    <a:gd name="connsiteX32" fmla="*/ 392184 w 4522224"/>
                    <a:gd name="connsiteY32" fmla="*/ 3021768 h 6062148"/>
                    <a:gd name="connsiteX33" fmla="*/ 483624 w 4522224"/>
                    <a:gd name="connsiteY33" fmla="*/ 2998908 h 6062148"/>
                    <a:gd name="connsiteX34" fmla="*/ 460764 w 4522224"/>
                    <a:gd name="connsiteY34" fmla="*/ 2930328 h 6062148"/>
                    <a:gd name="connsiteX35" fmla="*/ 430284 w 4522224"/>
                    <a:gd name="connsiteY35" fmla="*/ 2930328 h 6062148"/>
                    <a:gd name="connsiteX36" fmla="*/ 384564 w 4522224"/>
                    <a:gd name="connsiteY36" fmla="*/ 2930328 h 6062148"/>
                    <a:gd name="connsiteX37" fmla="*/ 300744 w 4522224"/>
                    <a:gd name="connsiteY37" fmla="*/ 2876988 h 6062148"/>
                    <a:gd name="connsiteX38" fmla="*/ 315984 w 4522224"/>
                    <a:gd name="connsiteY38" fmla="*/ 2846508 h 6062148"/>
                    <a:gd name="connsiteX39" fmla="*/ 323604 w 4522224"/>
                    <a:gd name="connsiteY39" fmla="*/ 2793168 h 6062148"/>
                    <a:gd name="connsiteX40" fmla="*/ 308364 w 4522224"/>
                    <a:gd name="connsiteY40" fmla="*/ 2732208 h 6062148"/>
                    <a:gd name="connsiteX41" fmla="*/ 262644 w 4522224"/>
                    <a:gd name="connsiteY41" fmla="*/ 2671248 h 6062148"/>
                    <a:gd name="connsiteX42" fmla="*/ 171204 w 4522224"/>
                    <a:gd name="connsiteY42" fmla="*/ 2656008 h 6062148"/>
                    <a:gd name="connsiteX43" fmla="*/ 49284 w 4522224"/>
                    <a:gd name="connsiteY43" fmla="*/ 2610288 h 6062148"/>
                    <a:gd name="connsiteX44" fmla="*/ 18804 w 4522224"/>
                    <a:gd name="connsiteY44" fmla="*/ 2556948 h 6062148"/>
                    <a:gd name="connsiteX45" fmla="*/ 3564 w 4522224"/>
                    <a:gd name="connsiteY45" fmla="*/ 2488368 h 6062148"/>
                    <a:gd name="connsiteX46" fmla="*/ 87384 w 4522224"/>
                    <a:gd name="connsiteY46" fmla="*/ 2335968 h 6062148"/>
                    <a:gd name="connsiteX47" fmla="*/ 216924 w 4522224"/>
                    <a:gd name="connsiteY47" fmla="*/ 2175948 h 6062148"/>
                    <a:gd name="connsiteX48" fmla="*/ 277884 w 4522224"/>
                    <a:gd name="connsiteY48" fmla="*/ 2084508 h 6062148"/>
                    <a:gd name="connsiteX49" fmla="*/ 323604 w 4522224"/>
                    <a:gd name="connsiteY49" fmla="*/ 1977828 h 6062148"/>
                    <a:gd name="connsiteX50" fmla="*/ 354084 w 4522224"/>
                    <a:gd name="connsiteY50" fmla="*/ 1871148 h 6062148"/>
                    <a:gd name="connsiteX51" fmla="*/ 369324 w 4522224"/>
                    <a:gd name="connsiteY51" fmla="*/ 1810188 h 6062148"/>
                    <a:gd name="connsiteX52" fmla="*/ 338844 w 4522224"/>
                    <a:gd name="connsiteY52" fmla="*/ 1756848 h 6062148"/>
                    <a:gd name="connsiteX53" fmla="*/ 323604 w 4522224"/>
                    <a:gd name="connsiteY53" fmla="*/ 1680648 h 6062148"/>
                    <a:gd name="connsiteX54" fmla="*/ 407424 w 4522224"/>
                    <a:gd name="connsiteY54" fmla="*/ 1474908 h 6062148"/>
                    <a:gd name="connsiteX55" fmla="*/ 437904 w 4522224"/>
                    <a:gd name="connsiteY55" fmla="*/ 1307268 h 6062148"/>
                    <a:gd name="connsiteX56" fmla="*/ 460764 w 4522224"/>
                    <a:gd name="connsiteY56" fmla="*/ 1192968 h 6062148"/>
                    <a:gd name="connsiteX57" fmla="*/ 498864 w 4522224"/>
                    <a:gd name="connsiteY57" fmla="*/ 1055808 h 6062148"/>
                    <a:gd name="connsiteX58" fmla="*/ 552204 w 4522224"/>
                    <a:gd name="connsiteY58" fmla="*/ 888168 h 6062148"/>
                    <a:gd name="connsiteX59" fmla="*/ 498864 w 4522224"/>
                    <a:gd name="connsiteY59" fmla="*/ 888168 h 6062148"/>
                    <a:gd name="connsiteX60" fmla="*/ 407424 w 4522224"/>
                    <a:gd name="connsiteY60" fmla="*/ 834828 h 6062148"/>
                    <a:gd name="connsiteX61" fmla="*/ 323604 w 4522224"/>
                    <a:gd name="connsiteY61" fmla="*/ 789108 h 6062148"/>
                    <a:gd name="connsiteX62" fmla="*/ 255024 w 4522224"/>
                    <a:gd name="connsiteY62" fmla="*/ 773868 h 6062148"/>
                    <a:gd name="connsiteX63" fmla="*/ 209304 w 4522224"/>
                    <a:gd name="connsiteY63" fmla="*/ 751008 h 6062148"/>
                    <a:gd name="connsiteX64" fmla="*/ 255024 w 4522224"/>
                    <a:gd name="connsiteY64" fmla="*/ 674808 h 6062148"/>
                    <a:gd name="connsiteX65" fmla="*/ 369324 w 4522224"/>
                    <a:gd name="connsiteY65" fmla="*/ 606228 h 6062148"/>
                    <a:gd name="connsiteX66" fmla="*/ 552204 w 4522224"/>
                    <a:gd name="connsiteY66" fmla="*/ 507168 h 6062148"/>
                    <a:gd name="connsiteX67" fmla="*/ 651264 w 4522224"/>
                    <a:gd name="connsiteY67" fmla="*/ 423348 h 6062148"/>
                    <a:gd name="connsiteX68" fmla="*/ 887484 w 4522224"/>
                    <a:gd name="connsiteY68" fmla="*/ 232848 h 6062148"/>
                    <a:gd name="connsiteX69" fmla="*/ 1169424 w 4522224"/>
                    <a:gd name="connsiteY69" fmla="*/ 80448 h 6062148"/>
                    <a:gd name="connsiteX70" fmla="*/ 1588524 w 4522224"/>
                    <a:gd name="connsiteY70" fmla="*/ 11868 h 6062148"/>
                    <a:gd name="connsiteX71" fmla="*/ 1939044 w 4522224"/>
                    <a:gd name="connsiteY71" fmla="*/ 4248 h 6062148"/>
                    <a:gd name="connsiteX72" fmla="*/ 2167644 w 4522224"/>
                    <a:gd name="connsiteY72" fmla="*/ 4248 h 6062148"/>
                    <a:gd name="connsiteX73" fmla="*/ 2388624 w 4522224"/>
                    <a:gd name="connsiteY73" fmla="*/ 57588 h 6062148"/>
                    <a:gd name="connsiteX74" fmla="*/ 2662944 w 4522224"/>
                    <a:gd name="connsiteY74" fmla="*/ 133788 h 6062148"/>
                    <a:gd name="connsiteX75" fmla="*/ 2815344 w 4522224"/>
                    <a:gd name="connsiteY75" fmla="*/ 202368 h 6062148"/>
                    <a:gd name="connsiteX76" fmla="*/ 3097284 w 4522224"/>
                    <a:gd name="connsiteY76" fmla="*/ 400488 h 6062148"/>
                    <a:gd name="connsiteX77" fmla="*/ 3280164 w 4522224"/>
                    <a:gd name="connsiteY77" fmla="*/ 651948 h 6062148"/>
                    <a:gd name="connsiteX78" fmla="*/ 3402084 w 4522224"/>
                    <a:gd name="connsiteY78" fmla="*/ 918648 h 6062148"/>
                    <a:gd name="connsiteX79" fmla="*/ 3470664 w 4522224"/>
                    <a:gd name="connsiteY79" fmla="*/ 1238688 h 6062148"/>
                    <a:gd name="connsiteX80" fmla="*/ 3501144 w 4522224"/>
                    <a:gd name="connsiteY80" fmla="*/ 1543488 h 6062148"/>
                    <a:gd name="connsiteX81" fmla="*/ 3501144 w 4522224"/>
                    <a:gd name="connsiteY81" fmla="*/ 1962588 h 6062148"/>
                    <a:gd name="connsiteX82" fmla="*/ 3333504 w 4522224"/>
                    <a:gd name="connsiteY82" fmla="*/ 2305488 h 6062148"/>
                    <a:gd name="connsiteX83" fmla="*/ 3249684 w 4522224"/>
                    <a:gd name="connsiteY83" fmla="*/ 2473128 h 6062148"/>
                    <a:gd name="connsiteX84" fmla="*/ 3127764 w 4522224"/>
                    <a:gd name="connsiteY84" fmla="*/ 2663628 h 6062148"/>
                    <a:gd name="connsiteX85" fmla="*/ 3066804 w 4522224"/>
                    <a:gd name="connsiteY85" fmla="*/ 2838888 h 6062148"/>
                    <a:gd name="connsiteX86" fmla="*/ 3059184 w 4522224"/>
                    <a:gd name="connsiteY86" fmla="*/ 2915088 h 6062148"/>
                    <a:gd name="connsiteX87" fmla="*/ 3013464 w 4522224"/>
                    <a:gd name="connsiteY87" fmla="*/ 3014148 h 6062148"/>
                    <a:gd name="connsiteX88" fmla="*/ 2975364 w 4522224"/>
                    <a:gd name="connsiteY88" fmla="*/ 3082728 h 6062148"/>
                    <a:gd name="connsiteX89" fmla="*/ 2952504 w 4522224"/>
                    <a:gd name="connsiteY89" fmla="*/ 3120828 h 6062148"/>
                    <a:gd name="connsiteX90" fmla="*/ 2952504 w 4522224"/>
                    <a:gd name="connsiteY90" fmla="*/ 3555168 h 6062148"/>
                    <a:gd name="connsiteX91" fmla="*/ 2952504 w 4522224"/>
                    <a:gd name="connsiteY91" fmla="*/ 3562788 h 6062148"/>
                    <a:gd name="connsiteX92" fmla="*/ 3005844 w 4522224"/>
                    <a:gd name="connsiteY92" fmla="*/ 3539928 h 6062148"/>
                    <a:gd name="connsiteX93" fmla="*/ 3059184 w 4522224"/>
                    <a:gd name="connsiteY93" fmla="*/ 3562788 h 6062148"/>
                    <a:gd name="connsiteX94" fmla="*/ 3104904 w 4522224"/>
                    <a:gd name="connsiteY94" fmla="*/ 3570408 h 6062148"/>
                    <a:gd name="connsiteX95" fmla="*/ 3135384 w 4522224"/>
                    <a:gd name="connsiteY95" fmla="*/ 3631368 h 6062148"/>
                    <a:gd name="connsiteX96" fmla="*/ 3112524 w 4522224"/>
                    <a:gd name="connsiteY96" fmla="*/ 3738048 h 6062148"/>
                    <a:gd name="connsiteX97" fmla="*/ 3120144 w 4522224"/>
                    <a:gd name="connsiteY97" fmla="*/ 4103808 h 6062148"/>
                    <a:gd name="connsiteX98" fmla="*/ 3112524 w 4522224"/>
                    <a:gd name="connsiteY98" fmla="*/ 4119048 h 6062148"/>
                    <a:gd name="connsiteX99" fmla="*/ 3158244 w 4522224"/>
                    <a:gd name="connsiteY99" fmla="*/ 4157148 h 6062148"/>
                    <a:gd name="connsiteX100" fmla="*/ 3196344 w 4522224"/>
                    <a:gd name="connsiteY100" fmla="*/ 4164768 h 6062148"/>
                    <a:gd name="connsiteX101" fmla="*/ 3226824 w 4522224"/>
                    <a:gd name="connsiteY101" fmla="*/ 4172388 h 6062148"/>
                    <a:gd name="connsiteX102" fmla="*/ 3280164 w 4522224"/>
                    <a:gd name="connsiteY102" fmla="*/ 4294308 h 6062148"/>
                    <a:gd name="connsiteX103" fmla="*/ 3295404 w 4522224"/>
                    <a:gd name="connsiteY103" fmla="*/ 4347648 h 6062148"/>
                    <a:gd name="connsiteX104" fmla="*/ 3325884 w 4522224"/>
                    <a:gd name="connsiteY104" fmla="*/ 4408608 h 6062148"/>
                    <a:gd name="connsiteX105" fmla="*/ 3546864 w 4522224"/>
                    <a:gd name="connsiteY105" fmla="*/ 4644828 h 6062148"/>
                    <a:gd name="connsiteX106" fmla="*/ 3882144 w 4522224"/>
                    <a:gd name="connsiteY106" fmla="*/ 5025828 h 6062148"/>
                    <a:gd name="connsiteX107" fmla="*/ 4095504 w 4522224"/>
                    <a:gd name="connsiteY107" fmla="*/ 5300148 h 6062148"/>
                    <a:gd name="connsiteX108" fmla="*/ 4362204 w 4522224"/>
                    <a:gd name="connsiteY108" fmla="*/ 5726868 h 6062148"/>
                    <a:gd name="connsiteX109" fmla="*/ 4522224 w 4522224"/>
                    <a:gd name="connsiteY109" fmla="*/ 6046908 h 6062148"/>
                    <a:gd name="connsiteX0" fmla="*/ 323604 w 4522224"/>
                    <a:gd name="connsiteY0" fmla="*/ 6062148 h 6062148"/>
                    <a:gd name="connsiteX1" fmla="*/ 376944 w 4522224"/>
                    <a:gd name="connsiteY1" fmla="*/ 5924988 h 6062148"/>
                    <a:gd name="connsiteX2" fmla="*/ 437904 w 4522224"/>
                    <a:gd name="connsiteY2" fmla="*/ 5780208 h 6062148"/>
                    <a:gd name="connsiteX3" fmla="*/ 468384 w 4522224"/>
                    <a:gd name="connsiteY3" fmla="*/ 5665908 h 6062148"/>
                    <a:gd name="connsiteX4" fmla="*/ 506484 w 4522224"/>
                    <a:gd name="connsiteY4" fmla="*/ 5612568 h 6062148"/>
                    <a:gd name="connsiteX5" fmla="*/ 536964 w 4522224"/>
                    <a:gd name="connsiteY5" fmla="*/ 5521128 h 6062148"/>
                    <a:gd name="connsiteX6" fmla="*/ 559824 w 4522224"/>
                    <a:gd name="connsiteY6" fmla="*/ 5353488 h 6062148"/>
                    <a:gd name="connsiteX7" fmla="*/ 597924 w 4522224"/>
                    <a:gd name="connsiteY7" fmla="*/ 5223948 h 6062148"/>
                    <a:gd name="connsiteX8" fmla="*/ 620784 w 4522224"/>
                    <a:gd name="connsiteY8" fmla="*/ 5178228 h 6062148"/>
                    <a:gd name="connsiteX9" fmla="*/ 696984 w 4522224"/>
                    <a:gd name="connsiteY9" fmla="*/ 5071548 h 6062148"/>
                    <a:gd name="connsiteX10" fmla="*/ 712224 w 4522224"/>
                    <a:gd name="connsiteY10" fmla="*/ 5063928 h 6062148"/>
                    <a:gd name="connsiteX11" fmla="*/ 704604 w 4522224"/>
                    <a:gd name="connsiteY11" fmla="*/ 5025828 h 6062148"/>
                    <a:gd name="connsiteX12" fmla="*/ 696984 w 4522224"/>
                    <a:gd name="connsiteY12" fmla="*/ 5002968 h 6062148"/>
                    <a:gd name="connsiteX13" fmla="*/ 963684 w 4522224"/>
                    <a:gd name="connsiteY13" fmla="*/ 4682928 h 6062148"/>
                    <a:gd name="connsiteX14" fmla="*/ 956064 w 4522224"/>
                    <a:gd name="connsiteY14" fmla="*/ 4644828 h 6062148"/>
                    <a:gd name="connsiteX15" fmla="*/ 1337064 w 4522224"/>
                    <a:gd name="connsiteY15" fmla="*/ 4172388 h 6062148"/>
                    <a:gd name="connsiteX16" fmla="*/ 1253244 w 4522224"/>
                    <a:gd name="connsiteY16" fmla="*/ 4012368 h 6062148"/>
                    <a:gd name="connsiteX17" fmla="*/ 1199904 w 4522224"/>
                    <a:gd name="connsiteY17" fmla="*/ 3928548 h 6062148"/>
                    <a:gd name="connsiteX18" fmla="*/ 1169424 w 4522224"/>
                    <a:gd name="connsiteY18" fmla="*/ 3768528 h 6062148"/>
                    <a:gd name="connsiteX19" fmla="*/ 1146564 w 4522224"/>
                    <a:gd name="connsiteY19" fmla="*/ 3699948 h 6062148"/>
                    <a:gd name="connsiteX20" fmla="*/ 1138944 w 4522224"/>
                    <a:gd name="connsiteY20" fmla="*/ 3669468 h 6062148"/>
                    <a:gd name="connsiteX21" fmla="*/ 1062744 w 4522224"/>
                    <a:gd name="connsiteY21" fmla="*/ 3661848 h 6062148"/>
                    <a:gd name="connsiteX22" fmla="*/ 933204 w 4522224"/>
                    <a:gd name="connsiteY22" fmla="*/ 3669468 h 6062148"/>
                    <a:gd name="connsiteX23" fmla="*/ 826524 w 4522224"/>
                    <a:gd name="connsiteY23" fmla="*/ 3692328 h 6062148"/>
                    <a:gd name="connsiteX24" fmla="*/ 605544 w 4522224"/>
                    <a:gd name="connsiteY24" fmla="*/ 3738048 h 6062148"/>
                    <a:gd name="connsiteX25" fmla="*/ 384564 w 4522224"/>
                    <a:gd name="connsiteY25" fmla="*/ 3638988 h 6062148"/>
                    <a:gd name="connsiteX26" fmla="*/ 376944 w 4522224"/>
                    <a:gd name="connsiteY26" fmla="*/ 3326568 h 6062148"/>
                    <a:gd name="connsiteX27" fmla="*/ 415044 w 4522224"/>
                    <a:gd name="connsiteY27" fmla="*/ 3227508 h 6062148"/>
                    <a:gd name="connsiteX28" fmla="*/ 384564 w 4522224"/>
                    <a:gd name="connsiteY28" fmla="*/ 3166548 h 6062148"/>
                    <a:gd name="connsiteX29" fmla="*/ 361704 w 4522224"/>
                    <a:gd name="connsiteY29" fmla="*/ 3166548 h 6062148"/>
                    <a:gd name="connsiteX30" fmla="*/ 346464 w 4522224"/>
                    <a:gd name="connsiteY30" fmla="*/ 3105588 h 6062148"/>
                    <a:gd name="connsiteX31" fmla="*/ 392184 w 4522224"/>
                    <a:gd name="connsiteY31" fmla="*/ 3021768 h 6062148"/>
                    <a:gd name="connsiteX32" fmla="*/ 483624 w 4522224"/>
                    <a:gd name="connsiteY32" fmla="*/ 2998908 h 6062148"/>
                    <a:gd name="connsiteX33" fmla="*/ 460764 w 4522224"/>
                    <a:gd name="connsiteY33" fmla="*/ 2930328 h 6062148"/>
                    <a:gd name="connsiteX34" fmla="*/ 430284 w 4522224"/>
                    <a:gd name="connsiteY34" fmla="*/ 2930328 h 6062148"/>
                    <a:gd name="connsiteX35" fmla="*/ 384564 w 4522224"/>
                    <a:gd name="connsiteY35" fmla="*/ 2930328 h 6062148"/>
                    <a:gd name="connsiteX36" fmla="*/ 300744 w 4522224"/>
                    <a:gd name="connsiteY36" fmla="*/ 2876988 h 6062148"/>
                    <a:gd name="connsiteX37" fmla="*/ 315984 w 4522224"/>
                    <a:gd name="connsiteY37" fmla="*/ 2846508 h 6062148"/>
                    <a:gd name="connsiteX38" fmla="*/ 323604 w 4522224"/>
                    <a:gd name="connsiteY38" fmla="*/ 2793168 h 6062148"/>
                    <a:gd name="connsiteX39" fmla="*/ 308364 w 4522224"/>
                    <a:gd name="connsiteY39" fmla="*/ 2732208 h 6062148"/>
                    <a:gd name="connsiteX40" fmla="*/ 262644 w 4522224"/>
                    <a:gd name="connsiteY40" fmla="*/ 2671248 h 6062148"/>
                    <a:gd name="connsiteX41" fmla="*/ 171204 w 4522224"/>
                    <a:gd name="connsiteY41" fmla="*/ 2656008 h 6062148"/>
                    <a:gd name="connsiteX42" fmla="*/ 49284 w 4522224"/>
                    <a:gd name="connsiteY42" fmla="*/ 2610288 h 6062148"/>
                    <a:gd name="connsiteX43" fmla="*/ 18804 w 4522224"/>
                    <a:gd name="connsiteY43" fmla="*/ 2556948 h 6062148"/>
                    <a:gd name="connsiteX44" fmla="*/ 3564 w 4522224"/>
                    <a:gd name="connsiteY44" fmla="*/ 2488368 h 6062148"/>
                    <a:gd name="connsiteX45" fmla="*/ 87384 w 4522224"/>
                    <a:gd name="connsiteY45" fmla="*/ 2335968 h 6062148"/>
                    <a:gd name="connsiteX46" fmla="*/ 216924 w 4522224"/>
                    <a:gd name="connsiteY46" fmla="*/ 2175948 h 6062148"/>
                    <a:gd name="connsiteX47" fmla="*/ 277884 w 4522224"/>
                    <a:gd name="connsiteY47" fmla="*/ 2084508 h 6062148"/>
                    <a:gd name="connsiteX48" fmla="*/ 323604 w 4522224"/>
                    <a:gd name="connsiteY48" fmla="*/ 1977828 h 6062148"/>
                    <a:gd name="connsiteX49" fmla="*/ 354084 w 4522224"/>
                    <a:gd name="connsiteY49" fmla="*/ 1871148 h 6062148"/>
                    <a:gd name="connsiteX50" fmla="*/ 369324 w 4522224"/>
                    <a:gd name="connsiteY50" fmla="*/ 1810188 h 6062148"/>
                    <a:gd name="connsiteX51" fmla="*/ 338844 w 4522224"/>
                    <a:gd name="connsiteY51" fmla="*/ 1756848 h 6062148"/>
                    <a:gd name="connsiteX52" fmla="*/ 323604 w 4522224"/>
                    <a:gd name="connsiteY52" fmla="*/ 1680648 h 6062148"/>
                    <a:gd name="connsiteX53" fmla="*/ 407424 w 4522224"/>
                    <a:gd name="connsiteY53" fmla="*/ 1474908 h 6062148"/>
                    <a:gd name="connsiteX54" fmla="*/ 437904 w 4522224"/>
                    <a:gd name="connsiteY54" fmla="*/ 1307268 h 6062148"/>
                    <a:gd name="connsiteX55" fmla="*/ 460764 w 4522224"/>
                    <a:gd name="connsiteY55" fmla="*/ 1192968 h 6062148"/>
                    <a:gd name="connsiteX56" fmla="*/ 498864 w 4522224"/>
                    <a:gd name="connsiteY56" fmla="*/ 1055808 h 6062148"/>
                    <a:gd name="connsiteX57" fmla="*/ 552204 w 4522224"/>
                    <a:gd name="connsiteY57" fmla="*/ 888168 h 6062148"/>
                    <a:gd name="connsiteX58" fmla="*/ 498864 w 4522224"/>
                    <a:gd name="connsiteY58" fmla="*/ 888168 h 6062148"/>
                    <a:gd name="connsiteX59" fmla="*/ 407424 w 4522224"/>
                    <a:gd name="connsiteY59" fmla="*/ 834828 h 6062148"/>
                    <a:gd name="connsiteX60" fmla="*/ 323604 w 4522224"/>
                    <a:gd name="connsiteY60" fmla="*/ 789108 h 6062148"/>
                    <a:gd name="connsiteX61" fmla="*/ 255024 w 4522224"/>
                    <a:gd name="connsiteY61" fmla="*/ 773868 h 6062148"/>
                    <a:gd name="connsiteX62" fmla="*/ 209304 w 4522224"/>
                    <a:gd name="connsiteY62" fmla="*/ 751008 h 6062148"/>
                    <a:gd name="connsiteX63" fmla="*/ 255024 w 4522224"/>
                    <a:gd name="connsiteY63" fmla="*/ 674808 h 6062148"/>
                    <a:gd name="connsiteX64" fmla="*/ 369324 w 4522224"/>
                    <a:gd name="connsiteY64" fmla="*/ 606228 h 6062148"/>
                    <a:gd name="connsiteX65" fmla="*/ 552204 w 4522224"/>
                    <a:gd name="connsiteY65" fmla="*/ 507168 h 6062148"/>
                    <a:gd name="connsiteX66" fmla="*/ 651264 w 4522224"/>
                    <a:gd name="connsiteY66" fmla="*/ 423348 h 6062148"/>
                    <a:gd name="connsiteX67" fmla="*/ 887484 w 4522224"/>
                    <a:gd name="connsiteY67" fmla="*/ 232848 h 6062148"/>
                    <a:gd name="connsiteX68" fmla="*/ 1169424 w 4522224"/>
                    <a:gd name="connsiteY68" fmla="*/ 80448 h 6062148"/>
                    <a:gd name="connsiteX69" fmla="*/ 1588524 w 4522224"/>
                    <a:gd name="connsiteY69" fmla="*/ 11868 h 6062148"/>
                    <a:gd name="connsiteX70" fmla="*/ 1939044 w 4522224"/>
                    <a:gd name="connsiteY70" fmla="*/ 4248 h 6062148"/>
                    <a:gd name="connsiteX71" fmla="*/ 2167644 w 4522224"/>
                    <a:gd name="connsiteY71" fmla="*/ 4248 h 6062148"/>
                    <a:gd name="connsiteX72" fmla="*/ 2388624 w 4522224"/>
                    <a:gd name="connsiteY72" fmla="*/ 57588 h 6062148"/>
                    <a:gd name="connsiteX73" fmla="*/ 2662944 w 4522224"/>
                    <a:gd name="connsiteY73" fmla="*/ 133788 h 6062148"/>
                    <a:gd name="connsiteX74" fmla="*/ 2815344 w 4522224"/>
                    <a:gd name="connsiteY74" fmla="*/ 202368 h 6062148"/>
                    <a:gd name="connsiteX75" fmla="*/ 3097284 w 4522224"/>
                    <a:gd name="connsiteY75" fmla="*/ 400488 h 6062148"/>
                    <a:gd name="connsiteX76" fmla="*/ 3280164 w 4522224"/>
                    <a:gd name="connsiteY76" fmla="*/ 651948 h 6062148"/>
                    <a:gd name="connsiteX77" fmla="*/ 3402084 w 4522224"/>
                    <a:gd name="connsiteY77" fmla="*/ 918648 h 6062148"/>
                    <a:gd name="connsiteX78" fmla="*/ 3470664 w 4522224"/>
                    <a:gd name="connsiteY78" fmla="*/ 1238688 h 6062148"/>
                    <a:gd name="connsiteX79" fmla="*/ 3501144 w 4522224"/>
                    <a:gd name="connsiteY79" fmla="*/ 1543488 h 6062148"/>
                    <a:gd name="connsiteX80" fmla="*/ 3501144 w 4522224"/>
                    <a:gd name="connsiteY80" fmla="*/ 1962588 h 6062148"/>
                    <a:gd name="connsiteX81" fmla="*/ 3333504 w 4522224"/>
                    <a:gd name="connsiteY81" fmla="*/ 2305488 h 6062148"/>
                    <a:gd name="connsiteX82" fmla="*/ 3249684 w 4522224"/>
                    <a:gd name="connsiteY82" fmla="*/ 2473128 h 6062148"/>
                    <a:gd name="connsiteX83" fmla="*/ 3127764 w 4522224"/>
                    <a:gd name="connsiteY83" fmla="*/ 2663628 h 6062148"/>
                    <a:gd name="connsiteX84" fmla="*/ 3066804 w 4522224"/>
                    <a:gd name="connsiteY84" fmla="*/ 2838888 h 6062148"/>
                    <a:gd name="connsiteX85" fmla="*/ 3059184 w 4522224"/>
                    <a:gd name="connsiteY85" fmla="*/ 2915088 h 6062148"/>
                    <a:gd name="connsiteX86" fmla="*/ 3013464 w 4522224"/>
                    <a:gd name="connsiteY86" fmla="*/ 3014148 h 6062148"/>
                    <a:gd name="connsiteX87" fmla="*/ 2975364 w 4522224"/>
                    <a:gd name="connsiteY87" fmla="*/ 3082728 h 6062148"/>
                    <a:gd name="connsiteX88" fmla="*/ 2952504 w 4522224"/>
                    <a:gd name="connsiteY88" fmla="*/ 3120828 h 6062148"/>
                    <a:gd name="connsiteX89" fmla="*/ 2952504 w 4522224"/>
                    <a:gd name="connsiteY89" fmla="*/ 3555168 h 6062148"/>
                    <a:gd name="connsiteX90" fmla="*/ 2952504 w 4522224"/>
                    <a:gd name="connsiteY90" fmla="*/ 3562788 h 6062148"/>
                    <a:gd name="connsiteX91" fmla="*/ 3005844 w 4522224"/>
                    <a:gd name="connsiteY91" fmla="*/ 3539928 h 6062148"/>
                    <a:gd name="connsiteX92" fmla="*/ 3059184 w 4522224"/>
                    <a:gd name="connsiteY92" fmla="*/ 3562788 h 6062148"/>
                    <a:gd name="connsiteX93" fmla="*/ 3104904 w 4522224"/>
                    <a:gd name="connsiteY93" fmla="*/ 3570408 h 6062148"/>
                    <a:gd name="connsiteX94" fmla="*/ 3135384 w 4522224"/>
                    <a:gd name="connsiteY94" fmla="*/ 3631368 h 6062148"/>
                    <a:gd name="connsiteX95" fmla="*/ 3112524 w 4522224"/>
                    <a:gd name="connsiteY95" fmla="*/ 3738048 h 6062148"/>
                    <a:gd name="connsiteX96" fmla="*/ 3120144 w 4522224"/>
                    <a:gd name="connsiteY96" fmla="*/ 4103808 h 6062148"/>
                    <a:gd name="connsiteX97" fmla="*/ 3112524 w 4522224"/>
                    <a:gd name="connsiteY97" fmla="*/ 4119048 h 6062148"/>
                    <a:gd name="connsiteX98" fmla="*/ 3158244 w 4522224"/>
                    <a:gd name="connsiteY98" fmla="*/ 4157148 h 6062148"/>
                    <a:gd name="connsiteX99" fmla="*/ 3196344 w 4522224"/>
                    <a:gd name="connsiteY99" fmla="*/ 4164768 h 6062148"/>
                    <a:gd name="connsiteX100" fmla="*/ 3226824 w 4522224"/>
                    <a:gd name="connsiteY100" fmla="*/ 4172388 h 6062148"/>
                    <a:gd name="connsiteX101" fmla="*/ 3280164 w 4522224"/>
                    <a:gd name="connsiteY101" fmla="*/ 4294308 h 6062148"/>
                    <a:gd name="connsiteX102" fmla="*/ 3295404 w 4522224"/>
                    <a:gd name="connsiteY102" fmla="*/ 4347648 h 6062148"/>
                    <a:gd name="connsiteX103" fmla="*/ 3325884 w 4522224"/>
                    <a:gd name="connsiteY103" fmla="*/ 4408608 h 6062148"/>
                    <a:gd name="connsiteX104" fmla="*/ 3546864 w 4522224"/>
                    <a:gd name="connsiteY104" fmla="*/ 4644828 h 6062148"/>
                    <a:gd name="connsiteX105" fmla="*/ 3882144 w 4522224"/>
                    <a:gd name="connsiteY105" fmla="*/ 5025828 h 6062148"/>
                    <a:gd name="connsiteX106" fmla="*/ 4095504 w 4522224"/>
                    <a:gd name="connsiteY106" fmla="*/ 5300148 h 6062148"/>
                    <a:gd name="connsiteX107" fmla="*/ 4362204 w 4522224"/>
                    <a:gd name="connsiteY107" fmla="*/ 5726868 h 6062148"/>
                    <a:gd name="connsiteX108" fmla="*/ 4522224 w 4522224"/>
                    <a:gd name="connsiteY108"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66706 w 4527226"/>
                    <a:gd name="connsiteY29" fmla="*/ 3166548 h 6062148"/>
                    <a:gd name="connsiteX30" fmla="*/ 351466 w 4527226"/>
                    <a:gd name="connsiteY30" fmla="*/ 3105588 h 6062148"/>
                    <a:gd name="connsiteX31" fmla="*/ 397186 w 4527226"/>
                    <a:gd name="connsiteY31" fmla="*/ 3021768 h 6062148"/>
                    <a:gd name="connsiteX32" fmla="*/ 488626 w 4527226"/>
                    <a:gd name="connsiteY32" fmla="*/ 2998908 h 6062148"/>
                    <a:gd name="connsiteX33" fmla="*/ 465766 w 4527226"/>
                    <a:gd name="connsiteY33" fmla="*/ 2930328 h 6062148"/>
                    <a:gd name="connsiteX34" fmla="*/ 435286 w 4527226"/>
                    <a:gd name="connsiteY34" fmla="*/ 2930328 h 6062148"/>
                    <a:gd name="connsiteX35" fmla="*/ 389566 w 4527226"/>
                    <a:gd name="connsiteY35" fmla="*/ 2930328 h 6062148"/>
                    <a:gd name="connsiteX36" fmla="*/ 305746 w 4527226"/>
                    <a:gd name="connsiteY36" fmla="*/ 2876988 h 6062148"/>
                    <a:gd name="connsiteX37" fmla="*/ 320986 w 4527226"/>
                    <a:gd name="connsiteY37" fmla="*/ 2846508 h 6062148"/>
                    <a:gd name="connsiteX38" fmla="*/ 328606 w 4527226"/>
                    <a:gd name="connsiteY38" fmla="*/ 2793168 h 6062148"/>
                    <a:gd name="connsiteX39" fmla="*/ 313366 w 4527226"/>
                    <a:gd name="connsiteY39" fmla="*/ 2732208 h 6062148"/>
                    <a:gd name="connsiteX40" fmla="*/ 267646 w 4527226"/>
                    <a:gd name="connsiteY40" fmla="*/ 2671248 h 6062148"/>
                    <a:gd name="connsiteX41" fmla="*/ 176206 w 4527226"/>
                    <a:gd name="connsiteY41" fmla="*/ 2656008 h 6062148"/>
                    <a:gd name="connsiteX42" fmla="*/ 54286 w 4527226"/>
                    <a:gd name="connsiteY42" fmla="*/ 2610288 h 6062148"/>
                    <a:gd name="connsiteX43" fmla="*/ 7931 w 4527226"/>
                    <a:gd name="connsiteY43" fmla="*/ 2563298 h 6062148"/>
                    <a:gd name="connsiteX44" fmla="*/ 8566 w 4527226"/>
                    <a:gd name="connsiteY44" fmla="*/ 2488368 h 6062148"/>
                    <a:gd name="connsiteX45" fmla="*/ 92386 w 4527226"/>
                    <a:gd name="connsiteY45" fmla="*/ 2335968 h 6062148"/>
                    <a:gd name="connsiteX46" fmla="*/ 221926 w 4527226"/>
                    <a:gd name="connsiteY46" fmla="*/ 2175948 h 6062148"/>
                    <a:gd name="connsiteX47" fmla="*/ 282886 w 4527226"/>
                    <a:gd name="connsiteY47" fmla="*/ 2084508 h 6062148"/>
                    <a:gd name="connsiteX48" fmla="*/ 328606 w 4527226"/>
                    <a:gd name="connsiteY48" fmla="*/ 1977828 h 6062148"/>
                    <a:gd name="connsiteX49" fmla="*/ 359086 w 4527226"/>
                    <a:gd name="connsiteY49" fmla="*/ 1871148 h 6062148"/>
                    <a:gd name="connsiteX50" fmla="*/ 374326 w 4527226"/>
                    <a:gd name="connsiteY50" fmla="*/ 1810188 h 6062148"/>
                    <a:gd name="connsiteX51" fmla="*/ 343846 w 4527226"/>
                    <a:gd name="connsiteY51" fmla="*/ 1756848 h 6062148"/>
                    <a:gd name="connsiteX52" fmla="*/ 328606 w 4527226"/>
                    <a:gd name="connsiteY52" fmla="*/ 1680648 h 6062148"/>
                    <a:gd name="connsiteX53" fmla="*/ 412426 w 4527226"/>
                    <a:gd name="connsiteY53" fmla="*/ 1474908 h 6062148"/>
                    <a:gd name="connsiteX54" fmla="*/ 442906 w 4527226"/>
                    <a:gd name="connsiteY54" fmla="*/ 1307268 h 6062148"/>
                    <a:gd name="connsiteX55" fmla="*/ 465766 w 4527226"/>
                    <a:gd name="connsiteY55" fmla="*/ 1192968 h 6062148"/>
                    <a:gd name="connsiteX56" fmla="*/ 503866 w 4527226"/>
                    <a:gd name="connsiteY56" fmla="*/ 1055808 h 6062148"/>
                    <a:gd name="connsiteX57" fmla="*/ 557206 w 4527226"/>
                    <a:gd name="connsiteY57" fmla="*/ 888168 h 6062148"/>
                    <a:gd name="connsiteX58" fmla="*/ 503866 w 4527226"/>
                    <a:gd name="connsiteY58" fmla="*/ 888168 h 6062148"/>
                    <a:gd name="connsiteX59" fmla="*/ 412426 w 4527226"/>
                    <a:gd name="connsiteY59" fmla="*/ 834828 h 6062148"/>
                    <a:gd name="connsiteX60" fmla="*/ 328606 w 4527226"/>
                    <a:gd name="connsiteY60" fmla="*/ 789108 h 6062148"/>
                    <a:gd name="connsiteX61" fmla="*/ 260026 w 4527226"/>
                    <a:gd name="connsiteY61" fmla="*/ 773868 h 6062148"/>
                    <a:gd name="connsiteX62" fmla="*/ 214306 w 4527226"/>
                    <a:gd name="connsiteY62" fmla="*/ 751008 h 6062148"/>
                    <a:gd name="connsiteX63" fmla="*/ 260026 w 4527226"/>
                    <a:gd name="connsiteY63" fmla="*/ 674808 h 6062148"/>
                    <a:gd name="connsiteX64" fmla="*/ 374326 w 4527226"/>
                    <a:gd name="connsiteY64" fmla="*/ 606228 h 6062148"/>
                    <a:gd name="connsiteX65" fmla="*/ 557206 w 4527226"/>
                    <a:gd name="connsiteY65" fmla="*/ 507168 h 6062148"/>
                    <a:gd name="connsiteX66" fmla="*/ 656266 w 4527226"/>
                    <a:gd name="connsiteY66" fmla="*/ 423348 h 6062148"/>
                    <a:gd name="connsiteX67" fmla="*/ 892486 w 4527226"/>
                    <a:gd name="connsiteY67" fmla="*/ 232848 h 6062148"/>
                    <a:gd name="connsiteX68" fmla="*/ 1174426 w 4527226"/>
                    <a:gd name="connsiteY68" fmla="*/ 80448 h 6062148"/>
                    <a:gd name="connsiteX69" fmla="*/ 1593526 w 4527226"/>
                    <a:gd name="connsiteY69" fmla="*/ 11868 h 6062148"/>
                    <a:gd name="connsiteX70" fmla="*/ 1944046 w 4527226"/>
                    <a:gd name="connsiteY70" fmla="*/ 4248 h 6062148"/>
                    <a:gd name="connsiteX71" fmla="*/ 2172646 w 4527226"/>
                    <a:gd name="connsiteY71" fmla="*/ 4248 h 6062148"/>
                    <a:gd name="connsiteX72" fmla="*/ 2393626 w 4527226"/>
                    <a:gd name="connsiteY72" fmla="*/ 57588 h 6062148"/>
                    <a:gd name="connsiteX73" fmla="*/ 2667946 w 4527226"/>
                    <a:gd name="connsiteY73" fmla="*/ 133788 h 6062148"/>
                    <a:gd name="connsiteX74" fmla="*/ 2820346 w 4527226"/>
                    <a:gd name="connsiteY74" fmla="*/ 202368 h 6062148"/>
                    <a:gd name="connsiteX75" fmla="*/ 3102286 w 4527226"/>
                    <a:gd name="connsiteY75" fmla="*/ 400488 h 6062148"/>
                    <a:gd name="connsiteX76" fmla="*/ 3285166 w 4527226"/>
                    <a:gd name="connsiteY76" fmla="*/ 651948 h 6062148"/>
                    <a:gd name="connsiteX77" fmla="*/ 3407086 w 4527226"/>
                    <a:gd name="connsiteY77" fmla="*/ 918648 h 6062148"/>
                    <a:gd name="connsiteX78" fmla="*/ 3475666 w 4527226"/>
                    <a:gd name="connsiteY78" fmla="*/ 1238688 h 6062148"/>
                    <a:gd name="connsiteX79" fmla="*/ 3506146 w 4527226"/>
                    <a:gd name="connsiteY79" fmla="*/ 1543488 h 6062148"/>
                    <a:gd name="connsiteX80" fmla="*/ 3506146 w 4527226"/>
                    <a:gd name="connsiteY80" fmla="*/ 1962588 h 6062148"/>
                    <a:gd name="connsiteX81" fmla="*/ 3338506 w 4527226"/>
                    <a:gd name="connsiteY81" fmla="*/ 2305488 h 6062148"/>
                    <a:gd name="connsiteX82" fmla="*/ 3254686 w 4527226"/>
                    <a:gd name="connsiteY82" fmla="*/ 2473128 h 6062148"/>
                    <a:gd name="connsiteX83" fmla="*/ 3132766 w 4527226"/>
                    <a:gd name="connsiteY83" fmla="*/ 2663628 h 6062148"/>
                    <a:gd name="connsiteX84" fmla="*/ 3071806 w 4527226"/>
                    <a:gd name="connsiteY84" fmla="*/ 2838888 h 6062148"/>
                    <a:gd name="connsiteX85" fmla="*/ 3064186 w 4527226"/>
                    <a:gd name="connsiteY85" fmla="*/ 2915088 h 6062148"/>
                    <a:gd name="connsiteX86" fmla="*/ 3018466 w 4527226"/>
                    <a:gd name="connsiteY86" fmla="*/ 3014148 h 6062148"/>
                    <a:gd name="connsiteX87" fmla="*/ 2980366 w 4527226"/>
                    <a:gd name="connsiteY87" fmla="*/ 3082728 h 6062148"/>
                    <a:gd name="connsiteX88" fmla="*/ 2957506 w 4527226"/>
                    <a:gd name="connsiteY88" fmla="*/ 3120828 h 6062148"/>
                    <a:gd name="connsiteX89" fmla="*/ 2957506 w 4527226"/>
                    <a:gd name="connsiteY89" fmla="*/ 3555168 h 6062148"/>
                    <a:gd name="connsiteX90" fmla="*/ 2957506 w 4527226"/>
                    <a:gd name="connsiteY90" fmla="*/ 3562788 h 6062148"/>
                    <a:gd name="connsiteX91" fmla="*/ 3010846 w 4527226"/>
                    <a:gd name="connsiteY91" fmla="*/ 3539928 h 6062148"/>
                    <a:gd name="connsiteX92" fmla="*/ 3064186 w 4527226"/>
                    <a:gd name="connsiteY92" fmla="*/ 3562788 h 6062148"/>
                    <a:gd name="connsiteX93" fmla="*/ 3109906 w 4527226"/>
                    <a:gd name="connsiteY93" fmla="*/ 3570408 h 6062148"/>
                    <a:gd name="connsiteX94" fmla="*/ 3140386 w 4527226"/>
                    <a:gd name="connsiteY94" fmla="*/ 3631368 h 6062148"/>
                    <a:gd name="connsiteX95" fmla="*/ 3117526 w 4527226"/>
                    <a:gd name="connsiteY95" fmla="*/ 3738048 h 6062148"/>
                    <a:gd name="connsiteX96" fmla="*/ 3125146 w 4527226"/>
                    <a:gd name="connsiteY96" fmla="*/ 4103808 h 6062148"/>
                    <a:gd name="connsiteX97" fmla="*/ 3117526 w 4527226"/>
                    <a:gd name="connsiteY97" fmla="*/ 4119048 h 6062148"/>
                    <a:gd name="connsiteX98" fmla="*/ 3163246 w 4527226"/>
                    <a:gd name="connsiteY98" fmla="*/ 4157148 h 6062148"/>
                    <a:gd name="connsiteX99" fmla="*/ 3201346 w 4527226"/>
                    <a:gd name="connsiteY99" fmla="*/ 4164768 h 6062148"/>
                    <a:gd name="connsiteX100" fmla="*/ 3231826 w 4527226"/>
                    <a:gd name="connsiteY100" fmla="*/ 4172388 h 6062148"/>
                    <a:gd name="connsiteX101" fmla="*/ 3285166 w 4527226"/>
                    <a:gd name="connsiteY101" fmla="*/ 4294308 h 6062148"/>
                    <a:gd name="connsiteX102" fmla="*/ 3300406 w 4527226"/>
                    <a:gd name="connsiteY102" fmla="*/ 4347648 h 6062148"/>
                    <a:gd name="connsiteX103" fmla="*/ 3330886 w 4527226"/>
                    <a:gd name="connsiteY103" fmla="*/ 4408608 h 6062148"/>
                    <a:gd name="connsiteX104" fmla="*/ 3551866 w 4527226"/>
                    <a:gd name="connsiteY104" fmla="*/ 4644828 h 6062148"/>
                    <a:gd name="connsiteX105" fmla="*/ 3887146 w 4527226"/>
                    <a:gd name="connsiteY105" fmla="*/ 5025828 h 6062148"/>
                    <a:gd name="connsiteX106" fmla="*/ 4100506 w 4527226"/>
                    <a:gd name="connsiteY106" fmla="*/ 5300148 h 6062148"/>
                    <a:gd name="connsiteX107" fmla="*/ 4367206 w 4527226"/>
                    <a:gd name="connsiteY107" fmla="*/ 5726868 h 6062148"/>
                    <a:gd name="connsiteX108" fmla="*/ 4527226 w 4527226"/>
                    <a:gd name="connsiteY108"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65766 w 4527226"/>
                    <a:gd name="connsiteY32" fmla="*/ 2930328 h 6062148"/>
                    <a:gd name="connsiteX33" fmla="*/ 435286 w 4527226"/>
                    <a:gd name="connsiteY33" fmla="*/ 2930328 h 6062148"/>
                    <a:gd name="connsiteX34" fmla="*/ 389566 w 4527226"/>
                    <a:gd name="connsiteY34" fmla="*/ 2930328 h 6062148"/>
                    <a:gd name="connsiteX35" fmla="*/ 305746 w 4527226"/>
                    <a:gd name="connsiteY35" fmla="*/ 2876988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2957506 w 4527226"/>
                    <a:gd name="connsiteY89" fmla="*/ 3562788 h 6062148"/>
                    <a:gd name="connsiteX90" fmla="*/ 3010846 w 4527226"/>
                    <a:gd name="connsiteY90" fmla="*/ 3539928 h 6062148"/>
                    <a:gd name="connsiteX91" fmla="*/ 3064186 w 4527226"/>
                    <a:gd name="connsiteY91" fmla="*/ 3562788 h 6062148"/>
                    <a:gd name="connsiteX92" fmla="*/ 3109906 w 4527226"/>
                    <a:gd name="connsiteY92" fmla="*/ 3570408 h 6062148"/>
                    <a:gd name="connsiteX93" fmla="*/ 3140386 w 4527226"/>
                    <a:gd name="connsiteY93" fmla="*/ 3631368 h 6062148"/>
                    <a:gd name="connsiteX94" fmla="*/ 3117526 w 4527226"/>
                    <a:gd name="connsiteY94" fmla="*/ 3738048 h 6062148"/>
                    <a:gd name="connsiteX95" fmla="*/ 3125146 w 4527226"/>
                    <a:gd name="connsiteY95" fmla="*/ 4103808 h 6062148"/>
                    <a:gd name="connsiteX96" fmla="*/ 3117526 w 4527226"/>
                    <a:gd name="connsiteY96" fmla="*/ 4119048 h 6062148"/>
                    <a:gd name="connsiteX97" fmla="*/ 3163246 w 4527226"/>
                    <a:gd name="connsiteY97" fmla="*/ 4157148 h 6062148"/>
                    <a:gd name="connsiteX98" fmla="*/ 3201346 w 4527226"/>
                    <a:gd name="connsiteY98" fmla="*/ 4164768 h 6062148"/>
                    <a:gd name="connsiteX99" fmla="*/ 3231826 w 4527226"/>
                    <a:gd name="connsiteY99" fmla="*/ 4172388 h 6062148"/>
                    <a:gd name="connsiteX100" fmla="*/ 3285166 w 4527226"/>
                    <a:gd name="connsiteY100" fmla="*/ 4294308 h 6062148"/>
                    <a:gd name="connsiteX101" fmla="*/ 3300406 w 4527226"/>
                    <a:gd name="connsiteY101" fmla="*/ 4347648 h 6062148"/>
                    <a:gd name="connsiteX102" fmla="*/ 3330886 w 4527226"/>
                    <a:gd name="connsiteY102" fmla="*/ 4408608 h 6062148"/>
                    <a:gd name="connsiteX103" fmla="*/ 3551866 w 4527226"/>
                    <a:gd name="connsiteY103" fmla="*/ 4644828 h 6062148"/>
                    <a:gd name="connsiteX104" fmla="*/ 3887146 w 4527226"/>
                    <a:gd name="connsiteY104" fmla="*/ 5025828 h 6062148"/>
                    <a:gd name="connsiteX105" fmla="*/ 4100506 w 4527226"/>
                    <a:gd name="connsiteY105" fmla="*/ 5300148 h 6062148"/>
                    <a:gd name="connsiteX106" fmla="*/ 4367206 w 4527226"/>
                    <a:gd name="connsiteY106" fmla="*/ 5726868 h 6062148"/>
                    <a:gd name="connsiteX107" fmla="*/ 4527226 w 4527226"/>
                    <a:gd name="connsiteY107"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65766 w 4527226"/>
                    <a:gd name="connsiteY32" fmla="*/ 2930328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2957506 w 4527226"/>
                    <a:gd name="connsiteY89" fmla="*/ 3562788 h 6062148"/>
                    <a:gd name="connsiteX90" fmla="*/ 3010846 w 4527226"/>
                    <a:gd name="connsiteY90" fmla="*/ 3539928 h 6062148"/>
                    <a:gd name="connsiteX91" fmla="*/ 3064186 w 4527226"/>
                    <a:gd name="connsiteY91" fmla="*/ 3562788 h 6062148"/>
                    <a:gd name="connsiteX92" fmla="*/ 3109906 w 4527226"/>
                    <a:gd name="connsiteY92" fmla="*/ 3570408 h 6062148"/>
                    <a:gd name="connsiteX93" fmla="*/ 3140386 w 4527226"/>
                    <a:gd name="connsiteY93" fmla="*/ 3631368 h 6062148"/>
                    <a:gd name="connsiteX94" fmla="*/ 3117526 w 4527226"/>
                    <a:gd name="connsiteY94" fmla="*/ 3738048 h 6062148"/>
                    <a:gd name="connsiteX95" fmla="*/ 3125146 w 4527226"/>
                    <a:gd name="connsiteY95" fmla="*/ 4103808 h 6062148"/>
                    <a:gd name="connsiteX96" fmla="*/ 3117526 w 4527226"/>
                    <a:gd name="connsiteY96" fmla="*/ 4119048 h 6062148"/>
                    <a:gd name="connsiteX97" fmla="*/ 3163246 w 4527226"/>
                    <a:gd name="connsiteY97" fmla="*/ 4157148 h 6062148"/>
                    <a:gd name="connsiteX98" fmla="*/ 3201346 w 4527226"/>
                    <a:gd name="connsiteY98" fmla="*/ 4164768 h 6062148"/>
                    <a:gd name="connsiteX99" fmla="*/ 3231826 w 4527226"/>
                    <a:gd name="connsiteY99" fmla="*/ 4172388 h 6062148"/>
                    <a:gd name="connsiteX100" fmla="*/ 3285166 w 4527226"/>
                    <a:gd name="connsiteY100" fmla="*/ 4294308 h 6062148"/>
                    <a:gd name="connsiteX101" fmla="*/ 3300406 w 4527226"/>
                    <a:gd name="connsiteY101" fmla="*/ 4347648 h 6062148"/>
                    <a:gd name="connsiteX102" fmla="*/ 3330886 w 4527226"/>
                    <a:gd name="connsiteY102" fmla="*/ 4408608 h 6062148"/>
                    <a:gd name="connsiteX103" fmla="*/ 3551866 w 4527226"/>
                    <a:gd name="connsiteY103" fmla="*/ 4644828 h 6062148"/>
                    <a:gd name="connsiteX104" fmla="*/ 3887146 w 4527226"/>
                    <a:gd name="connsiteY104" fmla="*/ 5025828 h 6062148"/>
                    <a:gd name="connsiteX105" fmla="*/ 4100506 w 4527226"/>
                    <a:gd name="connsiteY105" fmla="*/ 5300148 h 6062148"/>
                    <a:gd name="connsiteX106" fmla="*/ 4367206 w 4527226"/>
                    <a:gd name="connsiteY106" fmla="*/ 5726868 h 6062148"/>
                    <a:gd name="connsiteX107" fmla="*/ 4527226 w 4527226"/>
                    <a:gd name="connsiteY107"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71956 w 4527226"/>
                    <a:gd name="connsiteY32" fmla="*/ 2942709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2957506 w 4527226"/>
                    <a:gd name="connsiteY89" fmla="*/ 3562788 h 6062148"/>
                    <a:gd name="connsiteX90" fmla="*/ 3010846 w 4527226"/>
                    <a:gd name="connsiteY90" fmla="*/ 3539928 h 6062148"/>
                    <a:gd name="connsiteX91" fmla="*/ 3064186 w 4527226"/>
                    <a:gd name="connsiteY91" fmla="*/ 3562788 h 6062148"/>
                    <a:gd name="connsiteX92" fmla="*/ 3109906 w 4527226"/>
                    <a:gd name="connsiteY92" fmla="*/ 3570408 h 6062148"/>
                    <a:gd name="connsiteX93" fmla="*/ 3140386 w 4527226"/>
                    <a:gd name="connsiteY93" fmla="*/ 3631368 h 6062148"/>
                    <a:gd name="connsiteX94" fmla="*/ 3117526 w 4527226"/>
                    <a:gd name="connsiteY94" fmla="*/ 3738048 h 6062148"/>
                    <a:gd name="connsiteX95" fmla="*/ 3125146 w 4527226"/>
                    <a:gd name="connsiteY95" fmla="*/ 4103808 h 6062148"/>
                    <a:gd name="connsiteX96" fmla="*/ 3117526 w 4527226"/>
                    <a:gd name="connsiteY96" fmla="*/ 4119048 h 6062148"/>
                    <a:gd name="connsiteX97" fmla="*/ 3163246 w 4527226"/>
                    <a:gd name="connsiteY97" fmla="*/ 4157148 h 6062148"/>
                    <a:gd name="connsiteX98" fmla="*/ 3201346 w 4527226"/>
                    <a:gd name="connsiteY98" fmla="*/ 4164768 h 6062148"/>
                    <a:gd name="connsiteX99" fmla="*/ 3231826 w 4527226"/>
                    <a:gd name="connsiteY99" fmla="*/ 4172388 h 6062148"/>
                    <a:gd name="connsiteX100" fmla="*/ 3285166 w 4527226"/>
                    <a:gd name="connsiteY100" fmla="*/ 4294308 h 6062148"/>
                    <a:gd name="connsiteX101" fmla="*/ 3300406 w 4527226"/>
                    <a:gd name="connsiteY101" fmla="*/ 4347648 h 6062148"/>
                    <a:gd name="connsiteX102" fmla="*/ 3330886 w 4527226"/>
                    <a:gd name="connsiteY102" fmla="*/ 4408608 h 6062148"/>
                    <a:gd name="connsiteX103" fmla="*/ 3551866 w 4527226"/>
                    <a:gd name="connsiteY103" fmla="*/ 4644828 h 6062148"/>
                    <a:gd name="connsiteX104" fmla="*/ 3887146 w 4527226"/>
                    <a:gd name="connsiteY104" fmla="*/ 5025828 h 6062148"/>
                    <a:gd name="connsiteX105" fmla="*/ 4100506 w 4527226"/>
                    <a:gd name="connsiteY105" fmla="*/ 5300148 h 6062148"/>
                    <a:gd name="connsiteX106" fmla="*/ 4367206 w 4527226"/>
                    <a:gd name="connsiteY106" fmla="*/ 5726868 h 6062148"/>
                    <a:gd name="connsiteX107" fmla="*/ 4527226 w 4527226"/>
                    <a:gd name="connsiteY107"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71956 w 4527226"/>
                    <a:gd name="connsiteY32" fmla="*/ 2942709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3010846 w 4527226"/>
                    <a:gd name="connsiteY89" fmla="*/ 3539928 h 6062148"/>
                    <a:gd name="connsiteX90" fmla="*/ 3064186 w 4527226"/>
                    <a:gd name="connsiteY90" fmla="*/ 3562788 h 6062148"/>
                    <a:gd name="connsiteX91" fmla="*/ 3109906 w 4527226"/>
                    <a:gd name="connsiteY91" fmla="*/ 3570408 h 6062148"/>
                    <a:gd name="connsiteX92" fmla="*/ 3140386 w 4527226"/>
                    <a:gd name="connsiteY92" fmla="*/ 3631368 h 6062148"/>
                    <a:gd name="connsiteX93" fmla="*/ 3117526 w 4527226"/>
                    <a:gd name="connsiteY93" fmla="*/ 3738048 h 6062148"/>
                    <a:gd name="connsiteX94" fmla="*/ 3125146 w 4527226"/>
                    <a:gd name="connsiteY94" fmla="*/ 4103808 h 6062148"/>
                    <a:gd name="connsiteX95" fmla="*/ 3117526 w 4527226"/>
                    <a:gd name="connsiteY95" fmla="*/ 4119048 h 6062148"/>
                    <a:gd name="connsiteX96" fmla="*/ 3163246 w 4527226"/>
                    <a:gd name="connsiteY96" fmla="*/ 4157148 h 6062148"/>
                    <a:gd name="connsiteX97" fmla="*/ 3201346 w 4527226"/>
                    <a:gd name="connsiteY97" fmla="*/ 4164768 h 6062148"/>
                    <a:gd name="connsiteX98" fmla="*/ 3231826 w 4527226"/>
                    <a:gd name="connsiteY98" fmla="*/ 4172388 h 6062148"/>
                    <a:gd name="connsiteX99" fmla="*/ 3285166 w 4527226"/>
                    <a:gd name="connsiteY99" fmla="*/ 4294308 h 6062148"/>
                    <a:gd name="connsiteX100" fmla="*/ 3300406 w 4527226"/>
                    <a:gd name="connsiteY100" fmla="*/ 4347648 h 6062148"/>
                    <a:gd name="connsiteX101" fmla="*/ 3330886 w 4527226"/>
                    <a:gd name="connsiteY101" fmla="*/ 4408608 h 6062148"/>
                    <a:gd name="connsiteX102" fmla="*/ 3551866 w 4527226"/>
                    <a:gd name="connsiteY102" fmla="*/ 4644828 h 6062148"/>
                    <a:gd name="connsiteX103" fmla="*/ 3887146 w 4527226"/>
                    <a:gd name="connsiteY103" fmla="*/ 5025828 h 6062148"/>
                    <a:gd name="connsiteX104" fmla="*/ 4100506 w 4527226"/>
                    <a:gd name="connsiteY104" fmla="*/ 5300148 h 6062148"/>
                    <a:gd name="connsiteX105" fmla="*/ 4367206 w 4527226"/>
                    <a:gd name="connsiteY105" fmla="*/ 5726868 h 6062148"/>
                    <a:gd name="connsiteX106" fmla="*/ 4527226 w 4527226"/>
                    <a:gd name="connsiteY106"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71956 w 4527226"/>
                    <a:gd name="connsiteY32" fmla="*/ 2942709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3010846 w 4527226"/>
                    <a:gd name="connsiteY89" fmla="*/ 3539928 h 6062148"/>
                    <a:gd name="connsiteX90" fmla="*/ 3109906 w 4527226"/>
                    <a:gd name="connsiteY90" fmla="*/ 3570408 h 6062148"/>
                    <a:gd name="connsiteX91" fmla="*/ 3140386 w 4527226"/>
                    <a:gd name="connsiteY91" fmla="*/ 3631368 h 6062148"/>
                    <a:gd name="connsiteX92" fmla="*/ 3117526 w 4527226"/>
                    <a:gd name="connsiteY92" fmla="*/ 3738048 h 6062148"/>
                    <a:gd name="connsiteX93" fmla="*/ 3125146 w 4527226"/>
                    <a:gd name="connsiteY93" fmla="*/ 4103808 h 6062148"/>
                    <a:gd name="connsiteX94" fmla="*/ 3117526 w 4527226"/>
                    <a:gd name="connsiteY94" fmla="*/ 4119048 h 6062148"/>
                    <a:gd name="connsiteX95" fmla="*/ 3163246 w 4527226"/>
                    <a:gd name="connsiteY95" fmla="*/ 4157148 h 6062148"/>
                    <a:gd name="connsiteX96" fmla="*/ 3201346 w 4527226"/>
                    <a:gd name="connsiteY96" fmla="*/ 4164768 h 6062148"/>
                    <a:gd name="connsiteX97" fmla="*/ 3231826 w 4527226"/>
                    <a:gd name="connsiteY97" fmla="*/ 4172388 h 6062148"/>
                    <a:gd name="connsiteX98" fmla="*/ 3285166 w 4527226"/>
                    <a:gd name="connsiteY98" fmla="*/ 4294308 h 6062148"/>
                    <a:gd name="connsiteX99" fmla="*/ 3300406 w 4527226"/>
                    <a:gd name="connsiteY99" fmla="*/ 4347648 h 6062148"/>
                    <a:gd name="connsiteX100" fmla="*/ 3330886 w 4527226"/>
                    <a:gd name="connsiteY100" fmla="*/ 4408608 h 6062148"/>
                    <a:gd name="connsiteX101" fmla="*/ 3551866 w 4527226"/>
                    <a:gd name="connsiteY101" fmla="*/ 4644828 h 6062148"/>
                    <a:gd name="connsiteX102" fmla="*/ 3887146 w 4527226"/>
                    <a:gd name="connsiteY102" fmla="*/ 5025828 h 6062148"/>
                    <a:gd name="connsiteX103" fmla="*/ 4100506 w 4527226"/>
                    <a:gd name="connsiteY103" fmla="*/ 5300148 h 6062148"/>
                    <a:gd name="connsiteX104" fmla="*/ 4367206 w 4527226"/>
                    <a:gd name="connsiteY104" fmla="*/ 5726868 h 6062148"/>
                    <a:gd name="connsiteX105" fmla="*/ 4527226 w 4527226"/>
                    <a:gd name="connsiteY105" fmla="*/ 6046908 h 6062148"/>
                    <a:gd name="connsiteX0" fmla="*/ 328606 w 4527226"/>
                    <a:gd name="connsiteY0" fmla="*/ 6062148 h 6062148"/>
                    <a:gd name="connsiteX1" fmla="*/ 381946 w 4527226"/>
                    <a:gd name="connsiteY1" fmla="*/ 5924988 h 6062148"/>
                    <a:gd name="connsiteX2" fmla="*/ 442906 w 4527226"/>
                    <a:gd name="connsiteY2" fmla="*/ 5780208 h 6062148"/>
                    <a:gd name="connsiteX3" fmla="*/ 473386 w 4527226"/>
                    <a:gd name="connsiteY3" fmla="*/ 5665908 h 6062148"/>
                    <a:gd name="connsiteX4" fmla="*/ 511486 w 4527226"/>
                    <a:gd name="connsiteY4" fmla="*/ 5612568 h 6062148"/>
                    <a:gd name="connsiteX5" fmla="*/ 541966 w 4527226"/>
                    <a:gd name="connsiteY5" fmla="*/ 5521128 h 6062148"/>
                    <a:gd name="connsiteX6" fmla="*/ 564826 w 4527226"/>
                    <a:gd name="connsiteY6" fmla="*/ 5353488 h 6062148"/>
                    <a:gd name="connsiteX7" fmla="*/ 602926 w 4527226"/>
                    <a:gd name="connsiteY7" fmla="*/ 5223948 h 6062148"/>
                    <a:gd name="connsiteX8" fmla="*/ 625786 w 4527226"/>
                    <a:gd name="connsiteY8" fmla="*/ 5178228 h 6062148"/>
                    <a:gd name="connsiteX9" fmla="*/ 701986 w 4527226"/>
                    <a:gd name="connsiteY9" fmla="*/ 5071548 h 6062148"/>
                    <a:gd name="connsiteX10" fmla="*/ 717226 w 4527226"/>
                    <a:gd name="connsiteY10" fmla="*/ 5063928 h 6062148"/>
                    <a:gd name="connsiteX11" fmla="*/ 709606 w 4527226"/>
                    <a:gd name="connsiteY11" fmla="*/ 5025828 h 6062148"/>
                    <a:gd name="connsiteX12" fmla="*/ 701986 w 4527226"/>
                    <a:gd name="connsiteY12" fmla="*/ 5002968 h 6062148"/>
                    <a:gd name="connsiteX13" fmla="*/ 968686 w 4527226"/>
                    <a:gd name="connsiteY13" fmla="*/ 4682928 h 6062148"/>
                    <a:gd name="connsiteX14" fmla="*/ 961066 w 4527226"/>
                    <a:gd name="connsiteY14" fmla="*/ 4644828 h 6062148"/>
                    <a:gd name="connsiteX15" fmla="*/ 1342066 w 4527226"/>
                    <a:gd name="connsiteY15" fmla="*/ 4172388 h 6062148"/>
                    <a:gd name="connsiteX16" fmla="*/ 1258246 w 4527226"/>
                    <a:gd name="connsiteY16" fmla="*/ 4012368 h 6062148"/>
                    <a:gd name="connsiteX17" fmla="*/ 1204906 w 4527226"/>
                    <a:gd name="connsiteY17" fmla="*/ 3928548 h 6062148"/>
                    <a:gd name="connsiteX18" fmla="*/ 1174426 w 4527226"/>
                    <a:gd name="connsiteY18" fmla="*/ 3768528 h 6062148"/>
                    <a:gd name="connsiteX19" fmla="*/ 1151566 w 4527226"/>
                    <a:gd name="connsiteY19" fmla="*/ 3699948 h 6062148"/>
                    <a:gd name="connsiteX20" fmla="*/ 1143946 w 4527226"/>
                    <a:gd name="connsiteY20" fmla="*/ 3669468 h 6062148"/>
                    <a:gd name="connsiteX21" fmla="*/ 1067746 w 4527226"/>
                    <a:gd name="connsiteY21" fmla="*/ 3661848 h 6062148"/>
                    <a:gd name="connsiteX22" fmla="*/ 938206 w 4527226"/>
                    <a:gd name="connsiteY22" fmla="*/ 3669468 h 6062148"/>
                    <a:gd name="connsiteX23" fmla="*/ 831526 w 4527226"/>
                    <a:gd name="connsiteY23" fmla="*/ 3692328 h 6062148"/>
                    <a:gd name="connsiteX24" fmla="*/ 610546 w 4527226"/>
                    <a:gd name="connsiteY24" fmla="*/ 3738048 h 6062148"/>
                    <a:gd name="connsiteX25" fmla="*/ 389566 w 4527226"/>
                    <a:gd name="connsiteY25" fmla="*/ 3638988 h 6062148"/>
                    <a:gd name="connsiteX26" fmla="*/ 381946 w 4527226"/>
                    <a:gd name="connsiteY26" fmla="*/ 3326568 h 6062148"/>
                    <a:gd name="connsiteX27" fmla="*/ 420046 w 4527226"/>
                    <a:gd name="connsiteY27" fmla="*/ 3227508 h 6062148"/>
                    <a:gd name="connsiteX28" fmla="*/ 389566 w 4527226"/>
                    <a:gd name="connsiteY28" fmla="*/ 3166548 h 6062148"/>
                    <a:gd name="connsiteX29" fmla="*/ 351466 w 4527226"/>
                    <a:gd name="connsiteY29" fmla="*/ 3105588 h 6062148"/>
                    <a:gd name="connsiteX30" fmla="*/ 397186 w 4527226"/>
                    <a:gd name="connsiteY30" fmla="*/ 3021768 h 6062148"/>
                    <a:gd name="connsiteX31" fmla="*/ 488626 w 4527226"/>
                    <a:gd name="connsiteY31" fmla="*/ 2998908 h 6062148"/>
                    <a:gd name="connsiteX32" fmla="*/ 471956 w 4527226"/>
                    <a:gd name="connsiteY32" fmla="*/ 2942709 h 6062148"/>
                    <a:gd name="connsiteX33" fmla="*/ 435286 w 4527226"/>
                    <a:gd name="connsiteY33" fmla="*/ 2930328 h 6062148"/>
                    <a:gd name="connsiteX34" fmla="*/ 389566 w 4527226"/>
                    <a:gd name="connsiteY34" fmla="*/ 2930328 h 6062148"/>
                    <a:gd name="connsiteX35" fmla="*/ 314000 w 4527226"/>
                    <a:gd name="connsiteY35" fmla="*/ 2893495 h 6062148"/>
                    <a:gd name="connsiteX36" fmla="*/ 320986 w 4527226"/>
                    <a:gd name="connsiteY36" fmla="*/ 2846508 h 6062148"/>
                    <a:gd name="connsiteX37" fmla="*/ 328606 w 4527226"/>
                    <a:gd name="connsiteY37" fmla="*/ 2793168 h 6062148"/>
                    <a:gd name="connsiteX38" fmla="*/ 313366 w 4527226"/>
                    <a:gd name="connsiteY38" fmla="*/ 2732208 h 6062148"/>
                    <a:gd name="connsiteX39" fmla="*/ 267646 w 4527226"/>
                    <a:gd name="connsiteY39" fmla="*/ 2671248 h 6062148"/>
                    <a:gd name="connsiteX40" fmla="*/ 176206 w 4527226"/>
                    <a:gd name="connsiteY40" fmla="*/ 2656008 h 6062148"/>
                    <a:gd name="connsiteX41" fmla="*/ 54286 w 4527226"/>
                    <a:gd name="connsiteY41" fmla="*/ 2610288 h 6062148"/>
                    <a:gd name="connsiteX42" fmla="*/ 7931 w 4527226"/>
                    <a:gd name="connsiteY42" fmla="*/ 2563298 h 6062148"/>
                    <a:gd name="connsiteX43" fmla="*/ 8566 w 4527226"/>
                    <a:gd name="connsiteY43" fmla="*/ 2488368 h 6062148"/>
                    <a:gd name="connsiteX44" fmla="*/ 92386 w 4527226"/>
                    <a:gd name="connsiteY44" fmla="*/ 2335968 h 6062148"/>
                    <a:gd name="connsiteX45" fmla="*/ 221926 w 4527226"/>
                    <a:gd name="connsiteY45" fmla="*/ 2175948 h 6062148"/>
                    <a:gd name="connsiteX46" fmla="*/ 282886 w 4527226"/>
                    <a:gd name="connsiteY46" fmla="*/ 2084508 h 6062148"/>
                    <a:gd name="connsiteX47" fmla="*/ 328606 w 4527226"/>
                    <a:gd name="connsiteY47" fmla="*/ 1977828 h 6062148"/>
                    <a:gd name="connsiteX48" fmla="*/ 359086 w 4527226"/>
                    <a:gd name="connsiteY48" fmla="*/ 1871148 h 6062148"/>
                    <a:gd name="connsiteX49" fmla="*/ 374326 w 4527226"/>
                    <a:gd name="connsiteY49" fmla="*/ 1810188 h 6062148"/>
                    <a:gd name="connsiteX50" fmla="*/ 343846 w 4527226"/>
                    <a:gd name="connsiteY50" fmla="*/ 1756848 h 6062148"/>
                    <a:gd name="connsiteX51" fmla="*/ 328606 w 4527226"/>
                    <a:gd name="connsiteY51" fmla="*/ 1680648 h 6062148"/>
                    <a:gd name="connsiteX52" fmla="*/ 412426 w 4527226"/>
                    <a:gd name="connsiteY52" fmla="*/ 1474908 h 6062148"/>
                    <a:gd name="connsiteX53" fmla="*/ 442906 w 4527226"/>
                    <a:gd name="connsiteY53" fmla="*/ 1307268 h 6062148"/>
                    <a:gd name="connsiteX54" fmla="*/ 465766 w 4527226"/>
                    <a:gd name="connsiteY54" fmla="*/ 1192968 h 6062148"/>
                    <a:gd name="connsiteX55" fmla="*/ 503866 w 4527226"/>
                    <a:gd name="connsiteY55" fmla="*/ 1055808 h 6062148"/>
                    <a:gd name="connsiteX56" fmla="*/ 557206 w 4527226"/>
                    <a:gd name="connsiteY56" fmla="*/ 888168 h 6062148"/>
                    <a:gd name="connsiteX57" fmla="*/ 503866 w 4527226"/>
                    <a:gd name="connsiteY57" fmla="*/ 888168 h 6062148"/>
                    <a:gd name="connsiteX58" fmla="*/ 412426 w 4527226"/>
                    <a:gd name="connsiteY58" fmla="*/ 834828 h 6062148"/>
                    <a:gd name="connsiteX59" fmla="*/ 328606 w 4527226"/>
                    <a:gd name="connsiteY59" fmla="*/ 789108 h 6062148"/>
                    <a:gd name="connsiteX60" fmla="*/ 260026 w 4527226"/>
                    <a:gd name="connsiteY60" fmla="*/ 773868 h 6062148"/>
                    <a:gd name="connsiteX61" fmla="*/ 214306 w 4527226"/>
                    <a:gd name="connsiteY61" fmla="*/ 751008 h 6062148"/>
                    <a:gd name="connsiteX62" fmla="*/ 260026 w 4527226"/>
                    <a:gd name="connsiteY62" fmla="*/ 674808 h 6062148"/>
                    <a:gd name="connsiteX63" fmla="*/ 374326 w 4527226"/>
                    <a:gd name="connsiteY63" fmla="*/ 606228 h 6062148"/>
                    <a:gd name="connsiteX64" fmla="*/ 557206 w 4527226"/>
                    <a:gd name="connsiteY64" fmla="*/ 507168 h 6062148"/>
                    <a:gd name="connsiteX65" fmla="*/ 656266 w 4527226"/>
                    <a:gd name="connsiteY65" fmla="*/ 423348 h 6062148"/>
                    <a:gd name="connsiteX66" fmla="*/ 892486 w 4527226"/>
                    <a:gd name="connsiteY66" fmla="*/ 232848 h 6062148"/>
                    <a:gd name="connsiteX67" fmla="*/ 1174426 w 4527226"/>
                    <a:gd name="connsiteY67" fmla="*/ 80448 h 6062148"/>
                    <a:gd name="connsiteX68" fmla="*/ 1593526 w 4527226"/>
                    <a:gd name="connsiteY68" fmla="*/ 11868 h 6062148"/>
                    <a:gd name="connsiteX69" fmla="*/ 1944046 w 4527226"/>
                    <a:gd name="connsiteY69" fmla="*/ 4248 h 6062148"/>
                    <a:gd name="connsiteX70" fmla="*/ 2172646 w 4527226"/>
                    <a:gd name="connsiteY70" fmla="*/ 4248 h 6062148"/>
                    <a:gd name="connsiteX71" fmla="*/ 2393626 w 4527226"/>
                    <a:gd name="connsiteY71" fmla="*/ 57588 h 6062148"/>
                    <a:gd name="connsiteX72" fmla="*/ 2667946 w 4527226"/>
                    <a:gd name="connsiteY72" fmla="*/ 133788 h 6062148"/>
                    <a:gd name="connsiteX73" fmla="*/ 2820346 w 4527226"/>
                    <a:gd name="connsiteY73" fmla="*/ 202368 h 6062148"/>
                    <a:gd name="connsiteX74" fmla="*/ 3102286 w 4527226"/>
                    <a:gd name="connsiteY74" fmla="*/ 400488 h 6062148"/>
                    <a:gd name="connsiteX75" fmla="*/ 3285166 w 4527226"/>
                    <a:gd name="connsiteY75" fmla="*/ 651948 h 6062148"/>
                    <a:gd name="connsiteX76" fmla="*/ 3407086 w 4527226"/>
                    <a:gd name="connsiteY76" fmla="*/ 918648 h 6062148"/>
                    <a:gd name="connsiteX77" fmla="*/ 3475666 w 4527226"/>
                    <a:gd name="connsiteY77" fmla="*/ 1238688 h 6062148"/>
                    <a:gd name="connsiteX78" fmla="*/ 3506146 w 4527226"/>
                    <a:gd name="connsiteY78" fmla="*/ 1543488 h 6062148"/>
                    <a:gd name="connsiteX79" fmla="*/ 3506146 w 4527226"/>
                    <a:gd name="connsiteY79" fmla="*/ 1962588 h 6062148"/>
                    <a:gd name="connsiteX80" fmla="*/ 3338506 w 4527226"/>
                    <a:gd name="connsiteY80" fmla="*/ 2305488 h 6062148"/>
                    <a:gd name="connsiteX81" fmla="*/ 3254686 w 4527226"/>
                    <a:gd name="connsiteY81" fmla="*/ 2473128 h 6062148"/>
                    <a:gd name="connsiteX82" fmla="*/ 3132766 w 4527226"/>
                    <a:gd name="connsiteY82" fmla="*/ 2663628 h 6062148"/>
                    <a:gd name="connsiteX83" fmla="*/ 3071806 w 4527226"/>
                    <a:gd name="connsiteY83" fmla="*/ 2838888 h 6062148"/>
                    <a:gd name="connsiteX84" fmla="*/ 3064186 w 4527226"/>
                    <a:gd name="connsiteY84" fmla="*/ 2915088 h 6062148"/>
                    <a:gd name="connsiteX85" fmla="*/ 3018466 w 4527226"/>
                    <a:gd name="connsiteY85" fmla="*/ 3014148 h 6062148"/>
                    <a:gd name="connsiteX86" fmla="*/ 2980366 w 4527226"/>
                    <a:gd name="connsiteY86" fmla="*/ 3082728 h 6062148"/>
                    <a:gd name="connsiteX87" fmla="*/ 2957506 w 4527226"/>
                    <a:gd name="connsiteY87" fmla="*/ 3120828 h 6062148"/>
                    <a:gd name="connsiteX88" fmla="*/ 2957506 w 4527226"/>
                    <a:gd name="connsiteY88" fmla="*/ 3555168 h 6062148"/>
                    <a:gd name="connsiteX89" fmla="*/ 3010846 w 4527226"/>
                    <a:gd name="connsiteY89" fmla="*/ 3539928 h 6062148"/>
                    <a:gd name="connsiteX90" fmla="*/ 3109906 w 4527226"/>
                    <a:gd name="connsiteY90" fmla="*/ 3570408 h 6062148"/>
                    <a:gd name="connsiteX91" fmla="*/ 3140386 w 4527226"/>
                    <a:gd name="connsiteY91" fmla="*/ 3631368 h 6062148"/>
                    <a:gd name="connsiteX92" fmla="*/ 3117526 w 4527226"/>
                    <a:gd name="connsiteY92" fmla="*/ 3738048 h 6062148"/>
                    <a:gd name="connsiteX93" fmla="*/ 3125146 w 4527226"/>
                    <a:gd name="connsiteY93" fmla="*/ 4103808 h 6062148"/>
                    <a:gd name="connsiteX94" fmla="*/ 3163246 w 4527226"/>
                    <a:gd name="connsiteY94" fmla="*/ 4157148 h 6062148"/>
                    <a:gd name="connsiteX95" fmla="*/ 3201346 w 4527226"/>
                    <a:gd name="connsiteY95" fmla="*/ 4164768 h 6062148"/>
                    <a:gd name="connsiteX96" fmla="*/ 3231826 w 4527226"/>
                    <a:gd name="connsiteY96" fmla="*/ 4172388 h 6062148"/>
                    <a:gd name="connsiteX97" fmla="*/ 3285166 w 4527226"/>
                    <a:gd name="connsiteY97" fmla="*/ 4294308 h 6062148"/>
                    <a:gd name="connsiteX98" fmla="*/ 3300406 w 4527226"/>
                    <a:gd name="connsiteY98" fmla="*/ 4347648 h 6062148"/>
                    <a:gd name="connsiteX99" fmla="*/ 3330886 w 4527226"/>
                    <a:gd name="connsiteY99" fmla="*/ 4408608 h 6062148"/>
                    <a:gd name="connsiteX100" fmla="*/ 3551866 w 4527226"/>
                    <a:gd name="connsiteY100" fmla="*/ 4644828 h 6062148"/>
                    <a:gd name="connsiteX101" fmla="*/ 3887146 w 4527226"/>
                    <a:gd name="connsiteY101" fmla="*/ 5025828 h 6062148"/>
                    <a:gd name="connsiteX102" fmla="*/ 4100506 w 4527226"/>
                    <a:gd name="connsiteY102" fmla="*/ 5300148 h 6062148"/>
                    <a:gd name="connsiteX103" fmla="*/ 4367206 w 4527226"/>
                    <a:gd name="connsiteY103" fmla="*/ 5726868 h 6062148"/>
                    <a:gd name="connsiteX104" fmla="*/ 4527226 w 4527226"/>
                    <a:gd name="connsiteY104" fmla="*/ 6046908 h 6062148"/>
                    <a:gd name="connsiteX0" fmla="*/ 381946 w 4527226"/>
                    <a:gd name="connsiteY0" fmla="*/ 5924988 h 6046908"/>
                    <a:gd name="connsiteX1" fmla="*/ 442906 w 4527226"/>
                    <a:gd name="connsiteY1" fmla="*/ 5780208 h 6046908"/>
                    <a:gd name="connsiteX2" fmla="*/ 473386 w 4527226"/>
                    <a:gd name="connsiteY2" fmla="*/ 5665908 h 6046908"/>
                    <a:gd name="connsiteX3" fmla="*/ 511486 w 4527226"/>
                    <a:gd name="connsiteY3" fmla="*/ 5612568 h 6046908"/>
                    <a:gd name="connsiteX4" fmla="*/ 541966 w 4527226"/>
                    <a:gd name="connsiteY4" fmla="*/ 5521128 h 6046908"/>
                    <a:gd name="connsiteX5" fmla="*/ 564826 w 4527226"/>
                    <a:gd name="connsiteY5" fmla="*/ 5353488 h 6046908"/>
                    <a:gd name="connsiteX6" fmla="*/ 602926 w 4527226"/>
                    <a:gd name="connsiteY6" fmla="*/ 5223948 h 6046908"/>
                    <a:gd name="connsiteX7" fmla="*/ 625786 w 4527226"/>
                    <a:gd name="connsiteY7" fmla="*/ 5178228 h 6046908"/>
                    <a:gd name="connsiteX8" fmla="*/ 701986 w 4527226"/>
                    <a:gd name="connsiteY8" fmla="*/ 5071548 h 6046908"/>
                    <a:gd name="connsiteX9" fmla="*/ 717226 w 4527226"/>
                    <a:gd name="connsiteY9" fmla="*/ 5063928 h 6046908"/>
                    <a:gd name="connsiteX10" fmla="*/ 709606 w 4527226"/>
                    <a:gd name="connsiteY10" fmla="*/ 5025828 h 6046908"/>
                    <a:gd name="connsiteX11" fmla="*/ 701986 w 4527226"/>
                    <a:gd name="connsiteY11" fmla="*/ 5002968 h 6046908"/>
                    <a:gd name="connsiteX12" fmla="*/ 968686 w 4527226"/>
                    <a:gd name="connsiteY12" fmla="*/ 4682928 h 6046908"/>
                    <a:gd name="connsiteX13" fmla="*/ 961066 w 4527226"/>
                    <a:gd name="connsiteY13" fmla="*/ 4644828 h 6046908"/>
                    <a:gd name="connsiteX14" fmla="*/ 1342066 w 4527226"/>
                    <a:gd name="connsiteY14" fmla="*/ 4172388 h 6046908"/>
                    <a:gd name="connsiteX15" fmla="*/ 1258246 w 4527226"/>
                    <a:gd name="connsiteY15" fmla="*/ 4012368 h 6046908"/>
                    <a:gd name="connsiteX16" fmla="*/ 1204906 w 4527226"/>
                    <a:gd name="connsiteY16" fmla="*/ 3928548 h 6046908"/>
                    <a:gd name="connsiteX17" fmla="*/ 1174426 w 4527226"/>
                    <a:gd name="connsiteY17" fmla="*/ 3768528 h 6046908"/>
                    <a:gd name="connsiteX18" fmla="*/ 1151566 w 4527226"/>
                    <a:gd name="connsiteY18" fmla="*/ 3699948 h 6046908"/>
                    <a:gd name="connsiteX19" fmla="*/ 1143946 w 4527226"/>
                    <a:gd name="connsiteY19" fmla="*/ 3669468 h 6046908"/>
                    <a:gd name="connsiteX20" fmla="*/ 1067746 w 4527226"/>
                    <a:gd name="connsiteY20" fmla="*/ 3661848 h 6046908"/>
                    <a:gd name="connsiteX21" fmla="*/ 938206 w 4527226"/>
                    <a:gd name="connsiteY21" fmla="*/ 3669468 h 6046908"/>
                    <a:gd name="connsiteX22" fmla="*/ 831526 w 4527226"/>
                    <a:gd name="connsiteY22" fmla="*/ 3692328 h 6046908"/>
                    <a:gd name="connsiteX23" fmla="*/ 610546 w 4527226"/>
                    <a:gd name="connsiteY23" fmla="*/ 3738048 h 6046908"/>
                    <a:gd name="connsiteX24" fmla="*/ 389566 w 4527226"/>
                    <a:gd name="connsiteY24" fmla="*/ 3638988 h 6046908"/>
                    <a:gd name="connsiteX25" fmla="*/ 381946 w 4527226"/>
                    <a:gd name="connsiteY25" fmla="*/ 3326568 h 6046908"/>
                    <a:gd name="connsiteX26" fmla="*/ 420046 w 4527226"/>
                    <a:gd name="connsiteY26" fmla="*/ 3227508 h 6046908"/>
                    <a:gd name="connsiteX27" fmla="*/ 389566 w 4527226"/>
                    <a:gd name="connsiteY27" fmla="*/ 3166548 h 6046908"/>
                    <a:gd name="connsiteX28" fmla="*/ 351466 w 4527226"/>
                    <a:gd name="connsiteY28" fmla="*/ 3105588 h 6046908"/>
                    <a:gd name="connsiteX29" fmla="*/ 397186 w 4527226"/>
                    <a:gd name="connsiteY29" fmla="*/ 3021768 h 6046908"/>
                    <a:gd name="connsiteX30" fmla="*/ 488626 w 4527226"/>
                    <a:gd name="connsiteY30" fmla="*/ 2998908 h 6046908"/>
                    <a:gd name="connsiteX31" fmla="*/ 471956 w 4527226"/>
                    <a:gd name="connsiteY31" fmla="*/ 2942709 h 6046908"/>
                    <a:gd name="connsiteX32" fmla="*/ 435286 w 4527226"/>
                    <a:gd name="connsiteY32" fmla="*/ 2930328 h 6046908"/>
                    <a:gd name="connsiteX33" fmla="*/ 389566 w 4527226"/>
                    <a:gd name="connsiteY33" fmla="*/ 2930328 h 6046908"/>
                    <a:gd name="connsiteX34" fmla="*/ 314000 w 4527226"/>
                    <a:gd name="connsiteY34" fmla="*/ 2893495 h 6046908"/>
                    <a:gd name="connsiteX35" fmla="*/ 320986 w 4527226"/>
                    <a:gd name="connsiteY35" fmla="*/ 2846508 h 6046908"/>
                    <a:gd name="connsiteX36" fmla="*/ 328606 w 4527226"/>
                    <a:gd name="connsiteY36" fmla="*/ 2793168 h 6046908"/>
                    <a:gd name="connsiteX37" fmla="*/ 313366 w 4527226"/>
                    <a:gd name="connsiteY37" fmla="*/ 2732208 h 6046908"/>
                    <a:gd name="connsiteX38" fmla="*/ 267646 w 4527226"/>
                    <a:gd name="connsiteY38" fmla="*/ 2671248 h 6046908"/>
                    <a:gd name="connsiteX39" fmla="*/ 176206 w 4527226"/>
                    <a:gd name="connsiteY39" fmla="*/ 2656008 h 6046908"/>
                    <a:gd name="connsiteX40" fmla="*/ 54286 w 4527226"/>
                    <a:gd name="connsiteY40" fmla="*/ 2610288 h 6046908"/>
                    <a:gd name="connsiteX41" fmla="*/ 7931 w 4527226"/>
                    <a:gd name="connsiteY41" fmla="*/ 2563298 h 6046908"/>
                    <a:gd name="connsiteX42" fmla="*/ 8566 w 4527226"/>
                    <a:gd name="connsiteY42" fmla="*/ 2488368 h 6046908"/>
                    <a:gd name="connsiteX43" fmla="*/ 92386 w 4527226"/>
                    <a:gd name="connsiteY43" fmla="*/ 2335968 h 6046908"/>
                    <a:gd name="connsiteX44" fmla="*/ 221926 w 4527226"/>
                    <a:gd name="connsiteY44" fmla="*/ 2175948 h 6046908"/>
                    <a:gd name="connsiteX45" fmla="*/ 282886 w 4527226"/>
                    <a:gd name="connsiteY45" fmla="*/ 2084508 h 6046908"/>
                    <a:gd name="connsiteX46" fmla="*/ 328606 w 4527226"/>
                    <a:gd name="connsiteY46" fmla="*/ 1977828 h 6046908"/>
                    <a:gd name="connsiteX47" fmla="*/ 359086 w 4527226"/>
                    <a:gd name="connsiteY47" fmla="*/ 1871148 h 6046908"/>
                    <a:gd name="connsiteX48" fmla="*/ 374326 w 4527226"/>
                    <a:gd name="connsiteY48" fmla="*/ 1810188 h 6046908"/>
                    <a:gd name="connsiteX49" fmla="*/ 343846 w 4527226"/>
                    <a:gd name="connsiteY49" fmla="*/ 1756848 h 6046908"/>
                    <a:gd name="connsiteX50" fmla="*/ 328606 w 4527226"/>
                    <a:gd name="connsiteY50" fmla="*/ 1680648 h 6046908"/>
                    <a:gd name="connsiteX51" fmla="*/ 412426 w 4527226"/>
                    <a:gd name="connsiteY51" fmla="*/ 1474908 h 6046908"/>
                    <a:gd name="connsiteX52" fmla="*/ 442906 w 4527226"/>
                    <a:gd name="connsiteY52" fmla="*/ 1307268 h 6046908"/>
                    <a:gd name="connsiteX53" fmla="*/ 465766 w 4527226"/>
                    <a:gd name="connsiteY53" fmla="*/ 1192968 h 6046908"/>
                    <a:gd name="connsiteX54" fmla="*/ 503866 w 4527226"/>
                    <a:gd name="connsiteY54" fmla="*/ 1055808 h 6046908"/>
                    <a:gd name="connsiteX55" fmla="*/ 557206 w 4527226"/>
                    <a:gd name="connsiteY55" fmla="*/ 888168 h 6046908"/>
                    <a:gd name="connsiteX56" fmla="*/ 503866 w 4527226"/>
                    <a:gd name="connsiteY56" fmla="*/ 888168 h 6046908"/>
                    <a:gd name="connsiteX57" fmla="*/ 412426 w 4527226"/>
                    <a:gd name="connsiteY57" fmla="*/ 834828 h 6046908"/>
                    <a:gd name="connsiteX58" fmla="*/ 328606 w 4527226"/>
                    <a:gd name="connsiteY58" fmla="*/ 789108 h 6046908"/>
                    <a:gd name="connsiteX59" fmla="*/ 260026 w 4527226"/>
                    <a:gd name="connsiteY59" fmla="*/ 773868 h 6046908"/>
                    <a:gd name="connsiteX60" fmla="*/ 214306 w 4527226"/>
                    <a:gd name="connsiteY60" fmla="*/ 751008 h 6046908"/>
                    <a:gd name="connsiteX61" fmla="*/ 260026 w 4527226"/>
                    <a:gd name="connsiteY61" fmla="*/ 674808 h 6046908"/>
                    <a:gd name="connsiteX62" fmla="*/ 374326 w 4527226"/>
                    <a:gd name="connsiteY62" fmla="*/ 606228 h 6046908"/>
                    <a:gd name="connsiteX63" fmla="*/ 557206 w 4527226"/>
                    <a:gd name="connsiteY63" fmla="*/ 507168 h 6046908"/>
                    <a:gd name="connsiteX64" fmla="*/ 656266 w 4527226"/>
                    <a:gd name="connsiteY64" fmla="*/ 423348 h 6046908"/>
                    <a:gd name="connsiteX65" fmla="*/ 892486 w 4527226"/>
                    <a:gd name="connsiteY65" fmla="*/ 232848 h 6046908"/>
                    <a:gd name="connsiteX66" fmla="*/ 1174426 w 4527226"/>
                    <a:gd name="connsiteY66" fmla="*/ 80448 h 6046908"/>
                    <a:gd name="connsiteX67" fmla="*/ 1593526 w 4527226"/>
                    <a:gd name="connsiteY67" fmla="*/ 11868 h 6046908"/>
                    <a:gd name="connsiteX68" fmla="*/ 1944046 w 4527226"/>
                    <a:gd name="connsiteY68" fmla="*/ 4248 h 6046908"/>
                    <a:gd name="connsiteX69" fmla="*/ 2172646 w 4527226"/>
                    <a:gd name="connsiteY69" fmla="*/ 4248 h 6046908"/>
                    <a:gd name="connsiteX70" fmla="*/ 2393626 w 4527226"/>
                    <a:gd name="connsiteY70" fmla="*/ 57588 h 6046908"/>
                    <a:gd name="connsiteX71" fmla="*/ 2667946 w 4527226"/>
                    <a:gd name="connsiteY71" fmla="*/ 133788 h 6046908"/>
                    <a:gd name="connsiteX72" fmla="*/ 2820346 w 4527226"/>
                    <a:gd name="connsiteY72" fmla="*/ 202368 h 6046908"/>
                    <a:gd name="connsiteX73" fmla="*/ 3102286 w 4527226"/>
                    <a:gd name="connsiteY73" fmla="*/ 400488 h 6046908"/>
                    <a:gd name="connsiteX74" fmla="*/ 3285166 w 4527226"/>
                    <a:gd name="connsiteY74" fmla="*/ 651948 h 6046908"/>
                    <a:gd name="connsiteX75" fmla="*/ 3407086 w 4527226"/>
                    <a:gd name="connsiteY75" fmla="*/ 918648 h 6046908"/>
                    <a:gd name="connsiteX76" fmla="*/ 3475666 w 4527226"/>
                    <a:gd name="connsiteY76" fmla="*/ 1238688 h 6046908"/>
                    <a:gd name="connsiteX77" fmla="*/ 3506146 w 4527226"/>
                    <a:gd name="connsiteY77" fmla="*/ 1543488 h 6046908"/>
                    <a:gd name="connsiteX78" fmla="*/ 3506146 w 4527226"/>
                    <a:gd name="connsiteY78" fmla="*/ 1962588 h 6046908"/>
                    <a:gd name="connsiteX79" fmla="*/ 3338506 w 4527226"/>
                    <a:gd name="connsiteY79" fmla="*/ 2305488 h 6046908"/>
                    <a:gd name="connsiteX80" fmla="*/ 3254686 w 4527226"/>
                    <a:gd name="connsiteY80" fmla="*/ 2473128 h 6046908"/>
                    <a:gd name="connsiteX81" fmla="*/ 3132766 w 4527226"/>
                    <a:gd name="connsiteY81" fmla="*/ 2663628 h 6046908"/>
                    <a:gd name="connsiteX82" fmla="*/ 3071806 w 4527226"/>
                    <a:gd name="connsiteY82" fmla="*/ 2838888 h 6046908"/>
                    <a:gd name="connsiteX83" fmla="*/ 3064186 w 4527226"/>
                    <a:gd name="connsiteY83" fmla="*/ 2915088 h 6046908"/>
                    <a:gd name="connsiteX84" fmla="*/ 3018466 w 4527226"/>
                    <a:gd name="connsiteY84" fmla="*/ 3014148 h 6046908"/>
                    <a:gd name="connsiteX85" fmla="*/ 2980366 w 4527226"/>
                    <a:gd name="connsiteY85" fmla="*/ 3082728 h 6046908"/>
                    <a:gd name="connsiteX86" fmla="*/ 2957506 w 4527226"/>
                    <a:gd name="connsiteY86" fmla="*/ 3120828 h 6046908"/>
                    <a:gd name="connsiteX87" fmla="*/ 2957506 w 4527226"/>
                    <a:gd name="connsiteY87" fmla="*/ 3555168 h 6046908"/>
                    <a:gd name="connsiteX88" fmla="*/ 3010846 w 4527226"/>
                    <a:gd name="connsiteY88" fmla="*/ 3539928 h 6046908"/>
                    <a:gd name="connsiteX89" fmla="*/ 3109906 w 4527226"/>
                    <a:gd name="connsiteY89" fmla="*/ 3570408 h 6046908"/>
                    <a:gd name="connsiteX90" fmla="*/ 3140386 w 4527226"/>
                    <a:gd name="connsiteY90" fmla="*/ 3631368 h 6046908"/>
                    <a:gd name="connsiteX91" fmla="*/ 3117526 w 4527226"/>
                    <a:gd name="connsiteY91" fmla="*/ 3738048 h 6046908"/>
                    <a:gd name="connsiteX92" fmla="*/ 3125146 w 4527226"/>
                    <a:gd name="connsiteY92" fmla="*/ 4103808 h 6046908"/>
                    <a:gd name="connsiteX93" fmla="*/ 3163246 w 4527226"/>
                    <a:gd name="connsiteY93" fmla="*/ 4157148 h 6046908"/>
                    <a:gd name="connsiteX94" fmla="*/ 3201346 w 4527226"/>
                    <a:gd name="connsiteY94" fmla="*/ 4164768 h 6046908"/>
                    <a:gd name="connsiteX95" fmla="*/ 3231826 w 4527226"/>
                    <a:gd name="connsiteY95" fmla="*/ 4172388 h 6046908"/>
                    <a:gd name="connsiteX96" fmla="*/ 3285166 w 4527226"/>
                    <a:gd name="connsiteY96" fmla="*/ 4294308 h 6046908"/>
                    <a:gd name="connsiteX97" fmla="*/ 3300406 w 4527226"/>
                    <a:gd name="connsiteY97" fmla="*/ 4347648 h 6046908"/>
                    <a:gd name="connsiteX98" fmla="*/ 3330886 w 4527226"/>
                    <a:gd name="connsiteY98" fmla="*/ 4408608 h 6046908"/>
                    <a:gd name="connsiteX99" fmla="*/ 3551866 w 4527226"/>
                    <a:gd name="connsiteY99" fmla="*/ 4644828 h 6046908"/>
                    <a:gd name="connsiteX100" fmla="*/ 3887146 w 4527226"/>
                    <a:gd name="connsiteY100" fmla="*/ 5025828 h 6046908"/>
                    <a:gd name="connsiteX101" fmla="*/ 4100506 w 4527226"/>
                    <a:gd name="connsiteY101" fmla="*/ 5300148 h 6046908"/>
                    <a:gd name="connsiteX102" fmla="*/ 4367206 w 4527226"/>
                    <a:gd name="connsiteY102" fmla="*/ 5726868 h 6046908"/>
                    <a:gd name="connsiteX103" fmla="*/ 4527226 w 4527226"/>
                    <a:gd name="connsiteY103" fmla="*/ 6046908 h 6046908"/>
                    <a:gd name="connsiteX0" fmla="*/ 442906 w 4527226"/>
                    <a:gd name="connsiteY0" fmla="*/ 5780208 h 6046908"/>
                    <a:gd name="connsiteX1" fmla="*/ 473386 w 4527226"/>
                    <a:gd name="connsiteY1" fmla="*/ 5665908 h 6046908"/>
                    <a:gd name="connsiteX2" fmla="*/ 511486 w 4527226"/>
                    <a:gd name="connsiteY2" fmla="*/ 5612568 h 6046908"/>
                    <a:gd name="connsiteX3" fmla="*/ 541966 w 4527226"/>
                    <a:gd name="connsiteY3" fmla="*/ 5521128 h 6046908"/>
                    <a:gd name="connsiteX4" fmla="*/ 564826 w 4527226"/>
                    <a:gd name="connsiteY4" fmla="*/ 5353488 h 6046908"/>
                    <a:gd name="connsiteX5" fmla="*/ 602926 w 4527226"/>
                    <a:gd name="connsiteY5" fmla="*/ 5223948 h 6046908"/>
                    <a:gd name="connsiteX6" fmla="*/ 625786 w 4527226"/>
                    <a:gd name="connsiteY6" fmla="*/ 5178228 h 6046908"/>
                    <a:gd name="connsiteX7" fmla="*/ 701986 w 4527226"/>
                    <a:gd name="connsiteY7" fmla="*/ 5071548 h 6046908"/>
                    <a:gd name="connsiteX8" fmla="*/ 717226 w 4527226"/>
                    <a:gd name="connsiteY8" fmla="*/ 5063928 h 6046908"/>
                    <a:gd name="connsiteX9" fmla="*/ 709606 w 4527226"/>
                    <a:gd name="connsiteY9" fmla="*/ 5025828 h 6046908"/>
                    <a:gd name="connsiteX10" fmla="*/ 701986 w 4527226"/>
                    <a:gd name="connsiteY10" fmla="*/ 5002968 h 6046908"/>
                    <a:gd name="connsiteX11" fmla="*/ 968686 w 4527226"/>
                    <a:gd name="connsiteY11" fmla="*/ 4682928 h 6046908"/>
                    <a:gd name="connsiteX12" fmla="*/ 961066 w 4527226"/>
                    <a:gd name="connsiteY12" fmla="*/ 4644828 h 6046908"/>
                    <a:gd name="connsiteX13" fmla="*/ 1342066 w 4527226"/>
                    <a:gd name="connsiteY13" fmla="*/ 4172388 h 6046908"/>
                    <a:gd name="connsiteX14" fmla="*/ 1258246 w 4527226"/>
                    <a:gd name="connsiteY14" fmla="*/ 4012368 h 6046908"/>
                    <a:gd name="connsiteX15" fmla="*/ 1204906 w 4527226"/>
                    <a:gd name="connsiteY15" fmla="*/ 3928548 h 6046908"/>
                    <a:gd name="connsiteX16" fmla="*/ 1174426 w 4527226"/>
                    <a:gd name="connsiteY16" fmla="*/ 3768528 h 6046908"/>
                    <a:gd name="connsiteX17" fmla="*/ 1151566 w 4527226"/>
                    <a:gd name="connsiteY17" fmla="*/ 3699948 h 6046908"/>
                    <a:gd name="connsiteX18" fmla="*/ 1143946 w 4527226"/>
                    <a:gd name="connsiteY18" fmla="*/ 3669468 h 6046908"/>
                    <a:gd name="connsiteX19" fmla="*/ 1067746 w 4527226"/>
                    <a:gd name="connsiteY19" fmla="*/ 3661848 h 6046908"/>
                    <a:gd name="connsiteX20" fmla="*/ 938206 w 4527226"/>
                    <a:gd name="connsiteY20" fmla="*/ 3669468 h 6046908"/>
                    <a:gd name="connsiteX21" fmla="*/ 831526 w 4527226"/>
                    <a:gd name="connsiteY21" fmla="*/ 3692328 h 6046908"/>
                    <a:gd name="connsiteX22" fmla="*/ 610546 w 4527226"/>
                    <a:gd name="connsiteY22" fmla="*/ 3738048 h 6046908"/>
                    <a:gd name="connsiteX23" fmla="*/ 389566 w 4527226"/>
                    <a:gd name="connsiteY23" fmla="*/ 3638988 h 6046908"/>
                    <a:gd name="connsiteX24" fmla="*/ 381946 w 4527226"/>
                    <a:gd name="connsiteY24" fmla="*/ 3326568 h 6046908"/>
                    <a:gd name="connsiteX25" fmla="*/ 420046 w 4527226"/>
                    <a:gd name="connsiteY25" fmla="*/ 3227508 h 6046908"/>
                    <a:gd name="connsiteX26" fmla="*/ 389566 w 4527226"/>
                    <a:gd name="connsiteY26" fmla="*/ 3166548 h 6046908"/>
                    <a:gd name="connsiteX27" fmla="*/ 351466 w 4527226"/>
                    <a:gd name="connsiteY27" fmla="*/ 3105588 h 6046908"/>
                    <a:gd name="connsiteX28" fmla="*/ 397186 w 4527226"/>
                    <a:gd name="connsiteY28" fmla="*/ 3021768 h 6046908"/>
                    <a:gd name="connsiteX29" fmla="*/ 488626 w 4527226"/>
                    <a:gd name="connsiteY29" fmla="*/ 2998908 h 6046908"/>
                    <a:gd name="connsiteX30" fmla="*/ 471956 w 4527226"/>
                    <a:gd name="connsiteY30" fmla="*/ 2942709 h 6046908"/>
                    <a:gd name="connsiteX31" fmla="*/ 435286 w 4527226"/>
                    <a:gd name="connsiteY31" fmla="*/ 2930328 h 6046908"/>
                    <a:gd name="connsiteX32" fmla="*/ 389566 w 4527226"/>
                    <a:gd name="connsiteY32" fmla="*/ 2930328 h 6046908"/>
                    <a:gd name="connsiteX33" fmla="*/ 314000 w 4527226"/>
                    <a:gd name="connsiteY33" fmla="*/ 2893495 h 6046908"/>
                    <a:gd name="connsiteX34" fmla="*/ 320986 w 4527226"/>
                    <a:gd name="connsiteY34" fmla="*/ 2846508 h 6046908"/>
                    <a:gd name="connsiteX35" fmla="*/ 328606 w 4527226"/>
                    <a:gd name="connsiteY35" fmla="*/ 2793168 h 6046908"/>
                    <a:gd name="connsiteX36" fmla="*/ 313366 w 4527226"/>
                    <a:gd name="connsiteY36" fmla="*/ 2732208 h 6046908"/>
                    <a:gd name="connsiteX37" fmla="*/ 267646 w 4527226"/>
                    <a:gd name="connsiteY37" fmla="*/ 2671248 h 6046908"/>
                    <a:gd name="connsiteX38" fmla="*/ 176206 w 4527226"/>
                    <a:gd name="connsiteY38" fmla="*/ 2656008 h 6046908"/>
                    <a:gd name="connsiteX39" fmla="*/ 54286 w 4527226"/>
                    <a:gd name="connsiteY39" fmla="*/ 2610288 h 6046908"/>
                    <a:gd name="connsiteX40" fmla="*/ 7931 w 4527226"/>
                    <a:gd name="connsiteY40" fmla="*/ 2563298 h 6046908"/>
                    <a:gd name="connsiteX41" fmla="*/ 8566 w 4527226"/>
                    <a:gd name="connsiteY41" fmla="*/ 2488368 h 6046908"/>
                    <a:gd name="connsiteX42" fmla="*/ 92386 w 4527226"/>
                    <a:gd name="connsiteY42" fmla="*/ 2335968 h 6046908"/>
                    <a:gd name="connsiteX43" fmla="*/ 221926 w 4527226"/>
                    <a:gd name="connsiteY43" fmla="*/ 2175948 h 6046908"/>
                    <a:gd name="connsiteX44" fmla="*/ 282886 w 4527226"/>
                    <a:gd name="connsiteY44" fmla="*/ 2084508 h 6046908"/>
                    <a:gd name="connsiteX45" fmla="*/ 328606 w 4527226"/>
                    <a:gd name="connsiteY45" fmla="*/ 1977828 h 6046908"/>
                    <a:gd name="connsiteX46" fmla="*/ 359086 w 4527226"/>
                    <a:gd name="connsiteY46" fmla="*/ 1871148 h 6046908"/>
                    <a:gd name="connsiteX47" fmla="*/ 374326 w 4527226"/>
                    <a:gd name="connsiteY47" fmla="*/ 1810188 h 6046908"/>
                    <a:gd name="connsiteX48" fmla="*/ 343846 w 4527226"/>
                    <a:gd name="connsiteY48" fmla="*/ 1756848 h 6046908"/>
                    <a:gd name="connsiteX49" fmla="*/ 328606 w 4527226"/>
                    <a:gd name="connsiteY49" fmla="*/ 1680648 h 6046908"/>
                    <a:gd name="connsiteX50" fmla="*/ 412426 w 4527226"/>
                    <a:gd name="connsiteY50" fmla="*/ 1474908 h 6046908"/>
                    <a:gd name="connsiteX51" fmla="*/ 442906 w 4527226"/>
                    <a:gd name="connsiteY51" fmla="*/ 1307268 h 6046908"/>
                    <a:gd name="connsiteX52" fmla="*/ 465766 w 4527226"/>
                    <a:gd name="connsiteY52" fmla="*/ 1192968 h 6046908"/>
                    <a:gd name="connsiteX53" fmla="*/ 503866 w 4527226"/>
                    <a:gd name="connsiteY53" fmla="*/ 1055808 h 6046908"/>
                    <a:gd name="connsiteX54" fmla="*/ 557206 w 4527226"/>
                    <a:gd name="connsiteY54" fmla="*/ 888168 h 6046908"/>
                    <a:gd name="connsiteX55" fmla="*/ 503866 w 4527226"/>
                    <a:gd name="connsiteY55" fmla="*/ 888168 h 6046908"/>
                    <a:gd name="connsiteX56" fmla="*/ 412426 w 4527226"/>
                    <a:gd name="connsiteY56" fmla="*/ 834828 h 6046908"/>
                    <a:gd name="connsiteX57" fmla="*/ 328606 w 4527226"/>
                    <a:gd name="connsiteY57" fmla="*/ 789108 h 6046908"/>
                    <a:gd name="connsiteX58" fmla="*/ 260026 w 4527226"/>
                    <a:gd name="connsiteY58" fmla="*/ 773868 h 6046908"/>
                    <a:gd name="connsiteX59" fmla="*/ 214306 w 4527226"/>
                    <a:gd name="connsiteY59" fmla="*/ 751008 h 6046908"/>
                    <a:gd name="connsiteX60" fmla="*/ 260026 w 4527226"/>
                    <a:gd name="connsiteY60" fmla="*/ 674808 h 6046908"/>
                    <a:gd name="connsiteX61" fmla="*/ 374326 w 4527226"/>
                    <a:gd name="connsiteY61" fmla="*/ 606228 h 6046908"/>
                    <a:gd name="connsiteX62" fmla="*/ 557206 w 4527226"/>
                    <a:gd name="connsiteY62" fmla="*/ 507168 h 6046908"/>
                    <a:gd name="connsiteX63" fmla="*/ 656266 w 4527226"/>
                    <a:gd name="connsiteY63" fmla="*/ 423348 h 6046908"/>
                    <a:gd name="connsiteX64" fmla="*/ 892486 w 4527226"/>
                    <a:gd name="connsiteY64" fmla="*/ 232848 h 6046908"/>
                    <a:gd name="connsiteX65" fmla="*/ 1174426 w 4527226"/>
                    <a:gd name="connsiteY65" fmla="*/ 80448 h 6046908"/>
                    <a:gd name="connsiteX66" fmla="*/ 1593526 w 4527226"/>
                    <a:gd name="connsiteY66" fmla="*/ 11868 h 6046908"/>
                    <a:gd name="connsiteX67" fmla="*/ 1944046 w 4527226"/>
                    <a:gd name="connsiteY67" fmla="*/ 4248 h 6046908"/>
                    <a:gd name="connsiteX68" fmla="*/ 2172646 w 4527226"/>
                    <a:gd name="connsiteY68" fmla="*/ 4248 h 6046908"/>
                    <a:gd name="connsiteX69" fmla="*/ 2393626 w 4527226"/>
                    <a:gd name="connsiteY69" fmla="*/ 57588 h 6046908"/>
                    <a:gd name="connsiteX70" fmla="*/ 2667946 w 4527226"/>
                    <a:gd name="connsiteY70" fmla="*/ 133788 h 6046908"/>
                    <a:gd name="connsiteX71" fmla="*/ 2820346 w 4527226"/>
                    <a:gd name="connsiteY71" fmla="*/ 202368 h 6046908"/>
                    <a:gd name="connsiteX72" fmla="*/ 3102286 w 4527226"/>
                    <a:gd name="connsiteY72" fmla="*/ 400488 h 6046908"/>
                    <a:gd name="connsiteX73" fmla="*/ 3285166 w 4527226"/>
                    <a:gd name="connsiteY73" fmla="*/ 651948 h 6046908"/>
                    <a:gd name="connsiteX74" fmla="*/ 3407086 w 4527226"/>
                    <a:gd name="connsiteY74" fmla="*/ 918648 h 6046908"/>
                    <a:gd name="connsiteX75" fmla="*/ 3475666 w 4527226"/>
                    <a:gd name="connsiteY75" fmla="*/ 1238688 h 6046908"/>
                    <a:gd name="connsiteX76" fmla="*/ 3506146 w 4527226"/>
                    <a:gd name="connsiteY76" fmla="*/ 1543488 h 6046908"/>
                    <a:gd name="connsiteX77" fmla="*/ 3506146 w 4527226"/>
                    <a:gd name="connsiteY77" fmla="*/ 1962588 h 6046908"/>
                    <a:gd name="connsiteX78" fmla="*/ 3338506 w 4527226"/>
                    <a:gd name="connsiteY78" fmla="*/ 2305488 h 6046908"/>
                    <a:gd name="connsiteX79" fmla="*/ 3254686 w 4527226"/>
                    <a:gd name="connsiteY79" fmla="*/ 2473128 h 6046908"/>
                    <a:gd name="connsiteX80" fmla="*/ 3132766 w 4527226"/>
                    <a:gd name="connsiteY80" fmla="*/ 2663628 h 6046908"/>
                    <a:gd name="connsiteX81" fmla="*/ 3071806 w 4527226"/>
                    <a:gd name="connsiteY81" fmla="*/ 2838888 h 6046908"/>
                    <a:gd name="connsiteX82" fmla="*/ 3064186 w 4527226"/>
                    <a:gd name="connsiteY82" fmla="*/ 2915088 h 6046908"/>
                    <a:gd name="connsiteX83" fmla="*/ 3018466 w 4527226"/>
                    <a:gd name="connsiteY83" fmla="*/ 3014148 h 6046908"/>
                    <a:gd name="connsiteX84" fmla="*/ 2980366 w 4527226"/>
                    <a:gd name="connsiteY84" fmla="*/ 3082728 h 6046908"/>
                    <a:gd name="connsiteX85" fmla="*/ 2957506 w 4527226"/>
                    <a:gd name="connsiteY85" fmla="*/ 3120828 h 6046908"/>
                    <a:gd name="connsiteX86" fmla="*/ 2957506 w 4527226"/>
                    <a:gd name="connsiteY86" fmla="*/ 3555168 h 6046908"/>
                    <a:gd name="connsiteX87" fmla="*/ 3010846 w 4527226"/>
                    <a:gd name="connsiteY87" fmla="*/ 3539928 h 6046908"/>
                    <a:gd name="connsiteX88" fmla="*/ 3109906 w 4527226"/>
                    <a:gd name="connsiteY88" fmla="*/ 3570408 h 6046908"/>
                    <a:gd name="connsiteX89" fmla="*/ 3140386 w 4527226"/>
                    <a:gd name="connsiteY89" fmla="*/ 3631368 h 6046908"/>
                    <a:gd name="connsiteX90" fmla="*/ 3117526 w 4527226"/>
                    <a:gd name="connsiteY90" fmla="*/ 3738048 h 6046908"/>
                    <a:gd name="connsiteX91" fmla="*/ 3125146 w 4527226"/>
                    <a:gd name="connsiteY91" fmla="*/ 4103808 h 6046908"/>
                    <a:gd name="connsiteX92" fmla="*/ 3163246 w 4527226"/>
                    <a:gd name="connsiteY92" fmla="*/ 4157148 h 6046908"/>
                    <a:gd name="connsiteX93" fmla="*/ 3201346 w 4527226"/>
                    <a:gd name="connsiteY93" fmla="*/ 4164768 h 6046908"/>
                    <a:gd name="connsiteX94" fmla="*/ 3231826 w 4527226"/>
                    <a:gd name="connsiteY94" fmla="*/ 4172388 h 6046908"/>
                    <a:gd name="connsiteX95" fmla="*/ 3285166 w 4527226"/>
                    <a:gd name="connsiteY95" fmla="*/ 4294308 h 6046908"/>
                    <a:gd name="connsiteX96" fmla="*/ 3300406 w 4527226"/>
                    <a:gd name="connsiteY96" fmla="*/ 4347648 h 6046908"/>
                    <a:gd name="connsiteX97" fmla="*/ 3330886 w 4527226"/>
                    <a:gd name="connsiteY97" fmla="*/ 4408608 h 6046908"/>
                    <a:gd name="connsiteX98" fmla="*/ 3551866 w 4527226"/>
                    <a:gd name="connsiteY98" fmla="*/ 4644828 h 6046908"/>
                    <a:gd name="connsiteX99" fmla="*/ 3887146 w 4527226"/>
                    <a:gd name="connsiteY99" fmla="*/ 5025828 h 6046908"/>
                    <a:gd name="connsiteX100" fmla="*/ 4100506 w 4527226"/>
                    <a:gd name="connsiteY100" fmla="*/ 5300148 h 6046908"/>
                    <a:gd name="connsiteX101" fmla="*/ 4367206 w 4527226"/>
                    <a:gd name="connsiteY101" fmla="*/ 5726868 h 6046908"/>
                    <a:gd name="connsiteX102" fmla="*/ 4527226 w 4527226"/>
                    <a:gd name="connsiteY102" fmla="*/ 6046908 h 6046908"/>
                    <a:gd name="connsiteX0" fmla="*/ 473386 w 4527226"/>
                    <a:gd name="connsiteY0" fmla="*/ 5665908 h 6046908"/>
                    <a:gd name="connsiteX1" fmla="*/ 511486 w 4527226"/>
                    <a:gd name="connsiteY1" fmla="*/ 5612568 h 6046908"/>
                    <a:gd name="connsiteX2" fmla="*/ 541966 w 4527226"/>
                    <a:gd name="connsiteY2" fmla="*/ 5521128 h 6046908"/>
                    <a:gd name="connsiteX3" fmla="*/ 564826 w 4527226"/>
                    <a:gd name="connsiteY3" fmla="*/ 5353488 h 6046908"/>
                    <a:gd name="connsiteX4" fmla="*/ 602926 w 4527226"/>
                    <a:gd name="connsiteY4" fmla="*/ 5223948 h 6046908"/>
                    <a:gd name="connsiteX5" fmla="*/ 625786 w 4527226"/>
                    <a:gd name="connsiteY5" fmla="*/ 5178228 h 6046908"/>
                    <a:gd name="connsiteX6" fmla="*/ 701986 w 4527226"/>
                    <a:gd name="connsiteY6" fmla="*/ 5071548 h 6046908"/>
                    <a:gd name="connsiteX7" fmla="*/ 717226 w 4527226"/>
                    <a:gd name="connsiteY7" fmla="*/ 5063928 h 6046908"/>
                    <a:gd name="connsiteX8" fmla="*/ 709606 w 4527226"/>
                    <a:gd name="connsiteY8" fmla="*/ 5025828 h 6046908"/>
                    <a:gd name="connsiteX9" fmla="*/ 701986 w 4527226"/>
                    <a:gd name="connsiteY9" fmla="*/ 5002968 h 6046908"/>
                    <a:gd name="connsiteX10" fmla="*/ 968686 w 4527226"/>
                    <a:gd name="connsiteY10" fmla="*/ 4682928 h 6046908"/>
                    <a:gd name="connsiteX11" fmla="*/ 961066 w 4527226"/>
                    <a:gd name="connsiteY11" fmla="*/ 4644828 h 6046908"/>
                    <a:gd name="connsiteX12" fmla="*/ 1342066 w 4527226"/>
                    <a:gd name="connsiteY12" fmla="*/ 4172388 h 6046908"/>
                    <a:gd name="connsiteX13" fmla="*/ 1258246 w 4527226"/>
                    <a:gd name="connsiteY13" fmla="*/ 4012368 h 6046908"/>
                    <a:gd name="connsiteX14" fmla="*/ 1204906 w 4527226"/>
                    <a:gd name="connsiteY14" fmla="*/ 3928548 h 6046908"/>
                    <a:gd name="connsiteX15" fmla="*/ 1174426 w 4527226"/>
                    <a:gd name="connsiteY15" fmla="*/ 3768528 h 6046908"/>
                    <a:gd name="connsiteX16" fmla="*/ 1151566 w 4527226"/>
                    <a:gd name="connsiteY16" fmla="*/ 3699948 h 6046908"/>
                    <a:gd name="connsiteX17" fmla="*/ 1143946 w 4527226"/>
                    <a:gd name="connsiteY17" fmla="*/ 3669468 h 6046908"/>
                    <a:gd name="connsiteX18" fmla="*/ 1067746 w 4527226"/>
                    <a:gd name="connsiteY18" fmla="*/ 3661848 h 6046908"/>
                    <a:gd name="connsiteX19" fmla="*/ 938206 w 4527226"/>
                    <a:gd name="connsiteY19" fmla="*/ 3669468 h 6046908"/>
                    <a:gd name="connsiteX20" fmla="*/ 831526 w 4527226"/>
                    <a:gd name="connsiteY20" fmla="*/ 3692328 h 6046908"/>
                    <a:gd name="connsiteX21" fmla="*/ 610546 w 4527226"/>
                    <a:gd name="connsiteY21" fmla="*/ 3738048 h 6046908"/>
                    <a:gd name="connsiteX22" fmla="*/ 389566 w 4527226"/>
                    <a:gd name="connsiteY22" fmla="*/ 3638988 h 6046908"/>
                    <a:gd name="connsiteX23" fmla="*/ 381946 w 4527226"/>
                    <a:gd name="connsiteY23" fmla="*/ 3326568 h 6046908"/>
                    <a:gd name="connsiteX24" fmla="*/ 420046 w 4527226"/>
                    <a:gd name="connsiteY24" fmla="*/ 3227508 h 6046908"/>
                    <a:gd name="connsiteX25" fmla="*/ 389566 w 4527226"/>
                    <a:gd name="connsiteY25" fmla="*/ 3166548 h 6046908"/>
                    <a:gd name="connsiteX26" fmla="*/ 351466 w 4527226"/>
                    <a:gd name="connsiteY26" fmla="*/ 3105588 h 6046908"/>
                    <a:gd name="connsiteX27" fmla="*/ 397186 w 4527226"/>
                    <a:gd name="connsiteY27" fmla="*/ 3021768 h 6046908"/>
                    <a:gd name="connsiteX28" fmla="*/ 488626 w 4527226"/>
                    <a:gd name="connsiteY28" fmla="*/ 2998908 h 6046908"/>
                    <a:gd name="connsiteX29" fmla="*/ 471956 w 4527226"/>
                    <a:gd name="connsiteY29" fmla="*/ 2942709 h 6046908"/>
                    <a:gd name="connsiteX30" fmla="*/ 435286 w 4527226"/>
                    <a:gd name="connsiteY30" fmla="*/ 2930328 h 6046908"/>
                    <a:gd name="connsiteX31" fmla="*/ 389566 w 4527226"/>
                    <a:gd name="connsiteY31" fmla="*/ 2930328 h 6046908"/>
                    <a:gd name="connsiteX32" fmla="*/ 314000 w 4527226"/>
                    <a:gd name="connsiteY32" fmla="*/ 2893495 h 6046908"/>
                    <a:gd name="connsiteX33" fmla="*/ 320986 w 4527226"/>
                    <a:gd name="connsiteY33" fmla="*/ 2846508 h 6046908"/>
                    <a:gd name="connsiteX34" fmla="*/ 328606 w 4527226"/>
                    <a:gd name="connsiteY34" fmla="*/ 2793168 h 6046908"/>
                    <a:gd name="connsiteX35" fmla="*/ 313366 w 4527226"/>
                    <a:gd name="connsiteY35" fmla="*/ 2732208 h 6046908"/>
                    <a:gd name="connsiteX36" fmla="*/ 267646 w 4527226"/>
                    <a:gd name="connsiteY36" fmla="*/ 2671248 h 6046908"/>
                    <a:gd name="connsiteX37" fmla="*/ 176206 w 4527226"/>
                    <a:gd name="connsiteY37" fmla="*/ 2656008 h 6046908"/>
                    <a:gd name="connsiteX38" fmla="*/ 54286 w 4527226"/>
                    <a:gd name="connsiteY38" fmla="*/ 2610288 h 6046908"/>
                    <a:gd name="connsiteX39" fmla="*/ 7931 w 4527226"/>
                    <a:gd name="connsiteY39" fmla="*/ 2563298 h 6046908"/>
                    <a:gd name="connsiteX40" fmla="*/ 8566 w 4527226"/>
                    <a:gd name="connsiteY40" fmla="*/ 2488368 h 6046908"/>
                    <a:gd name="connsiteX41" fmla="*/ 92386 w 4527226"/>
                    <a:gd name="connsiteY41" fmla="*/ 2335968 h 6046908"/>
                    <a:gd name="connsiteX42" fmla="*/ 221926 w 4527226"/>
                    <a:gd name="connsiteY42" fmla="*/ 2175948 h 6046908"/>
                    <a:gd name="connsiteX43" fmla="*/ 282886 w 4527226"/>
                    <a:gd name="connsiteY43" fmla="*/ 2084508 h 6046908"/>
                    <a:gd name="connsiteX44" fmla="*/ 328606 w 4527226"/>
                    <a:gd name="connsiteY44" fmla="*/ 1977828 h 6046908"/>
                    <a:gd name="connsiteX45" fmla="*/ 359086 w 4527226"/>
                    <a:gd name="connsiteY45" fmla="*/ 1871148 h 6046908"/>
                    <a:gd name="connsiteX46" fmla="*/ 374326 w 4527226"/>
                    <a:gd name="connsiteY46" fmla="*/ 1810188 h 6046908"/>
                    <a:gd name="connsiteX47" fmla="*/ 343846 w 4527226"/>
                    <a:gd name="connsiteY47" fmla="*/ 1756848 h 6046908"/>
                    <a:gd name="connsiteX48" fmla="*/ 328606 w 4527226"/>
                    <a:gd name="connsiteY48" fmla="*/ 1680648 h 6046908"/>
                    <a:gd name="connsiteX49" fmla="*/ 412426 w 4527226"/>
                    <a:gd name="connsiteY49" fmla="*/ 1474908 h 6046908"/>
                    <a:gd name="connsiteX50" fmla="*/ 442906 w 4527226"/>
                    <a:gd name="connsiteY50" fmla="*/ 1307268 h 6046908"/>
                    <a:gd name="connsiteX51" fmla="*/ 465766 w 4527226"/>
                    <a:gd name="connsiteY51" fmla="*/ 1192968 h 6046908"/>
                    <a:gd name="connsiteX52" fmla="*/ 503866 w 4527226"/>
                    <a:gd name="connsiteY52" fmla="*/ 1055808 h 6046908"/>
                    <a:gd name="connsiteX53" fmla="*/ 557206 w 4527226"/>
                    <a:gd name="connsiteY53" fmla="*/ 888168 h 6046908"/>
                    <a:gd name="connsiteX54" fmla="*/ 503866 w 4527226"/>
                    <a:gd name="connsiteY54" fmla="*/ 888168 h 6046908"/>
                    <a:gd name="connsiteX55" fmla="*/ 412426 w 4527226"/>
                    <a:gd name="connsiteY55" fmla="*/ 834828 h 6046908"/>
                    <a:gd name="connsiteX56" fmla="*/ 328606 w 4527226"/>
                    <a:gd name="connsiteY56" fmla="*/ 789108 h 6046908"/>
                    <a:gd name="connsiteX57" fmla="*/ 260026 w 4527226"/>
                    <a:gd name="connsiteY57" fmla="*/ 773868 h 6046908"/>
                    <a:gd name="connsiteX58" fmla="*/ 214306 w 4527226"/>
                    <a:gd name="connsiteY58" fmla="*/ 751008 h 6046908"/>
                    <a:gd name="connsiteX59" fmla="*/ 260026 w 4527226"/>
                    <a:gd name="connsiteY59" fmla="*/ 674808 h 6046908"/>
                    <a:gd name="connsiteX60" fmla="*/ 374326 w 4527226"/>
                    <a:gd name="connsiteY60" fmla="*/ 606228 h 6046908"/>
                    <a:gd name="connsiteX61" fmla="*/ 557206 w 4527226"/>
                    <a:gd name="connsiteY61" fmla="*/ 507168 h 6046908"/>
                    <a:gd name="connsiteX62" fmla="*/ 656266 w 4527226"/>
                    <a:gd name="connsiteY62" fmla="*/ 423348 h 6046908"/>
                    <a:gd name="connsiteX63" fmla="*/ 892486 w 4527226"/>
                    <a:gd name="connsiteY63" fmla="*/ 232848 h 6046908"/>
                    <a:gd name="connsiteX64" fmla="*/ 1174426 w 4527226"/>
                    <a:gd name="connsiteY64" fmla="*/ 80448 h 6046908"/>
                    <a:gd name="connsiteX65" fmla="*/ 1593526 w 4527226"/>
                    <a:gd name="connsiteY65" fmla="*/ 11868 h 6046908"/>
                    <a:gd name="connsiteX66" fmla="*/ 1944046 w 4527226"/>
                    <a:gd name="connsiteY66" fmla="*/ 4248 h 6046908"/>
                    <a:gd name="connsiteX67" fmla="*/ 2172646 w 4527226"/>
                    <a:gd name="connsiteY67" fmla="*/ 4248 h 6046908"/>
                    <a:gd name="connsiteX68" fmla="*/ 2393626 w 4527226"/>
                    <a:gd name="connsiteY68" fmla="*/ 57588 h 6046908"/>
                    <a:gd name="connsiteX69" fmla="*/ 2667946 w 4527226"/>
                    <a:gd name="connsiteY69" fmla="*/ 133788 h 6046908"/>
                    <a:gd name="connsiteX70" fmla="*/ 2820346 w 4527226"/>
                    <a:gd name="connsiteY70" fmla="*/ 202368 h 6046908"/>
                    <a:gd name="connsiteX71" fmla="*/ 3102286 w 4527226"/>
                    <a:gd name="connsiteY71" fmla="*/ 400488 h 6046908"/>
                    <a:gd name="connsiteX72" fmla="*/ 3285166 w 4527226"/>
                    <a:gd name="connsiteY72" fmla="*/ 651948 h 6046908"/>
                    <a:gd name="connsiteX73" fmla="*/ 3407086 w 4527226"/>
                    <a:gd name="connsiteY73" fmla="*/ 918648 h 6046908"/>
                    <a:gd name="connsiteX74" fmla="*/ 3475666 w 4527226"/>
                    <a:gd name="connsiteY74" fmla="*/ 1238688 h 6046908"/>
                    <a:gd name="connsiteX75" fmla="*/ 3506146 w 4527226"/>
                    <a:gd name="connsiteY75" fmla="*/ 1543488 h 6046908"/>
                    <a:gd name="connsiteX76" fmla="*/ 3506146 w 4527226"/>
                    <a:gd name="connsiteY76" fmla="*/ 1962588 h 6046908"/>
                    <a:gd name="connsiteX77" fmla="*/ 3338506 w 4527226"/>
                    <a:gd name="connsiteY77" fmla="*/ 2305488 h 6046908"/>
                    <a:gd name="connsiteX78" fmla="*/ 3254686 w 4527226"/>
                    <a:gd name="connsiteY78" fmla="*/ 2473128 h 6046908"/>
                    <a:gd name="connsiteX79" fmla="*/ 3132766 w 4527226"/>
                    <a:gd name="connsiteY79" fmla="*/ 2663628 h 6046908"/>
                    <a:gd name="connsiteX80" fmla="*/ 3071806 w 4527226"/>
                    <a:gd name="connsiteY80" fmla="*/ 2838888 h 6046908"/>
                    <a:gd name="connsiteX81" fmla="*/ 3064186 w 4527226"/>
                    <a:gd name="connsiteY81" fmla="*/ 2915088 h 6046908"/>
                    <a:gd name="connsiteX82" fmla="*/ 3018466 w 4527226"/>
                    <a:gd name="connsiteY82" fmla="*/ 3014148 h 6046908"/>
                    <a:gd name="connsiteX83" fmla="*/ 2980366 w 4527226"/>
                    <a:gd name="connsiteY83" fmla="*/ 3082728 h 6046908"/>
                    <a:gd name="connsiteX84" fmla="*/ 2957506 w 4527226"/>
                    <a:gd name="connsiteY84" fmla="*/ 3120828 h 6046908"/>
                    <a:gd name="connsiteX85" fmla="*/ 2957506 w 4527226"/>
                    <a:gd name="connsiteY85" fmla="*/ 3555168 h 6046908"/>
                    <a:gd name="connsiteX86" fmla="*/ 3010846 w 4527226"/>
                    <a:gd name="connsiteY86" fmla="*/ 3539928 h 6046908"/>
                    <a:gd name="connsiteX87" fmla="*/ 3109906 w 4527226"/>
                    <a:gd name="connsiteY87" fmla="*/ 3570408 h 6046908"/>
                    <a:gd name="connsiteX88" fmla="*/ 3140386 w 4527226"/>
                    <a:gd name="connsiteY88" fmla="*/ 3631368 h 6046908"/>
                    <a:gd name="connsiteX89" fmla="*/ 3117526 w 4527226"/>
                    <a:gd name="connsiteY89" fmla="*/ 3738048 h 6046908"/>
                    <a:gd name="connsiteX90" fmla="*/ 3125146 w 4527226"/>
                    <a:gd name="connsiteY90" fmla="*/ 4103808 h 6046908"/>
                    <a:gd name="connsiteX91" fmla="*/ 3163246 w 4527226"/>
                    <a:gd name="connsiteY91" fmla="*/ 4157148 h 6046908"/>
                    <a:gd name="connsiteX92" fmla="*/ 3201346 w 4527226"/>
                    <a:gd name="connsiteY92" fmla="*/ 4164768 h 6046908"/>
                    <a:gd name="connsiteX93" fmla="*/ 3231826 w 4527226"/>
                    <a:gd name="connsiteY93" fmla="*/ 4172388 h 6046908"/>
                    <a:gd name="connsiteX94" fmla="*/ 3285166 w 4527226"/>
                    <a:gd name="connsiteY94" fmla="*/ 4294308 h 6046908"/>
                    <a:gd name="connsiteX95" fmla="*/ 3300406 w 4527226"/>
                    <a:gd name="connsiteY95" fmla="*/ 4347648 h 6046908"/>
                    <a:gd name="connsiteX96" fmla="*/ 3330886 w 4527226"/>
                    <a:gd name="connsiteY96" fmla="*/ 4408608 h 6046908"/>
                    <a:gd name="connsiteX97" fmla="*/ 3551866 w 4527226"/>
                    <a:gd name="connsiteY97" fmla="*/ 4644828 h 6046908"/>
                    <a:gd name="connsiteX98" fmla="*/ 3887146 w 4527226"/>
                    <a:gd name="connsiteY98" fmla="*/ 5025828 h 6046908"/>
                    <a:gd name="connsiteX99" fmla="*/ 4100506 w 4527226"/>
                    <a:gd name="connsiteY99" fmla="*/ 5300148 h 6046908"/>
                    <a:gd name="connsiteX100" fmla="*/ 4367206 w 4527226"/>
                    <a:gd name="connsiteY100" fmla="*/ 5726868 h 6046908"/>
                    <a:gd name="connsiteX101" fmla="*/ 4527226 w 4527226"/>
                    <a:gd name="connsiteY101" fmla="*/ 6046908 h 6046908"/>
                    <a:gd name="connsiteX0" fmla="*/ 511486 w 4527226"/>
                    <a:gd name="connsiteY0" fmla="*/ 5612568 h 6046908"/>
                    <a:gd name="connsiteX1" fmla="*/ 541966 w 4527226"/>
                    <a:gd name="connsiteY1" fmla="*/ 5521128 h 6046908"/>
                    <a:gd name="connsiteX2" fmla="*/ 564826 w 4527226"/>
                    <a:gd name="connsiteY2" fmla="*/ 5353488 h 6046908"/>
                    <a:gd name="connsiteX3" fmla="*/ 602926 w 4527226"/>
                    <a:gd name="connsiteY3" fmla="*/ 5223948 h 6046908"/>
                    <a:gd name="connsiteX4" fmla="*/ 625786 w 4527226"/>
                    <a:gd name="connsiteY4" fmla="*/ 5178228 h 6046908"/>
                    <a:gd name="connsiteX5" fmla="*/ 701986 w 4527226"/>
                    <a:gd name="connsiteY5" fmla="*/ 5071548 h 6046908"/>
                    <a:gd name="connsiteX6" fmla="*/ 717226 w 4527226"/>
                    <a:gd name="connsiteY6" fmla="*/ 5063928 h 6046908"/>
                    <a:gd name="connsiteX7" fmla="*/ 709606 w 4527226"/>
                    <a:gd name="connsiteY7" fmla="*/ 5025828 h 6046908"/>
                    <a:gd name="connsiteX8" fmla="*/ 701986 w 4527226"/>
                    <a:gd name="connsiteY8" fmla="*/ 5002968 h 6046908"/>
                    <a:gd name="connsiteX9" fmla="*/ 968686 w 4527226"/>
                    <a:gd name="connsiteY9" fmla="*/ 4682928 h 6046908"/>
                    <a:gd name="connsiteX10" fmla="*/ 961066 w 4527226"/>
                    <a:gd name="connsiteY10" fmla="*/ 4644828 h 6046908"/>
                    <a:gd name="connsiteX11" fmla="*/ 1342066 w 4527226"/>
                    <a:gd name="connsiteY11" fmla="*/ 4172388 h 6046908"/>
                    <a:gd name="connsiteX12" fmla="*/ 1258246 w 4527226"/>
                    <a:gd name="connsiteY12" fmla="*/ 4012368 h 6046908"/>
                    <a:gd name="connsiteX13" fmla="*/ 1204906 w 4527226"/>
                    <a:gd name="connsiteY13" fmla="*/ 3928548 h 6046908"/>
                    <a:gd name="connsiteX14" fmla="*/ 1174426 w 4527226"/>
                    <a:gd name="connsiteY14" fmla="*/ 3768528 h 6046908"/>
                    <a:gd name="connsiteX15" fmla="*/ 1151566 w 4527226"/>
                    <a:gd name="connsiteY15" fmla="*/ 3699948 h 6046908"/>
                    <a:gd name="connsiteX16" fmla="*/ 1143946 w 4527226"/>
                    <a:gd name="connsiteY16" fmla="*/ 3669468 h 6046908"/>
                    <a:gd name="connsiteX17" fmla="*/ 1067746 w 4527226"/>
                    <a:gd name="connsiteY17" fmla="*/ 3661848 h 6046908"/>
                    <a:gd name="connsiteX18" fmla="*/ 938206 w 4527226"/>
                    <a:gd name="connsiteY18" fmla="*/ 3669468 h 6046908"/>
                    <a:gd name="connsiteX19" fmla="*/ 831526 w 4527226"/>
                    <a:gd name="connsiteY19" fmla="*/ 3692328 h 6046908"/>
                    <a:gd name="connsiteX20" fmla="*/ 610546 w 4527226"/>
                    <a:gd name="connsiteY20" fmla="*/ 3738048 h 6046908"/>
                    <a:gd name="connsiteX21" fmla="*/ 389566 w 4527226"/>
                    <a:gd name="connsiteY21" fmla="*/ 3638988 h 6046908"/>
                    <a:gd name="connsiteX22" fmla="*/ 381946 w 4527226"/>
                    <a:gd name="connsiteY22" fmla="*/ 3326568 h 6046908"/>
                    <a:gd name="connsiteX23" fmla="*/ 420046 w 4527226"/>
                    <a:gd name="connsiteY23" fmla="*/ 3227508 h 6046908"/>
                    <a:gd name="connsiteX24" fmla="*/ 389566 w 4527226"/>
                    <a:gd name="connsiteY24" fmla="*/ 3166548 h 6046908"/>
                    <a:gd name="connsiteX25" fmla="*/ 351466 w 4527226"/>
                    <a:gd name="connsiteY25" fmla="*/ 3105588 h 6046908"/>
                    <a:gd name="connsiteX26" fmla="*/ 397186 w 4527226"/>
                    <a:gd name="connsiteY26" fmla="*/ 3021768 h 6046908"/>
                    <a:gd name="connsiteX27" fmla="*/ 488626 w 4527226"/>
                    <a:gd name="connsiteY27" fmla="*/ 2998908 h 6046908"/>
                    <a:gd name="connsiteX28" fmla="*/ 471956 w 4527226"/>
                    <a:gd name="connsiteY28" fmla="*/ 2942709 h 6046908"/>
                    <a:gd name="connsiteX29" fmla="*/ 435286 w 4527226"/>
                    <a:gd name="connsiteY29" fmla="*/ 2930328 h 6046908"/>
                    <a:gd name="connsiteX30" fmla="*/ 389566 w 4527226"/>
                    <a:gd name="connsiteY30" fmla="*/ 2930328 h 6046908"/>
                    <a:gd name="connsiteX31" fmla="*/ 314000 w 4527226"/>
                    <a:gd name="connsiteY31" fmla="*/ 2893495 h 6046908"/>
                    <a:gd name="connsiteX32" fmla="*/ 320986 w 4527226"/>
                    <a:gd name="connsiteY32" fmla="*/ 2846508 h 6046908"/>
                    <a:gd name="connsiteX33" fmla="*/ 328606 w 4527226"/>
                    <a:gd name="connsiteY33" fmla="*/ 2793168 h 6046908"/>
                    <a:gd name="connsiteX34" fmla="*/ 313366 w 4527226"/>
                    <a:gd name="connsiteY34" fmla="*/ 2732208 h 6046908"/>
                    <a:gd name="connsiteX35" fmla="*/ 267646 w 4527226"/>
                    <a:gd name="connsiteY35" fmla="*/ 2671248 h 6046908"/>
                    <a:gd name="connsiteX36" fmla="*/ 176206 w 4527226"/>
                    <a:gd name="connsiteY36" fmla="*/ 2656008 h 6046908"/>
                    <a:gd name="connsiteX37" fmla="*/ 54286 w 4527226"/>
                    <a:gd name="connsiteY37" fmla="*/ 2610288 h 6046908"/>
                    <a:gd name="connsiteX38" fmla="*/ 7931 w 4527226"/>
                    <a:gd name="connsiteY38" fmla="*/ 2563298 h 6046908"/>
                    <a:gd name="connsiteX39" fmla="*/ 8566 w 4527226"/>
                    <a:gd name="connsiteY39" fmla="*/ 2488368 h 6046908"/>
                    <a:gd name="connsiteX40" fmla="*/ 92386 w 4527226"/>
                    <a:gd name="connsiteY40" fmla="*/ 2335968 h 6046908"/>
                    <a:gd name="connsiteX41" fmla="*/ 221926 w 4527226"/>
                    <a:gd name="connsiteY41" fmla="*/ 2175948 h 6046908"/>
                    <a:gd name="connsiteX42" fmla="*/ 282886 w 4527226"/>
                    <a:gd name="connsiteY42" fmla="*/ 2084508 h 6046908"/>
                    <a:gd name="connsiteX43" fmla="*/ 328606 w 4527226"/>
                    <a:gd name="connsiteY43" fmla="*/ 1977828 h 6046908"/>
                    <a:gd name="connsiteX44" fmla="*/ 359086 w 4527226"/>
                    <a:gd name="connsiteY44" fmla="*/ 1871148 h 6046908"/>
                    <a:gd name="connsiteX45" fmla="*/ 374326 w 4527226"/>
                    <a:gd name="connsiteY45" fmla="*/ 1810188 h 6046908"/>
                    <a:gd name="connsiteX46" fmla="*/ 343846 w 4527226"/>
                    <a:gd name="connsiteY46" fmla="*/ 1756848 h 6046908"/>
                    <a:gd name="connsiteX47" fmla="*/ 328606 w 4527226"/>
                    <a:gd name="connsiteY47" fmla="*/ 1680648 h 6046908"/>
                    <a:gd name="connsiteX48" fmla="*/ 412426 w 4527226"/>
                    <a:gd name="connsiteY48" fmla="*/ 1474908 h 6046908"/>
                    <a:gd name="connsiteX49" fmla="*/ 442906 w 4527226"/>
                    <a:gd name="connsiteY49" fmla="*/ 1307268 h 6046908"/>
                    <a:gd name="connsiteX50" fmla="*/ 465766 w 4527226"/>
                    <a:gd name="connsiteY50" fmla="*/ 1192968 h 6046908"/>
                    <a:gd name="connsiteX51" fmla="*/ 503866 w 4527226"/>
                    <a:gd name="connsiteY51" fmla="*/ 1055808 h 6046908"/>
                    <a:gd name="connsiteX52" fmla="*/ 557206 w 4527226"/>
                    <a:gd name="connsiteY52" fmla="*/ 888168 h 6046908"/>
                    <a:gd name="connsiteX53" fmla="*/ 503866 w 4527226"/>
                    <a:gd name="connsiteY53" fmla="*/ 888168 h 6046908"/>
                    <a:gd name="connsiteX54" fmla="*/ 412426 w 4527226"/>
                    <a:gd name="connsiteY54" fmla="*/ 834828 h 6046908"/>
                    <a:gd name="connsiteX55" fmla="*/ 328606 w 4527226"/>
                    <a:gd name="connsiteY55" fmla="*/ 789108 h 6046908"/>
                    <a:gd name="connsiteX56" fmla="*/ 260026 w 4527226"/>
                    <a:gd name="connsiteY56" fmla="*/ 773868 h 6046908"/>
                    <a:gd name="connsiteX57" fmla="*/ 214306 w 4527226"/>
                    <a:gd name="connsiteY57" fmla="*/ 751008 h 6046908"/>
                    <a:gd name="connsiteX58" fmla="*/ 260026 w 4527226"/>
                    <a:gd name="connsiteY58" fmla="*/ 674808 h 6046908"/>
                    <a:gd name="connsiteX59" fmla="*/ 374326 w 4527226"/>
                    <a:gd name="connsiteY59" fmla="*/ 606228 h 6046908"/>
                    <a:gd name="connsiteX60" fmla="*/ 557206 w 4527226"/>
                    <a:gd name="connsiteY60" fmla="*/ 507168 h 6046908"/>
                    <a:gd name="connsiteX61" fmla="*/ 656266 w 4527226"/>
                    <a:gd name="connsiteY61" fmla="*/ 423348 h 6046908"/>
                    <a:gd name="connsiteX62" fmla="*/ 892486 w 4527226"/>
                    <a:gd name="connsiteY62" fmla="*/ 232848 h 6046908"/>
                    <a:gd name="connsiteX63" fmla="*/ 1174426 w 4527226"/>
                    <a:gd name="connsiteY63" fmla="*/ 80448 h 6046908"/>
                    <a:gd name="connsiteX64" fmla="*/ 1593526 w 4527226"/>
                    <a:gd name="connsiteY64" fmla="*/ 11868 h 6046908"/>
                    <a:gd name="connsiteX65" fmla="*/ 1944046 w 4527226"/>
                    <a:gd name="connsiteY65" fmla="*/ 4248 h 6046908"/>
                    <a:gd name="connsiteX66" fmla="*/ 2172646 w 4527226"/>
                    <a:gd name="connsiteY66" fmla="*/ 4248 h 6046908"/>
                    <a:gd name="connsiteX67" fmla="*/ 2393626 w 4527226"/>
                    <a:gd name="connsiteY67" fmla="*/ 57588 h 6046908"/>
                    <a:gd name="connsiteX68" fmla="*/ 2667946 w 4527226"/>
                    <a:gd name="connsiteY68" fmla="*/ 133788 h 6046908"/>
                    <a:gd name="connsiteX69" fmla="*/ 2820346 w 4527226"/>
                    <a:gd name="connsiteY69" fmla="*/ 202368 h 6046908"/>
                    <a:gd name="connsiteX70" fmla="*/ 3102286 w 4527226"/>
                    <a:gd name="connsiteY70" fmla="*/ 400488 h 6046908"/>
                    <a:gd name="connsiteX71" fmla="*/ 3285166 w 4527226"/>
                    <a:gd name="connsiteY71" fmla="*/ 651948 h 6046908"/>
                    <a:gd name="connsiteX72" fmla="*/ 3407086 w 4527226"/>
                    <a:gd name="connsiteY72" fmla="*/ 918648 h 6046908"/>
                    <a:gd name="connsiteX73" fmla="*/ 3475666 w 4527226"/>
                    <a:gd name="connsiteY73" fmla="*/ 1238688 h 6046908"/>
                    <a:gd name="connsiteX74" fmla="*/ 3506146 w 4527226"/>
                    <a:gd name="connsiteY74" fmla="*/ 1543488 h 6046908"/>
                    <a:gd name="connsiteX75" fmla="*/ 3506146 w 4527226"/>
                    <a:gd name="connsiteY75" fmla="*/ 1962588 h 6046908"/>
                    <a:gd name="connsiteX76" fmla="*/ 3338506 w 4527226"/>
                    <a:gd name="connsiteY76" fmla="*/ 2305488 h 6046908"/>
                    <a:gd name="connsiteX77" fmla="*/ 3254686 w 4527226"/>
                    <a:gd name="connsiteY77" fmla="*/ 2473128 h 6046908"/>
                    <a:gd name="connsiteX78" fmla="*/ 3132766 w 4527226"/>
                    <a:gd name="connsiteY78" fmla="*/ 2663628 h 6046908"/>
                    <a:gd name="connsiteX79" fmla="*/ 3071806 w 4527226"/>
                    <a:gd name="connsiteY79" fmla="*/ 2838888 h 6046908"/>
                    <a:gd name="connsiteX80" fmla="*/ 3064186 w 4527226"/>
                    <a:gd name="connsiteY80" fmla="*/ 2915088 h 6046908"/>
                    <a:gd name="connsiteX81" fmla="*/ 3018466 w 4527226"/>
                    <a:gd name="connsiteY81" fmla="*/ 3014148 h 6046908"/>
                    <a:gd name="connsiteX82" fmla="*/ 2980366 w 4527226"/>
                    <a:gd name="connsiteY82" fmla="*/ 3082728 h 6046908"/>
                    <a:gd name="connsiteX83" fmla="*/ 2957506 w 4527226"/>
                    <a:gd name="connsiteY83" fmla="*/ 3120828 h 6046908"/>
                    <a:gd name="connsiteX84" fmla="*/ 2957506 w 4527226"/>
                    <a:gd name="connsiteY84" fmla="*/ 3555168 h 6046908"/>
                    <a:gd name="connsiteX85" fmla="*/ 3010846 w 4527226"/>
                    <a:gd name="connsiteY85" fmla="*/ 3539928 h 6046908"/>
                    <a:gd name="connsiteX86" fmla="*/ 3109906 w 4527226"/>
                    <a:gd name="connsiteY86" fmla="*/ 3570408 h 6046908"/>
                    <a:gd name="connsiteX87" fmla="*/ 3140386 w 4527226"/>
                    <a:gd name="connsiteY87" fmla="*/ 3631368 h 6046908"/>
                    <a:gd name="connsiteX88" fmla="*/ 3117526 w 4527226"/>
                    <a:gd name="connsiteY88" fmla="*/ 3738048 h 6046908"/>
                    <a:gd name="connsiteX89" fmla="*/ 3125146 w 4527226"/>
                    <a:gd name="connsiteY89" fmla="*/ 4103808 h 6046908"/>
                    <a:gd name="connsiteX90" fmla="*/ 3163246 w 4527226"/>
                    <a:gd name="connsiteY90" fmla="*/ 4157148 h 6046908"/>
                    <a:gd name="connsiteX91" fmla="*/ 3201346 w 4527226"/>
                    <a:gd name="connsiteY91" fmla="*/ 4164768 h 6046908"/>
                    <a:gd name="connsiteX92" fmla="*/ 3231826 w 4527226"/>
                    <a:gd name="connsiteY92" fmla="*/ 4172388 h 6046908"/>
                    <a:gd name="connsiteX93" fmla="*/ 3285166 w 4527226"/>
                    <a:gd name="connsiteY93" fmla="*/ 4294308 h 6046908"/>
                    <a:gd name="connsiteX94" fmla="*/ 3300406 w 4527226"/>
                    <a:gd name="connsiteY94" fmla="*/ 4347648 h 6046908"/>
                    <a:gd name="connsiteX95" fmla="*/ 3330886 w 4527226"/>
                    <a:gd name="connsiteY95" fmla="*/ 4408608 h 6046908"/>
                    <a:gd name="connsiteX96" fmla="*/ 3551866 w 4527226"/>
                    <a:gd name="connsiteY96" fmla="*/ 4644828 h 6046908"/>
                    <a:gd name="connsiteX97" fmla="*/ 3887146 w 4527226"/>
                    <a:gd name="connsiteY97" fmla="*/ 5025828 h 6046908"/>
                    <a:gd name="connsiteX98" fmla="*/ 4100506 w 4527226"/>
                    <a:gd name="connsiteY98" fmla="*/ 5300148 h 6046908"/>
                    <a:gd name="connsiteX99" fmla="*/ 4367206 w 4527226"/>
                    <a:gd name="connsiteY99" fmla="*/ 5726868 h 6046908"/>
                    <a:gd name="connsiteX100" fmla="*/ 4527226 w 4527226"/>
                    <a:gd name="connsiteY100" fmla="*/ 6046908 h 6046908"/>
                    <a:gd name="connsiteX0" fmla="*/ 541966 w 4527226"/>
                    <a:gd name="connsiteY0" fmla="*/ 5521128 h 6046908"/>
                    <a:gd name="connsiteX1" fmla="*/ 564826 w 4527226"/>
                    <a:gd name="connsiteY1" fmla="*/ 5353488 h 6046908"/>
                    <a:gd name="connsiteX2" fmla="*/ 602926 w 4527226"/>
                    <a:gd name="connsiteY2" fmla="*/ 5223948 h 6046908"/>
                    <a:gd name="connsiteX3" fmla="*/ 625786 w 4527226"/>
                    <a:gd name="connsiteY3" fmla="*/ 5178228 h 6046908"/>
                    <a:gd name="connsiteX4" fmla="*/ 701986 w 4527226"/>
                    <a:gd name="connsiteY4" fmla="*/ 5071548 h 6046908"/>
                    <a:gd name="connsiteX5" fmla="*/ 717226 w 4527226"/>
                    <a:gd name="connsiteY5" fmla="*/ 5063928 h 6046908"/>
                    <a:gd name="connsiteX6" fmla="*/ 709606 w 4527226"/>
                    <a:gd name="connsiteY6" fmla="*/ 5025828 h 6046908"/>
                    <a:gd name="connsiteX7" fmla="*/ 701986 w 4527226"/>
                    <a:gd name="connsiteY7" fmla="*/ 5002968 h 6046908"/>
                    <a:gd name="connsiteX8" fmla="*/ 968686 w 4527226"/>
                    <a:gd name="connsiteY8" fmla="*/ 4682928 h 6046908"/>
                    <a:gd name="connsiteX9" fmla="*/ 961066 w 4527226"/>
                    <a:gd name="connsiteY9" fmla="*/ 4644828 h 6046908"/>
                    <a:gd name="connsiteX10" fmla="*/ 1342066 w 4527226"/>
                    <a:gd name="connsiteY10" fmla="*/ 4172388 h 6046908"/>
                    <a:gd name="connsiteX11" fmla="*/ 1258246 w 4527226"/>
                    <a:gd name="connsiteY11" fmla="*/ 4012368 h 6046908"/>
                    <a:gd name="connsiteX12" fmla="*/ 1204906 w 4527226"/>
                    <a:gd name="connsiteY12" fmla="*/ 3928548 h 6046908"/>
                    <a:gd name="connsiteX13" fmla="*/ 1174426 w 4527226"/>
                    <a:gd name="connsiteY13" fmla="*/ 3768528 h 6046908"/>
                    <a:gd name="connsiteX14" fmla="*/ 1151566 w 4527226"/>
                    <a:gd name="connsiteY14" fmla="*/ 3699948 h 6046908"/>
                    <a:gd name="connsiteX15" fmla="*/ 1143946 w 4527226"/>
                    <a:gd name="connsiteY15" fmla="*/ 3669468 h 6046908"/>
                    <a:gd name="connsiteX16" fmla="*/ 1067746 w 4527226"/>
                    <a:gd name="connsiteY16" fmla="*/ 3661848 h 6046908"/>
                    <a:gd name="connsiteX17" fmla="*/ 938206 w 4527226"/>
                    <a:gd name="connsiteY17" fmla="*/ 3669468 h 6046908"/>
                    <a:gd name="connsiteX18" fmla="*/ 831526 w 4527226"/>
                    <a:gd name="connsiteY18" fmla="*/ 3692328 h 6046908"/>
                    <a:gd name="connsiteX19" fmla="*/ 610546 w 4527226"/>
                    <a:gd name="connsiteY19" fmla="*/ 3738048 h 6046908"/>
                    <a:gd name="connsiteX20" fmla="*/ 389566 w 4527226"/>
                    <a:gd name="connsiteY20" fmla="*/ 3638988 h 6046908"/>
                    <a:gd name="connsiteX21" fmla="*/ 381946 w 4527226"/>
                    <a:gd name="connsiteY21" fmla="*/ 3326568 h 6046908"/>
                    <a:gd name="connsiteX22" fmla="*/ 420046 w 4527226"/>
                    <a:gd name="connsiteY22" fmla="*/ 3227508 h 6046908"/>
                    <a:gd name="connsiteX23" fmla="*/ 389566 w 4527226"/>
                    <a:gd name="connsiteY23" fmla="*/ 3166548 h 6046908"/>
                    <a:gd name="connsiteX24" fmla="*/ 351466 w 4527226"/>
                    <a:gd name="connsiteY24" fmla="*/ 3105588 h 6046908"/>
                    <a:gd name="connsiteX25" fmla="*/ 397186 w 4527226"/>
                    <a:gd name="connsiteY25" fmla="*/ 3021768 h 6046908"/>
                    <a:gd name="connsiteX26" fmla="*/ 488626 w 4527226"/>
                    <a:gd name="connsiteY26" fmla="*/ 2998908 h 6046908"/>
                    <a:gd name="connsiteX27" fmla="*/ 471956 w 4527226"/>
                    <a:gd name="connsiteY27" fmla="*/ 2942709 h 6046908"/>
                    <a:gd name="connsiteX28" fmla="*/ 435286 w 4527226"/>
                    <a:gd name="connsiteY28" fmla="*/ 2930328 h 6046908"/>
                    <a:gd name="connsiteX29" fmla="*/ 389566 w 4527226"/>
                    <a:gd name="connsiteY29" fmla="*/ 2930328 h 6046908"/>
                    <a:gd name="connsiteX30" fmla="*/ 314000 w 4527226"/>
                    <a:gd name="connsiteY30" fmla="*/ 2893495 h 6046908"/>
                    <a:gd name="connsiteX31" fmla="*/ 320986 w 4527226"/>
                    <a:gd name="connsiteY31" fmla="*/ 2846508 h 6046908"/>
                    <a:gd name="connsiteX32" fmla="*/ 328606 w 4527226"/>
                    <a:gd name="connsiteY32" fmla="*/ 2793168 h 6046908"/>
                    <a:gd name="connsiteX33" fmla="*/ 313366 w 4527226"/>
                    <a:gd name="connsiteY33" fmla="*/ 2732208 h 6046908"/>
                    <a:gd name="connsiteX34" fmla="*/ 267646 w 4527226"/>
                    <a:gd name="connsiteY34" fmla="*/ 2671248 h 6046908"/>
                    <a:gd name="connsiteX35" fmla="*/ 176206 w 4527226"/>
                    <a:gd name="connsiteY35" fmla="*/ 2656008 h 6046908"/>
                    <a:gd name="connsiteX36" fmla="*/ 54286 w 4527226"/>
                    <a:gd name="connsiteY36" fmla="*/ 2610288 h 6046908"/>
                    <a:gd name="connsiteX37" fmla="*/ 7931 w 4527226"/>
                    <a:gd name="connsiteY37" fmla="*/ 2563298 h 6046908"/>
                    <a:gd name="connsiteX38" fmla="*/ 8566 w 4527226"/>
                    <a:gd name="connsiteY38" fmla="*/ 2488368 h 6046908"/>
                    <a:gd name="connsiteX39" fmla="*/ 92386 w 4527226"/>
                    <a:gd name="connsiteY39" fmla="*/ 2335968 h 6046908"/>
                    <a:gd name="connsiteX40" fmla="*/ 221926 w 4527226"/>
                    <a:gd name="connsiteY40" fmla="*/ 2175948 h 6046908"/>
                    <a:gd name="connsiteX41" fmla="*/ 282886 w 4527226"/>
                    <a:gd name="connsiteY41" fmla="*/ 2084508 h 6046908"/>
                    <a:gd name="connsiteX42" fmla="*/ 328606 w 4527226"/>
                    <a:gd name="connsiteY42" fmla="*/ 1977828 h 6046908"/>
                    <a:gd name="connsiteX43" fmla="*/ 359086 w 4527226"/>
                    <a:gd name="connsiteY43" fmla="*/ 1871148 h 6046908"/>
                    <a:gd name="connsiteX44" fmla="*/ 374326 w 4527226"/>
                    <a:gd name="connsiteY44" fmla="*/ 1810188 h 6046908"/>
                    <a:gd name="connsiteX45" fmla="*/ 343846 w 4527226"/>
                    <a:gd name="connsiteY45" fmla="*/ 1756848 h 6046908"/>
                    <a:gd name="connsiteX46" fmla="*/ 328606 w 4527226"/>
                    <a:gd name="connsiteY46" fmla="*/ 1680648 h 6046908"/>
                    <a:gd name="connsiteX47" fmla="*/ 412426 w 4527226"/>
                    <a:gd name="connsiteY47" fmla="*/ 1474908 h 6046908"/>
                    <a:gd name="connsiteX48" fmla="*/ 442906 w 4527226"/>
                    <a:gd name="connsiteY48" fmla="*/ 1307268 h 6046908"/>
                    <a:gd name="connsiteX49" fmla="*/ 465766 w 4527226"/>
                    <a:gd name="connsiteY49" fmla="*/ 1192968 h 6046908"/>
                    <a:gd name="connsiteX50" fmla="*/ 503866 w 4527226"/>
                    <a:gd name="connsiteY50" fmla="*/ 1055808 h 6046908"/>
                    <a:gd name="connsiteX51" fmla="*/ 557206 w 4527226"/>
                    <a:gd name="connsiteY51" fmla="*/ 888168 h 6046908"/>
                    <a:gd name="connsiteX52" fmla="*/ 503866 w 4527226"/>
                    <a:gd name="connsiteY52" fmla="*/ 888168 h 6046908"/>
                    <a:gd name="connsiteX53" fmla="*/ 412426 w 4527226"/>
                    <a:gd name="connsiteY53" fmla="*/ 834828 h 6046908"/>
                    <a:gd name="connsiteX54" fmla="*/ 328606 w 4527226"/>
                    <a:gd name="connsiteY54" fmla="*/ 789108 h 6046908"/>
                    <a:gd name="connsiteX55" fmla="*/ 260026 w 4527226"/>
                    <a:gd name="connsiteY55" fmla="*/ 773868 h 6046908"/>
                    <a:gd name="connsiteX56" fmla="*/ 214306 w 4527226"/>
                    <a:gd name="connsiteY56" fmla="*/ 751008 h 6046908"/>
                    <a:gd name="connsiteX57" fmla="*/ 260026 w 4527226"/>
                    <a:gd name="connsiteY57" fmla="*/ 674808 h 6046908"/>
                    <a:gd name="connsiteX58" fmla="*/ 374326 w 4527226"/>
                    <a:gd name="connsiteY58" fmla="*/ 606228 h 6046908"/>
                    <a:gd name="connsiteX59" fmla="*/ 557206 w 4527226"/>
                    <a:gd name="connsiteY59" fmla="*/ 507168 h 6046908"/>
                    <a:gd name="connsiteX60" fmla="*/ 656266 w 4527226"/>
                    <a:gd name="connsiteY60" fmla="*/ 423348 h 6046908"/>
                    <a:gd name="connsiteX61" fmla="*/ 892486 w 4527226"/>
                    <a:gd name="connsiteY61" fmla="*/ 232848 h 6046908"/>
                    <a:gd name="connsiteX62" fmla="*/ 1174426 w 4527226"/>
                    <a:gd name="connsiteY62" fmla="*/ 80448 h 6046908"/>
                    <a:gd name="connsiteX63" fmla="*/ 1593526 w 4527226"/>
                    <a:gd name="connsiteY63" fmla="*/ 11868 h 6046908"/>
                    <a:gd name="connsiteX64" fmla="*/ 1944046 w 4527226"/>
                    <a:gd name="connsiteY64" fmla="*/ 4248 h 6046908"/>
                    <a:gd name="connsiteX65" fmla="*/ 2172646 w 4527226"/>
                    <a:gd name="connsiteY65" fmla="*/ 4248 h 6046908"/>
                    <a:gd name="connsiteX66" fmla="*/ 2393626 w 4527226"/>
                    <a:gd name="connsiteY66" fmla="*/ 57588 h 6046908"/>
                    <a:gd name="connsiteX67" fmla="*/ 2667946 w 4527226"/>
                    <a:gd name="connsiteY67" fmla="*/ 133788 h 6046908"/>
                    <a:gd name="connsiteX68" fmla="*/ 2820346 w 4527226"/>
                    <a:gd name="connsiteY68" fmla="*/ 202368 h 6046908"/>
                    <a:gd name="connsiteX69" fmla="*/ 3102286 w 4527226"/>
                    <a:gd name="connsiteY69" fmla="*/ 400488 h 6046908"/>
                    <a:gd name="connsiteX70" fmla="*/ 3285166 w 4527226"/>
                    <a:gd name="connsiteY70" fmla="*/ 651948 h 6046908"/>
                    <a:gd name="connsiteX71" fmla="*/ 3407086 w 4527226"/>
                    <a:gd name="connsiteY71" fmla="*/ 918648 h 6046908"/>
                    <a:gd name="connsiteX72" fmla="*/ 3475666 w 4527226"/>
                    <a:gd name="connsiteY72" fmla="*/ 1238688 h 6046908"/>
                    <a:gd name="connsiteX73" fmla="*/ 3506146 w 4527226"/>
                    <a:gd name="connsiteY73" fmla="*/ 1543488 h 6046908"/>
                    <a:gd name="connsiteX74" fmla="*/ 3506146 w 4527226"/>
                    <a:gd name="connsiteY74" fmla="*/ 1962588 h 6046908"/>
                    <a:gd name="connsiteX75" fmla="*/ 3338506 w 4527226"/>
                    <a:gd name="connsiteY75" fmla="*/ 2305488 h 6046908"/>
                    <a:gd name="connsiteX76" fmla="*/ 3254686 w 4527226"/>
                    <a:gd name="connsiteY76" fmla="*/ 2473128 h 6046908"/>
                    <a:gd name="connsiteX77" fmla="*/ 3132766 w 4527226"/>
                    <a:gd name="connsiteY77" fmla="*/ 2663628 h 6046908"/>
                    <a:gd name="connsiteX78" fmla="*/ 3071806 w 4527226"/>
                    <a:gd name="connsiteY78" fmla="*/ 2838888 h 6046908"/>
                    <a:gd name="connsiteX79" fmla="*/ 3064186 w 4527226"/>
                    <a:gd name="connsiteY79" fmla="*/ 2915088 h 6046908"/>
                    <a:gd name="connsiteX80" fmla="*/ 3018466 w 4527226"/>
                    <a:gd name="connsiteY80" fmla="*/ 3014148 h 6046908"/>
                    <a:gd name="connsiteX81" fmla="*/ 2980366 w 4527226"/>
                    <a:gd name="connsiteY81" fmla="*/ 3082728 h 6046908"/>
                    <a:gd name="connsiteX82" fmla="*/ 2957506 w 4527226"/>
                    <a:gd name="connsiteY82" fmla="*/ 3120828 h 6046908"/>
                    <a:gd name="connsiteX83" fmla="*/ 2957506 w 4527226"/>
                    <a:gd name="connsiteY83" fmla="*/ 3555168 h 6046908"/>
                    <a:gd name="connsiteX84" fmla="*/ 3010846 w 4527226"/>
                    <a:gd name="connsiteY84" fmla="*/ 3539928 h 6046908"/>
                    <a:gd name="connsiteX85" fmla="*/ 3109906 w 4527226"/>
                    <a:gd name="connsiteY85" fmla="*/ 3570408 h 6046908"/>
                    <a:gd name="connsiteX86" fmla="*/ 3140386 w 4527226"/>
                    <a:gd name="connsiteY86" fmla="*/ 3631368 h 6046908"/>
                    <a:gd name="connsiteX87" fmla="*/ 3117526 w 4527226"/>
                    <a:gd name="connsiteY87" fmla="*/ 3738048 h 6046908"/>
                    <a:gd name="connsiteX88" fmla="*/ 3125146 w 4527226"/>
                    <a:gd name="connsiteY88" fmla="*/ 4103808 h 6046908"/>
                    <a:gd name="connsiteX89" fmla="*/ 3163246 w 4527226"/>
                    <a:gd name="connsiteY89" fmla="*/ 4157148 h 6046908"/>
                    <a:gd name="connsiteX90" fmla="*/ 3201346 w 4527226"/>
                    <a:gd name="connsiteY90" fmla="*/ 4164768 h 6046908"/>
                    <a:gd name="connsiteX91" fmla="*/ 3231826 w 4527226"/>
                    <a:gd name="connsiteY91" fmla="*/ 4172388 h 6046908"/>
                    <a:gd name="connsiteX92" fmla="*/ 3285166 w 4527226"/>
                    <a:gd name="connsiteY92" fmla="*/ 4294308 h 6046908"/>
                    <a:gd name="connsiteX93" fmla="*/ 3300406 w 4527226"/>
                    <a:gd name="connsiteY93" fmla="*/ 4347648 h 6046908"/>
                    <a:gd name="connsiteX94" fmla="*/ 3330886 w 4527226"/>
                    <a:gd name="connsiteY94" fmla="*/ 4408608 h 6046908"/>
                    <a:gd name="connsiteX95" fmla="*/ 3551866 w 4527226"/>
                    <a:gd name="connsiteY95" fmla="*/ 4644828 h 6046908"/>
                    <a:gd name="connsiteX96" fmla="*/ 3887146 w 4527226"/>
                    <a:gd name="connsiteY96" fmla="*/ 5025828 h 6046908"/>
                    <a:gd name="connsiteX97" fmla="*/ 4100506 w 4527226"/>
                    <a:gd name="connsiteY97" fmla="*/ 5300148 h 6046908"/>
                    <a:gd name="connsiteX98" fmla="*/ 4367206 w 4527226"/>
                    <a:gd name="connsiteY98" fmla="*/ 5726868 h 6046908"/>
                    <a:gd name="connsiteX99" fmla="*/ 4527226 w 4527226"/>
                    <a:gd name="connsiteY99" fmla="*/ 6046908 h 6046908"/>
                    <a:gd name="connsiteX0" fmla="*/ 564826 w 4527226"/>
                    <a:gd name="connsiteY0" fmla="*/ 5353488 h 6046908"/>
                    <a:gd name="connsiteX1" fmla="*/ 602926 w 4527226"/>
                    <a:gd name="connsiteY1" fmla="*/ 5223948 h 6046908"/>
                    <a:gd name="connsiteX2" fmla="*/ 625786 w 4527226"/>
                    <a:gd name="connsiteY2" fmla="*/ 5178228 h 6046908"/>
                    <a:gd name="connsiteX3" fmla="*/ 701986 w 4527226"/>
                    <a:gd name="connsiteY3" fmla="*/ 5071548 h 6046908"/>
                    <a:gd name="connsiteX4" fmla="*/ 717226 w 4527226"/>
                    <a:gd name="connsiteY4" fmla="*/ 5063928 h 6046908"/>
                    <a:gd name="connsiteX5" fmla="*/ 709606 w 4527226"/>
                    <a:gd name="connsiteY5" fmla="*/ 5025828 h 6046908"/>
                    <a:gd name="connsiteX6" fmla="*/ 701986 w 4527226"/>
                    <a:gd name="connsiteY6" fmla="*/ 5002968 h 6046908"/>
                    <a:gd name="connsiteX7" fmla="*/ 968686 w 4527226"/>
                    <a:gd name="connsiteY7" fmla="*/ 4682928 h 6046908"/>
                    <a:gd name="connsiteX8" fmla="*/ 961066 w 4527226"/>
                    <a:gd name="connsiteY8" fmla="*/ 4644828 h 6046908"/>
                    <a:gd name="connsiteX9" fmla="*/ 1342066 w 4527226"/>
                    <a:gd name="connsiteY9" fmla="*/ 4172388 h 6046908"/>
                    <a:gd name="connsiteX10" fmla="*/ 1258246 w 4527226"/>
                    <a:gd name="connsiteY10" fmla="*/ 4012368 h 6046908"/>
                    <a:gd name="connsiteX11" fmla="*/ 1204906 w 4527226"/>
                    <a:gd name="connsiteY11" fmla="*/ 3928548 h 6046908"/>
                    <a:gd name="connsiteX12" fmla="*/ 1174426 w 4527226"/>
                    <a:gd name="connsiteY12" fmla="*/ 3768528 h 6046908"/>
                    <a:gd name="connsiteX13" fmla="*/ 1151566 w 4527226"/>
                    <a:gd name="connsiteY13" fmla="*/ 3699948 h 6046908"/>
                    <a:gd name="connsiteX14" fmla="*/ 1143946 w 4527226"/>
                    <a:gd name="connsiteY14" fmla="*/ 3669468 h 6046908"/>
                    <a:gd name="connsiteX15" fmla="*/ 1067746 w 4527226"/>
                    <a:gd name="connsiteY15" fmla="*/ 3661848 h 6046908"/>
                    <a:gd name="connsiteX16" fmla="*/ 938206 w 4527226"/>
                    <a:gd name="connsiteY16" fmla="*/ 3669468 h 6046908"/>
                    <a:gd name="connsiteX17" fmla="*/ 831526 w 4527226"/>
                    <a:gd name="connsiteY17" fmla="*/ 3692328 h 6046908"/>
                    <a:gd name="connsiteX18" fmla="*/ 610546 w 4527226"/>
                    <a:gd name="connsiteY18" fmla="*/ 3738048 h 6046908"/>
                    <a:gd name="connsiteX19" fmla="*/ 389566 w 4527226"/>
                    <a:gd name="connsiteY19" fmla="*/ 3638988 h 6046908"/>
                    <a:gd name="connsiteX20" fmla="*/ 381946 w 4527226"/>
                    <a:gd name="connsiteY20" fmla="*/ 3326568 h 6046908"/>
                    <a:gd name="connsiteX21" fmla="*/ 420046 w 4527226"/>
                    <a:gd name="connsiteY21" fmla="*/ 3227508 h 6046908"/>
                    <a:gd name="connsiteX22" fmla="*/ 389566 w 4527226"/>
                    <a:gd name="connsiteY22" fmla="*/ 3166548 h 6046908"/>
                    <a:gd name="connsiteX23" fmla="*/ 351466 w 4527226"/>
                    <a:gd name="connsiteY23" fmla="*/ 3105588 h 6046908"/>
                    <a:gd name="connsiteX24" fmla="*/ 397186 w 4527226"/>
                    <a:gd name="connsiteY24" fmla="*/ 3021768 h 6046908"/>
                    <a:gd name="connsiteX25" fmla="*/ 488626 w 4527226"/>
                    <a:gd name="connsiteY25" fmla="*/ 2998908 h 6046908"/>
                    <a:gd name="connsiteX26" fmla="*/ 471956 w 4527226"/>
                    <a:gd name="connsiteY26" fmla="*/ 2942709 h 6046908"/>
                    <a:gd name="connsiteX27" fmla="*/ 435286 w 4527226"/>
                    <a:gd name="connsiteY27" fmla="*/ 2930328 h 6046908"/>
                    <a:gd name="connsiteX28" fmla="*/ 389566 w 4527226"/>
                    <a:gd name="connsiteY28" fmla="*/ 2930328 h 6046908"/>
                    <a:gd name="connsiteX29" fmla="*/ 314000 w 4527226"/>
                    <a:gd name="connsiteY29" fmla="*/ 2893495 h 6046908"/>
                    <a:gd name="connsiteX30" fmla="*/ 320986 w 4527226"/>
                    <a:gd name="connsiteY30" fmla="*/ 2846508 h 6046908"/>
                    <a:gd name="connsiteX31" fmla="*/ 328606 w 4527226"/>
                    <a:gd name="connsiteY31" fmla="*/ 2793168 h 6046908"/>
                    <a:gd name="connsiteX32" fmla="*/ 313366 w 4527226"/>
                    <a:gd name="connsiteY32" fmla="*/ 2732208 h 6046908"/>
                    <a:gd name="connsiteX33" fmla="*/ 267646 w 4527226"/>
                    <a:gd name="connsiteY33" fmla="*/ 2671248 h 6046908"/>
                    <a:gd name="connsiteX34" fmla="*/ 176206 w 4527226"/>
                    <a:gd name="connsiteY34" fmla="*/ 2656008 h 6046908"/>
                    <a:gd name="connsiteX35" fmla="*/ 54286 w 4527226"/>
                    <a:gd name="connsiteY35" fmla="*/ 2610288 h 6046908"/>
                    <a:gd name="connsiteX36" fmla="*/ 7931 w 4527226"/>
                    <a:gd name="connsiteY36" fmla="*/ 2563298 h 6046908"/>
                    <a:gd name="connsiteX37" fmla="*/ 8566 w 4527226"/>
                    <a:gd name="connsiteY37" fmla="*/ 2488368 h 6046908"/>
                    <a:gd name="connsiteX38" fmla="*/ 92386 w 4527226"/>
                    <a:gd name="connsiteY38" fmla="*/ 2335968 h 6046908"/>
                    <a:gd name="connsiteX39" fmla="*/ 221926 w 4527226"/>
                    <a:gd name="connsiteY39" fmla="*/ 2175948 h 6046908"/>
                    <a:gd name="connsiteX40" fmla="*/ 282886 w 4527226"/>
                    <a:gd name="connsiteY40" fmla="*/ 2084508 h 6046908"/>
                    <a:gd name="connsiteX41" fmla="*/ 328606 w 4527226"/>
                    <a:gd name="connsiteY41" fmla="*/ 1977828 h 6046908"/>
                    <a:gd name="connsiteX42" fmla="*/ 359086 w 4527226"/>
                    <a:gd name="connsiteY42" fmla="*/ 1871148 h 6046908"/>
                    <a:gd name="connsiteX43" fmla="*/ 374326 w 4527226"/>
                    <a:gd name="connsiteY43" fmla="*/ 1810188 h 6046908"/>
                    <a:gd name="connsiteX44" fmla="*/ 343846 w 4527226"/>
                    <a:gd name="connsiteY44" fmla="*/ 1756848 h 6046908"/>
                    <a:gd name="connsiteX45" fmla="*/ 328606 w 4527226"/>
                    <a:gd name="connsiteY45" fmla="*/ 1680648 h 6046908"/>
                    <a:gd name="connsiteX46" fmla="*/ 412426 w 4527226"/>
                    <a:gd name="connsiteY46" fmla="*/ 1474908 h 6046908"/>
                    <a:gd name="connsiteX47" fmla="*/ 442906 w 4527226"/>
                    <a:gd name="connsiteY47" fmla="*/ 1307268 h 6046908"/>
                    <a:gd name="connsiteX48" fmla="*/ 465766 w 4527226"/>
                    <a:gd name="connsiteY48" fmla="*/ 1192968 h 6046908"/>
                    <a:gd name="connsiteX49" fmla="*/ 503866 w 4527226"/>
                    <a:gd name="connsiteY49" fmla="*/ 1055808 h 6046908"/>
                    <a:gd name="connsiteX50" fmla="*/ 557206 w 4527226"/>
                    <a:gd name="connsiteY50" fmla="*/ 888168 h 6046908"/>
                    <a:gd name="connsiteX51" fmla="*/ 503866 w 4527226"/>
                    <a:gd name="connsiteY51" fmla="*/ 888168 h 6046908"/>
                    <a:gd name="connsiteX52" fmla="*/ 412426 w 4527226"/>
                    <a:gd name="connsiteY52" fmla="*/ 834828 h 6046908"/>
                    <a:gd name="connsiteX53" fmla="*/ 328606 w 4527226"/>
                    <a:gd name="connsiteY53" fmla="*/ 789108 h 6046908"/>
                    <a:gd name="connsiteX54" fmla="*/ 260026 w 4527226"/>
                    <a:gd name="connsiteY54" fmla="*/ 773868 h 6046908"/>
                    <a:gd name="connsiteX55" fmla="*/ 214306 w 4527226"/>
                    <a:gd name="connsiteY55" fmla="*/ 751008 h 6046908"/>
                    <a:gd name="connsiteX56" fmla="*/ 260026 w 4527226"/>
                    <a:gd name="connsiteY56" fmla="*/ 674808 h 6046908"/>
                    <a:gd name="connsiteX57" fmla="*/ 374326 w 4527226"/>
                    <a:gd name="connsiteY57" fmla="*/ 606228 h 6046908"/>
                    <a:gd name="connsiteX58" fmla="*/ 557206 w 4527226"/>
                    <a:gd name="connsiteY58" fmla="*/ 507168 h 6046908"/>
                    <a:gd name="connsiteX59" fmla="*/ 656266 w 4527226"/>
                    <a:gd name="connsiteY59" fmla="*/ 423348 h 6046908"/>
                    <a:gd name="connsiteX60" fmla="*/ 892486 w 4527226"/>
                    <a:gd name="connsiteY60" fmla="*/ 232848 h 6046908"/>
                    <a:gd name="connsiteX61" fmla="*/ 1174426 w 4527226"/>
                    <a:gd name="connsiteY61" fmla="*/ 80448 h 6046908"/>
                    <a:gd name="connsiteX62" fmla="*/ 1593526 w 4527226"/>
                    <a:gd name="connsiteY62" fmla="*/ 11868 h 6046908"/>
                    <a:gd name="connsiteX63" fmla="*/ 1944046 w 4527226"/>
                    <a:gd name="connsiteY63" fmla="*/ 4248 h 6046908"/>
                    <a:gd name="connsiteX64" fmla="*/ 2172646 w 4527226"/>
                    <a:gd name="connsiteY64" fmla="*/ 4248 h 6046908"/>
                    <a:gd name="connsiteX65" fmla="*/ 2393626 w 4527226"/>
                    <a:gd name="connsiteY65" fmla="*/ 57588 h 6046908"/>
                    <a:gd name="connsiteX66" fmla="*/ 2667946 w 4527226"/>
                    <a:gd name="connsiteY66" fmla="*/ 133788 h 6046908"/>
                    <a:gd name="connsiteX67" fmla="*/ 2820346 w 4527226"/>
                    <a:gd name="connsiteY67" fmla="*/ 202368 h 6046908"/>
                    <a:gd name="connsiteX68" fmla="*/ 3102286 w 4527226"/>
                    <a:gd name="connsiteY68" fmla="*/ 400488 h 6046908"/>
                    <a:gd name="connsiteX69" fmla="*/ 3285166 w 4527226"/>
                    <a:gd name="connsiteY69" fmla="*/ 651948 h 6046908"/>
                    <a:gd name="connsiteX70" fmla="*/ 3407086 w 4527226"/>
                    <a:gd name="connsiteY70" fmla="*/ 918648 h 6046908"/>
                    <a:gd name="connsiteX71" fmla="*/ 3475666 w 4527226"/>
                    <a:gd name="connsiteY71" fmla="*/ 1238688 h 6046908"/>
                    <a:gd name="connsiteX72" fmla="*/ 3506146 w 4527226"/>
                    <a:gd name="connsiteY72" fmla="*/ 1543488 h 6046908"/>
                    <a:gd name="connsiteX73" fmla="*/ 3506146 w 4527226"/>
                    <a:gd name="connsiteY73" fmla="*/ 1962588 h 6046908"/>
                    <a:gd name="connsiteX74" fmla="*/ 3338506 w 4527226"/>
                    <a:gd name="connsiteY74" fmla="*/ 2305488 h 6046908"/>
                    <a:gd name="connsiteX75" fmla="*/ 3254686 w 4527226"/>
                    <a:gd name="connsiteY75" fmla="*/ 2473128 h 6046908"/>
                    <a:gd name="connsiteX76" fmla="*/ 3132766 w 4527226"/>
                    <a:gd name="connsiteY76" fmla="*/ 2663628 h 6046908"/>
                    <a:gd name="connsiteX77" fmla="*/ 3071806 w 4527226"/>
                    <a:gd name="connsiteY77" fmla="*/ 2838888 h 6046908"/>
                    <a:gd name="connsiteX78" fmla="*/ 3064186 w 4527226"/>
                    <a:gd name="connsiteY78" fmla="*/ 2915088 h 6046908"/>
                    <a:gd name="connsiteX79" fmla="*/ 3018466 w 4527226"/>
                    <a:gd name="connsiteY79" fmla="*/ 3014148 h 6046908"/>
                    <a:gd name="connsiteX80" fmla="*/ 2980366 w 4527226"/>
                    <a:gd name="connsiteY80" fmla="*/ 3082728 h 6046908"/>
                    <a:gd name="connsiteX81" fmla="*/ 2957506 w 4527226"/>
                    <a:gd name="connsiteY81" fmla="*/ 3120828 h 6046908"/>
                    <a:gd name="connsiteX82" fmla="*/ 2957506 w 4527226"/>
                    <a:gd name="connsiteY82" fmla="*/ 3555168 h 6046908"/>
                    <a:gd name="connsiteX83" fmla="*/ 3010846 w 4527226"/>
                    <a:gd name="connsiteY83" fmla="*/ 3539928 h 6046908"/>
                    <a:gd name="connsiteX84" fmla="*/ 3109906 w 4527226"/>
                    <a:gd name="connsiteY84" fmla="*/ 3570408 h 6046908"/>
                    <a:gd name="connsiteX85" fmla="*/ 3140386 w 4527226"/>
                    <a:gd name="connsiteY85" fmla="*/ 3631368 h 6046908"/>
                    <a:gd name="connsiteX86" fmla="*/ 3117526 w 4527226"/>
                    <a:gd name="connsiteY86" fmla="*/ 3738048 h 6046908"/>
                    <a:gd name="connsiteX87" fmla="*/ 3125146 w 4527226"/>
                    <a:gd name="connsiteY87" fmla="*/ 4103808 h 6046908"/>
                    <a:gd name="connsiteX88" fmla="*/ 3163246 w 4527226"/>
                    <a:gd name="connsiteY88" fmla="*/ 4157148 h 6046908"/>
                    <a:gd name="connsiteX89" fmla="*/ 3201346 w 4527226"/>
                    <a:gd name="connsiteY89" fmla="*/ 4164768 h 6046908"/>
                    <a:gd name="connsiteX90" fmla="*/ 3231826 w 4527226"/>
                    <a:gd name="connsiteY90" fmla="*/ 4172388 h 6046908"/>
                    <a:gd name="connsiteX91" fmla="*/ 3285166 w 4527226"/>
                    <a:gd name="connsiteY91" fmla="*/ 4294308 h 6046908"/>
                    <a:gd name="connsiteX92" fmla="*/ 3300406 w 4527226"/>
                    <a:gd name="connsiteY92" fmla="*/ 4347648 h 6046908"/>
                    <a:gd name="connsiteX93" fmla="*/ 3330886 w 4527226"/>
                    <a:gd name="connsiteY93" fmla="*/ 4408608 h 6046908"/>
                    <a:gd name="connsiteX94" fmla="*/ 3551866 w 4527226"/>
                    <a:gd name="connsiteY94" fmla="*/ 4644828 h 6046908"/>
                    <a:gd name="connsiteX95" fmla="*/ 3887146 w 4527226"/>
                    <a:gd name="connsiteY95" fmla="*/ 5025828 h 6046908"/>
                    <a:gd name="connsiteX96" fmla="*/ 4100506 w 4527226"/>
                    <a:gd name="connsiteY96" fmla="*/ 5300148 h 6046908"/>
                    <a:gd name="connsiteX97" fmla="*/ 4367206 w 4527226"/>
                    <a:gd name="connsiteY97" fmla="*/ 5726868 h 6046908"/>
                    <a:gd name="connsiteX98" fmla="*/ 4527226 w 4527226"/>
                    <a:gd name="connsiteY98" fmla="*/ 6046908 h 6046908"/>
                    <a:gd name="connsiteX0" fmla="*/ 602926 w 4527226"/>
                    <a:gd name="connsiteY0" fmla="*/ 5223948 h 6046908"/>
                    <a:gd name="connsiteX1" fmla="*/ 625786 w 4527226"/>
                    <a:gd name="connsiteY1" fmla="*/ 5178228 h 6046908"/>
                    <a:gd name="connsiteX2" fmla="*/ 701986 w 4527226"/>
                    <a:gd name="connsiteY2" fmla="*/ 5071548 h 6046908"/>
                    <a:gd name="connsiteX3" fmla="*/ 717226 w 4527226"/>
                    <a:gd name="connsiteY3" fmla="*/ 5063928 h 6046908"/>
                    <a:gd name="connsiteX4" fmla="*/ 709606 w 4527226"/>
                    <a:gd name="connsiteY4" fmla="*/ 5025828 h 6046908"/>
                    <a:gd name="connsiteX5" fmla="*/ 701986 w 4527226"/>
                    <a:gd name="connsiteY5" fmla="*/ 5002968 h 6046908"/>
                    <a:gd name="connsiteX6" fmla="*/ 968686 w 4527226"/>
                    <a:gd name="connsiteY6" fmla="*/ 4682928 h 6046908"/>
                    <a:gd name="connsiteX7" fmla="*/ 961066 w 4527226"/>
                    <a:gd name="connsiteY7" fmla="*/ 4644828 h 6046908"/>
                    <a:gd name="connsiteX8" fmla="*/ 1342066 w 4527226"/>
                    <a:gd name="connsiteY8" fmla="*/ 4172388 h 6046908"/>
                    <a:gd name="connsiteX9" fmla="*/ 1258246 w 4527226"/>
                    <a:gd name="connsiteY9" fmla="*/ 4012368 h 6046908"/>
                    <a:gd name="connsiteX10" fmla="*/ 1204906 w 4527226"/>
                    <a:gd name="connsiteY10" fmla="*/ 3928548 h 6046908"/>
                    <a:gd name="connsiteX11" fmla="*/ 1174426 w 4527226"/>
                    <a:gd name="connsiteY11" fmla="*/ 3768528 h 6046908"/>
                    <a:gd name="connsiteX12" fmla="*/ 1151566 w 4527226"/>
                    <a:gd name="connsiteY12" fmla="*/ 3699948 h 6046908"/>
                    <a:gd name="connsiteX13" fmla="*/ 1143946 w 4527226"/>
                    <a:gd name="connsiteY13" fmla="*/ 3669468 h 6046908"/>
                    <a:gd name="connsiteX14" fmla="*/ 1067746 w 4527226"/>
                    <a:gd name="connsiteY14" fmla="*/ 3661848 h 6046908"/>
                    <a:gd name="connsiteX15" fmla="*/ 938206 w 4527226"/>
                    <a:gd name="connsiteY15" fmla="*/ 3669468 h 6046908"/>
                    <a:gd name="connsiteX16" fmla="*/ 831526 w 4527226"/>
                    <a:gd name="connsiteY16" fmla="*/ 3692328 h 6046908"/>
                    <a:gd name="connsiteX17" fmla="*/ 610546 w 4527226"/>
                    <a:gd name="connsiteY17" fmla="*/ 3738048 h 6046908"/>
                    <a:gd name="connsiteX18" fmla="*/ 389566 w 4527226"/>
                    <a:gd name="connsiteY18" fmla="*/ 3638988 h 6046908"/>
                    <a:gd name="connsiteX19" fmla="*/ 381946 w 4527226"/>
                    <a:gd name="connsiteY19" fmla="*/ 3326568 h 6046908"/>
                    <a:gd name="connsiteX20" fmla="*/ 420046 w 4527226"/>
                    <a:gd name="connsiteY20" fmla="*/ 3227508 h 6046908"/>
                    <a:gd name="connsiteX21" fmla="*/ 389566 w 4527226"/>
                    <a:gd name="connsiteY21" fmla="*/ 3166548 h 6046908"/>
                    <a:gd name="connsiteX22" fmla="*/ 351466 w 4527226"/>
                    <a:gd name="connsiteY22" fmla="*/ 3105588 h 6046908"/>
                    <a:gd name="connsiteX23" fmla="*/ 397186 w 4527226"/>
                    <a:gd name="connsiteY23" fmla="*/ 3021768 h 6046908"/>
                    <a:gd name="connsiteX24" fmla="*/ 488626 w 4527226"/>
                    <a:gd name="connsiteY24" fmla="*/ 2998908 h 6046908"/>
                    <a:gd name="connsiteX25" fmla="*/ 471956 w 4527226"/>
                    <a:gd name="connsiteY25" fmla="*/ 2942709 h 6046908"/>
                    <a:gd name="connsiteX26" fmla="*/ 435286 w 4527226"/>
                    <a:gd name="connsiteY26" fmla="*/ 2930328 h 6046908"/>
                    <a:gd name="connsiteX27" fmla="*/ 389566 w 4527226"/>
                    <a:gd name="connsiteY27" fmla="*/ 2930328 h 6046908"/>
                    <a:gd name="connsiteX28" fmla="*/ 314000 w 4527226"/>
                    <a:gd name="connsiteY28" fmla="*/ 2893495 h 6046908"/>
                    <a:gd name="connsiteX29" fmla="*/ 320986 w 4527226"/>
                    <a:gd name="connsiteY29" fmla="*/ 2846508 h 6046908"/>
                    <a:gd name="connsiteX30" fmla="*/ 328606 w 4527226"/>
                    <a:gd name="connsiteY30" fmla="*/ 2793168 h 6046908"/>
                    <a:gd name="connsiteX31" fmla="*/ 313366 w 4527226"/>
                    <a:gd name="connsiteY31" fmla="*/ 2732208 h 6046908"/>
                    <a:gd name="connsiteX32" fmla="*/ 267646 w 4527226"/>
                    <a:gd name="connsiteY32" fmla="*/ 2671248 h 6046908"/>
                    <a:gd name="connsiteX33" fmla="*/ 176206 w 4527226"/>
                    <a:gd name="connsiteY33" fmla="*/ 2656008 h 6046908"/>
                    <a:gd name="connsiteX34" fmla="*/ 54286 w 4527226"/>
                    <a:gd name="connsiteY34" fmla="*/ 2610288 h 6046908"/>
                    <a:gd name="connsiteX35" fmla="*/ 7931 w 4527226"/>
                    <a:gd name="connsiteY35" fmla="*/ 2563298 h 6046908"/>
                    <a:gd name="connsiteX36" fmla="*/ 8566 w 4527226"/>
                    <a:gd name="connsiteY36" fmla="*/ 2488368 h 6046908"/>
                    <a:gd name="connsiteX37" fmla="*/ 92386 w 4527226"/>
                    <a:gd name="connsiteY37" fmla="*/ 2335968 h 6046908"/>
                    <a:gd name="connsiteX38" fmla="*/ 221926 w 4527226"/>
                    <a:gd name="connsiteY38" fmla="*/ 2175948 h 6046908"/>
                    <a:gd name="connsiteX39" fmla="*/ 282886 w 4527226"/>
                    <a:gd name="connsiteY39" fmla="*/ 2084508 h 6046908"/>
                    <a:gd name="connsiteX40" fmla="*/ 328606 w 4527226"/>
                    <a:gd name="connsiteY40" fmla="*/ 1977828 h 6046908"/>
                    <a:gd name="connsiteX41" fmla="*/ 359086 w 4527226"/>
                    <a:gd name="connsiteY41" fmla="*/ 1871148 h 6046908"/>
                    <a:gd name="connsiteX42" fmla="*/ 374326 w 4527226"/>
                    <a:gd name="connsiteY42" fmla="*/ 1810188 h 6046908"/>
                    <a:gd name="connsiteX43" fmla="*/ 343846 w 4527226"/>
                    <a:gd name="connsiteY43" fmla="*/ 1756848 h 6046908"/>
                    <a:gd name="connsiteX44" fmla="*/ 328606 w 4527226"/>
                    <a:gd name="connsiteY44" fmla="*/ 1680648 h 6046908"/>
                    <a:gd name="connsiteX45" fmla="*/ 412426 w 4527226"/>
                    <a:gd name="connsiteY45" fmla="*/ 1474908 h 6046908"/>
                    <a:gd name="connsiteX46" fmla="*/ 442906 w 4527226"/>
                    <a:gd name="connsiteY46" fmla="*/ 1307268 h 6046908"/>
                    <a:gd name="connsiteX47" fmla="*/ 465766 w 4527226"/>
                    <a:gd name="connsiteY47" fmla="*/ 1192968 h 6046908"/>
                    <a:gd name="connsiteX48" fmla="*/ 503866 w 4527226"/>
                    <a:gd name="connsiteY48" fmla="*/ 1055808 h 6046908"/>
                    <a:gd name="connsiteX49" fmla="*/ 557206 w 4527226"/>
                    <a:gd name="connsiteY49" fmla="*/ 888168 h 6046908"/>
                    <a:gd name="connsiteX50" fmla="*/ 503866 w 4527226"/>
                    <a:gd name="connsiteY50" fmla="*/ 888168 h 6046908"/>
                    <a:gd name="connsiteX51" fmla="*/ 412426 w 4527226"/>
                    <a:gd name="connsiteY51" fmla="*/ 834828 h 6046908"/>
                    <a:gd name="connsiteX52" fmla="*/ 328606 w 4527226"/>
                    <a:gd name="connsiteY52" fmla="*/ 789108 h 6046908"/>
                    <a:gd name="connsiteX53" fmla="*/ 260026 w 4527226"/>
                    <a:gd name="connsiteY53" fmla="*/ 773868 h 6046908"/>
                    <a:gd name="connsiteX54" fmla="*/ 214306 w 4527226"/>
                    <a:gd name="connsiteY54" fmla="*/ 751008 h 6046908"/>
                    <a:gd name="connsiteX55" fmla="*/ 260026 w 4527226"/>
                    <a:gd name="connsiteY55" fmla="*/ 674808 h 6046908"/>
                    <a:gd name="connsiteX56" fmla="*/ 374326 w 4527226"/>
                    <a:gd name="connsiteY56" fmla="*/ 606228 h 6046908"/>
                    <a:gd name="connsiteX57" fmla="*/ 557206 w 4527226"/>
                    <a:gd name="connsiteY57" fmla="*/ 507168 h 6046908"/>
                    <a:gd name="connsiteX58" fmla="*/ 656266 w 4527226"/>
                    <a:gd name="connsiteY58" fmla="*/ 423348 h 6046908"/>
                    <a:gd name="connsiteX59" fmla="*/ 892486 w 4527226"/>
                    <a:gd name="connsiteY59" fmla="*/ 232848 h 6046908"/>
                    <a:gd name="connsiteX60" fmla="*/ 1174426 w 4527226"/>
                    <a:gd name="connsiteY60" fmla="*/ 80448 h 6046908"/>
                    <a:gd name="connsiteX61" fmla="*/ 1593526 w 4527226"/>
                    <a:gd name="connsiteY61" fmla="*/ 11868 h 6046908"/>
                    <a:gd name="connsiteX62" fmla="*/ 1944046 w 4527226"/>
                    <a:gd name="connsiteY62" fmla="*/ 4248 h 6046908"/>
                    <a:gd name="connsiteX63" fmla="*/ 2172646 w 4527226"/>
                    <a:gd name="connsiteY63" fmla="*/ 4248 h 6046908"/>
                    <a:gd name="connsiteX64" fmla="*/ 2393626 w 4527226"/>
                    <a:gd name="connsiteY64" fmla="*/ 57588 h 6046908"/>
                    <a:gd name="connsiteX65" fmla="*/ 2667946 w 4527226"/>
                    <a:gd name="connsiteY65" fmla="*/ 133788 h 6046908"/>
                    <a:gd name="connsiteX66" fmla="*/ 2820346 w 4527226"/>
                    <a:gd name="connsiteY66" fmla="*/ 202368 h 6046908"/>
                    <a:gd name="connsiteX67" fmla="*/ 3102286 w 4527226"/>
                    <a:gd name="connsiteY67" fmla="*/ 400488 h 6046908"/>
                    <a:gd name="connsiteX68" fmla="*/ 3285166 w 4527226"/>
                    <a:gd name="connsiteY68" fmla="*/ 651948 h 6046908"/>
                    <a:gd name="connsiteX69" fmla="*/ 3407086 w 4527226"/>
                    <a:gd name="connsiteY69" fmla="*/ 918648 h 6046908"/>
                    <a:gd name="connsiteX70" fmla="*/ 3475666 w 4527226"/>
                    <a:gd name="connsiteY70" fmla="*/ 1238688 h 6046908"/>
                    <a:gd name="connsiteX71" fmla="*/ 3506146 w 4527226"/>
                    <a:gd name="connsiteY71" fmla="*/ 1543488 h 6046908"/>
                    <a:gd name="connsiteX72" fmla="*/ 3506146 w 4527226"/>
                    <a:gd name="connsiteY72" fmla="*/ 1962588 h 6046908"/>
                    <a:gd name="connsiteX73" fmla="*/ 3338506 w 4527226"/>
                    <a:gd name="connsiteY73" fmla="*/ 2305488 h 6046908"/>
                    <a:gd name="connsiteX74" fmla="*/ 3254686 w 4527226"/>
                    <a:gd name="connsiteY74" fmla="*/ 2473128 h 6046908"/>
                    <a:gd name="connsiteX75" fmla="*/ 3132766 w 4527226"/>
                    <a:gd name="connsiteY75" fmla="*/ 2663628 h 6046908"/>
                    <a:gd name="connsiteX76" fmla="*/ 3071806 w 4527226"/>
                    <a:gd name="connsiteY76" fmla="*/ 2838888 h 6046908"/>
                    <a:gd name="connsiteX77" fmla="*/ 3064186 w 4527226"/>
                    <a:gd name="connsiteY77" fmla="*/ 2915088 h 6046908"/>
                    <a:gd name="connsiteX78" fmla="*/ 3018466 w 4527226"/>
                    <a:gd name="connsiteY78" fmla="*/ 3014148 h 6046908"/>
                    <a:gd name="connsiteX79" fmla="*/ 2980366 w 4527226"/>
                    <a:gd name="connsiteY79" fmla="*/ 3082728 h 6046908"/>
                    <a:gd name="connsiteX80" fmla="*/ 2957506 w 4527226"/>
                    <a:gd name="connsiteY80" fmla="*/ 3120828 h 6046908"/>
                    <a:gd name="connsiteX81" fmla="*/ 2957506 w 4527226"/>
                    <a:gd name="connsiteY81" fmla="*/ 3555168 h 6046908"/>
                    <a:gd name="connsiteX82" fmla="*/ 3010846 w 4527226"/>
                    <a:gd name="connsiteY82" fmla="*/ 3539928 h 6046908"/>
                    <a:gd name="connsiteX83" fmla="*/ 3109906 w 4527226"/>
                    <a:gd name="connsiteY83" fmla="*/ 3570408 h 6046908"/>
                    <a:gd name="connsiteX84" fmla="*/ 3140386 w 4527226"/>
                    <a:gd name="connsiteY84" fmla="*/ 3631368 h 6046908"/>
                    <a:gd name="connsiteX85" fmla="*/ 3117526 w 4527226"/>
                    <a:gd name="connsiteY85" fmla="*/ 3738048 h 6046908"/>
                    <a:gd name="connsiteX86" fmla="*/ 3125146 w 4527226"/>
                    <a:gd name="connsiteY86" fmla="*/ 4103808 h 6046908"/>
                    <a:gd name="connsiteX87" fmla="*/ 3163246 w 4527226"/>
                    <a:gd name="connsiteY87" fmla="*/ 4157148 h 6046908"/>
                    <a:gd name="connsiteX88" fmla="*/ 3201346 w 4527226"/>
                    <a:gd name="connsiteY88" fmla="*/ 4164768 h 6046908"/>
                    <a:gd name="connsiteX89" fmla="*/ 3231826 w 4527226"/>
                    <a:gd name="connsiteY89" fmla="*/ 4172388 h 6046908"/>
                    <a:gd name="connsiteX90" fmla="*/ 3285166 w 4527226"/>
                    <a:gd name="connsiteY90" fmla="*/ 4294308 h 6046908"/>
                    <a:gd name="connsiteX91" fmla="*/ 3300406 w 4527226"/>
                    <a:gd name="connsiteY91" fmla="*/ 4347648 h 6046908"/>
                    <a:gd name="connsiteX92" fmla="*/ 3330886 w 4527226"/>
                    <a:gd name="connsiteY92" fmla="*/ 4408608 h 6046908"/>
                    <a:gd name="connsiteX93" fmla="*/ 3551866 w 4527226"/>
                    <a:gd name="connsiteY93" fmla="*/ 4644828 h 6046908"/>
                    <a:gd name="connsiteX94" fmla="*/ 3887146 w 4527226"/>
                    <a:gd name="connsiteY94" fmla="*/ 5025828 h 6046908"/>
                    <a:gd name="connsiteX95" fmla="*/ 4100506 w 4527226"/>
                    <a:gd name="connsiteY95" fmla="*/ 5300148 h 6046908"/>
                    <a:gd name="connsiteX96" fmla="*/ 4367206 w 4527226"/>
                    <a:gd name="connsiteY96" fmla="*/ 5726868 h 6046908"/>
                    <a:gd name="connsiteX97" fmla="*/ 4527226 w 4527226"/>
                    <a:gd name="connsiteY97" fmla="*/ 6046908 h 6046908"/>
                    <a:gd name="connsiteX0" fmla="*/ 625786 w 4527226"/>
                    <a:gd name="connsiteY0" fmla="*/ 5178228 h 6046908"/>
                    <a:gd name="connsiteX1" fmla="*/ 701986 w 4527226"/>
                    <a:gd name="connsiteY1" fmla="*/ 5071548 h 6046908"/>
                    <a:gd name="connsiteX2" fmla="*/ 717226 w 4527226"/>
                    <a:gd name="connsiteY2" fmla="*/ 5063928 h 6046908"/>
                    <a:gd name="connsiteX3" fmla="*/ 709606 w 4527226"/>
                    <a:gd name="connsiteY3" fmla="*/ 5025828 h 6046908"/>
                    <a:gd name="connsiteX4" fmla="*/ 701986 w 4527226"/>
                    <a:gd name="connsiteY4" fmla="*/ 5002968 h 6046908"/>
                    <a:gd name="connsiteX5" fmla="*/ 968686 w 4527226"/>
                    <a:gd name="connsiteY5" fmla="*/ 4682928 h 6046908"/>
                    <a:gd name="connsiteX6" fmla="*/ 961066 w 4527226"/>
                    <a:gd name="connsiteY6" fmla="*/ 4644828 h 6046908"/>
                    <a:gd name="connsiteX7" fmla="*/ 1342066 w 4527226"/>
                    <a:gd name="connsiteY7" fmla="*/ 4172388 h 6046908"/>
                    <a:gd name="connsiteX8" fmla="*/ 1258246 w 4527226"/>
                    <a:gd name="connsiteY8" fmla="*/ 4012368 h 6046908"/>
                    <a:gd name="connsiteX9" fmla="*/ 1204906 w 4527226"/>
                    <a:gd name="connsiteY9" fmla="*/ 3928548 h 6046908"/>
                    <a:gd name="connsiteX10" fmla="*/ 1174426 w 4527226"/>
                    <a:gd name="connsiteY10" fmla="*/ 3768528 h 6046908"/>
                    <a:gd name="connsiteX11" fmla="*/ 1151566 w 4527226"/>
                    <a:gd name="connsiteY11" fmla="*/ 3699948 h 6046908"/>
                    <a:gd name="connsiteX12" fmla="*/ 1143946 w 4527226"/>
                    <a:gd name="connsiteY12" fmla="*/ 3669468 h 6046908"/>
                    <a:gd name="connsiteX13" fmla="*/ 1067746 w 4527226"/>
                    <a:gd name="connsiteY13" fmla="*/ 3661848 h 6046908"/>
                    <a:gd name="connsiteX14" fmla="*/ 938206 w 4527226"/>
                    <a:gd name="connsiteY14" fmla="*/ 3669468 h 6046908"/>
                    <a:gd name="connsiteX15" fmla="*/ 831526 w 4527226"/>
                    <a:gd name="connsiteY15" fmla="*/ 3692328 h 6046908"/>
                    <a:gd name="connsiteX16" fmla="*/ 610546 w 4527226"/>
                    <a:gd name="connsiteY16" fmla="*/ 3738048 h 6046908"/>
                    <a:gd name="connsiteX17" fmla="*/ 389566 w 4527226"/>
                    <a:gd name="connsiteY17" fmla="*/ 3638988 h 6046908"/>
                    <a:gd name="connsiteX18" fmla="*/ 381946 w 4527226"/>
                    <a:gd name="connsiteY18" fmla="*/ 3326568 h 6046908"/>
                    <a:gd name="connsiteX19" fmla="*/ 420046 w 4527226"/>
                    <a:gd name="connsiteY19" fmla="*/ 3227508 h 6046908"/>
                    <a:gd name="connsiteX20" fmla="*/ 389566 w 4527226"/>
                    <a:gd name="connsiteY20" fmla="*/ 3166548 h 6046908"/>
                    <a:gd name="connsiteX21" fmla="*/ 351466 w 4527226"/>
                    <a:gd name="connsiteY21" fmla="*/ 3105588 h 6046908"/>
                    <a:gd name="connsiteX22" fmla="*/ 397186 w 4527226"/>
                    <a:gd name="connsiteY22" fmla="*/ 3021768 h 6046908"/>
                    <a:gd name="connsiteX23" fmla="*/ 488626 w 4527226"/>
                    <a:gd name="connsiteY23" fmla="*/ 2998908 h 6046908"/>
                    <a:gd name="connsiteX24" fmla="*/ 471956 w 4527226"/>
                    <a:gd name="connsiteY24" fmla="*/ 2942709 h 6046908"/>
                    <a:gd name="connsiteX25" fmla="*/ 435286 w 4527226"/>
                    <a:gd name="connsiteY25" fmla="*/ 2930328 h 6046908"/>
                    <a:gd name="connsiteX26" fmla="*/ 389566 w 4527226"/>
                    <a:gd name="connsiteY26" fmla="*/ 2930328 h 6046908"/>
                    <a:gd name="connsiteX27" fmla="*/ 314000 w 4527226"/>
                    <a:gd name="connsiteY27" fmla="*/ 2893495 h 6046908"/>
                    <a:gd name="connsiteX28" fmla="*/ 320986 w 4527226"/>
                    <a:gd name="connsiteY28" fmla="*/ 2846508 h 6046908"/>
                    <a:gd name="connsiteX29" fmla="*/ 328606 w 4527226"/>
                    <a:gd name="connsiteY29" fmla="*/ 2793168 h 6046908"/>
                    <a:gd name="connsiteX30" fmla="*/ 313366 w 4527226"/>
                    <a:gd name="connsiteY30" fmla="*/ 2732208 h 6046908"/>
                    <a:gd name="connsiteX31" fmla="*/ 267646 w 4527226"/>
                    <a:gd name="connsiteY31" fmla="*/ 2671248 h 6046908"/>
                    <a:gd name="connsiteX32" fmla="*/ 176206 w 4527226"/>
                    <a:gd name="connsiteY32" fmla="*/ 2656008 h 6046908"/>
                    <a:gd name="connsiteX33" fmla="*/ 54286 w 4527226"/>
                    <a:gd name="connsiteY33" fmla="*/ 2610288 h 6046908"/>
                    <a:gd name="connsiteX34" fmla="*/ 7931 w 4527226"/>
                    <a:gd name="connsiteY34" fmla="*/ 2563298 h 6046908"/>
                    <a:gd name="connsiteX35" fmla="*/ 8566 w 4527226"/>
                    <a:gd name="connsiteY35" fmla="*/ 2488368 h 6046908"/>
                    <a:gd name="connsiteX36" fmla="*/ 92386 w 4527226"/>
                    <a:gd name="connsiteY36" fmla="*/ 2335968 h 6046908"/>
                    <a:gd name="connsiteX37" fmla="*/ 221926 w 4527226"/>
                    <a:gd name="connsiteY37" fmla="*/ 2175948 h 6046908"/>
                    <a:gd name="connsiteX38" fmla="*/ 282886 w 4527226"/>
                    <a:gd name="connsiteY38" fmla="*/ 2084508 h 6046908"/>
                    <a:gd name="connsiteX39" fmla="*/ 328606 w 4527226"/>
                    <a:gd name="connsiteY39" fmla="*/ 1977828 h 6046908"/>
                    <a:gd name="connsiteX40" fmla="*/ 359086 w 4527226"/>
                    <a:gd name="connsiteY40" fmla="*/ 1871148 h 6046908"/>
                    <a:gd name="connsiteX41" fmla="*/ 374326 w 4527226"/>
                    <a:gd name="connsiteY41" fmla="*/ 1810188 h 6046908"/>
                    <a:gd name="connsiteX42" fmla="*/ 343846 w 4527226"/>
                    <a:gd name="connsiteY42" fmla="*/ 1756848 h 6046908"/>
                    <a:gd name="connsiteX43" fmla="*/ 328606 w 4527226"/>
                    <a:gd name="connsiteY43" fmla="*/ 1680648 h 6046908"/>
                    <a:gd name="connsiteX44" fmla="*/ 412426 w 4527226"/>
                    <a:gd name="connsiteY44" fmla="*/ 1474908 h 6046908"/>
                    <a:gd name="connsiteX45" fmla="*/ 442906 w 4527226"/>
                    <a:gd name="connsiteY45" fmla="*/ 1307268 h 6046908"/>
                    <a:gd name="connsiteX46" fmla="*/ 465766 w 4527226"/>
                    <a:gd name="connsiteY46" fmla="*/ 1192968 h 6046908"/>
                    <a:gd name="connsiteX47" fmla="*/ 503866 w 4527226"/>
                    <a:gd name="connsiteY47" fmla="*/ 1055808 h 6046908"/>
                    <a:gd name="connsiteX48" fmla="*/ 557206 w 4527226"/>
                    <a:gd name="connsiteY48" fmla="*/ 888168 h 6046908"/>
                    <a:gd name="connsiteX49" fmla="*/ 503866 w 4527226"/>
                    <a:gd name="connsiteY49" fmla="*/ 888168 h 6046908"/>
                    <a:gd name="connsiteX50" fmla="*/ 412426 w 4527226"/>
                    <a:gd name="connsiteY50" fmla="*/ 834828 h 6046908"/>
                    <a:gd name="connsiteX51" fmla="*/ 328606 w 4527226"/>
                    <a:gd name="connsiteY51" fmla="*/ 789108 h 6046908"/>
                    <a:gd name="connsiteX52" fmla="*/ 260026 w 4527226"/>
                    <a:gd name="connsiteY52" fmla="*/ 773868 h 6046908"/>
                    <a:gd name="connsiteX53" fmla="*/ 214306 w 4527226"/>
                    <a:gd name="connsiteY53" fmla="*/ 751008 h 6046908"/>
                    <a:gd name="connsiteX54" fmla="*/ 260026 w 4527226"/>
                    <a:gd name="connsiteY54" fmla="*/ 674808 h 6046908"/>
                    <a:gd name="connsiteX55" fmla="*/ 374326 w 4527226"/>
                    <a:gd name="connsiteY55" fmla="*/ 606228 h 6046908"/>
                    <a:gd name="connsiteX56" fmla="*/ 557206 w 4527226"/>
                    <a:gd name="connsiteY56" fmla="*/ 507168 h 6046908"/>
                    <a:gd name="connsiteX57" fmla="*/ 656266 w 4527226"/>
                    <a:gd name="connsiteY57" fmla="*/ 423348 h 6046908"/>
                    <a:gd name="connsiteX58" fmla="*/ 892486 w 4527226"/>
                    <a:gd name="connsiteY58" fmla="*/ 232848 h 6046908"/>
                    <a:gd name="connsiteX59" fmla="*/ 1174426 w 4527226"/>
                    <a:gd name="connsiteY59" fmla="*/ 80448 h 6046908"/>
                    <a:gd name="connsiteX60" fmla="*/ 1593526 w 4527226"/>
                    <a:gd name="connsiteY60" fmla="*/ 11868 h 6046908"/>
                    <a:gd name="connsiteX61" fmla="*/ 1944046 w 4527226"/>
                    <a:gd name="connsiteY61" fmla="*/ 4248 h 6046908"/>
                    <a:gd name="connsiteX62" fmla="*/ 2172646 w 4527226"/>
                    <a:gd name="connsiteY62" fmla="*/ 4248 h 6046908"/>
                    <a:gd name="connsiteX63" fmla="*/ 2393626 w 4527226"/>
                    <a:gd name="connsiteY63" fmla="*/ 57588 h 6046908"/>
                    <a:gd name="connsiteX64" fmla="*/ 2667946 w 4527226"/>
                    <a:gd name="connsiteY64" fmla="*/ 133788 h 6046908"/>
                    <a:gd name="connsiteX65" fmla="*/ 2820346 w 4527226"/>
                    <a:gd name="connsiteY65" fmla="*/ 202368 h 6046908"/>
                    <a:gd name="connsiteX66" fmla="*/ 3102286 w 4527226"/>
                    <a:gd name="connsiteY66" fmla="*/ 400488 h 6046908"/>
                    <a:gd name="connsiteX67" fmla="*/ 3285166 w 4527226"/>
                    <a:gd name="connsiteY67" fmla="*/ 651948 h 6046908"/>
                    <a:gd name="connsiteX68" fmla="*/ 3407086 w 4527226"/>
                    <a:gd name="connsiteY68" fmla="*/ 918648 h 6046908"/>
                    <a:gd name="connsiteX69" fmla="*/ 3475666 w 4527226"/>
                    <a:gd name="connsiteY69" fmla="*/ 1238688 h 6046908"/>
                    <a:gd name="connsiteX70" fmla="*/ 3506146 w 4527226"/>
                    <a:gd name="connsiteY70" fmla="*/ 1543488 h 6046908"/>
                    <a:gd name="connsiteX71" fmla="*/ 3506146 w 4527226"/>
                    <a:gd name="connsiteY71" fmla="*/ 1962588 h 6046908"/>
                    <a:gd name="connsiteX72" fmla="*/ 3338506 w 4527226"/>
                    <a:gd name="connsiteY72" fmla="*/ 2305488 h 6046908"/>
                    <a:gd name="connsiteX73" fmla="*/ 3254686 w 4527226"/>
                    <a:gd name="connsiteY73" fmla="*/ 2473128 h 6046908"/>
                    <a:gd name="connsiteX74" fmla="*/ 3132766 w 4527226"/>
                    <a:gd name="connsiteY74" fmla="*/ 2663628 h 6046908"/>
                    <a:gd name="connsiteX75" fmla="*/ 3071806 w 4527226"/>
                    <a:gd name="connsiteY75" fmla="*/ 2838888 h 6046908"/>
                    <a:gd name="connsiteX76" fmla="*/ 3064186 w 4527226"/>
                    <a:gd name="connsiteY76" fmla="*/ 2915088 h 6046908"/>
                    <a:gd name="connsiteX77" fmla="*/ 3018466 w 4527226"/>
                    <a:gd name="connsiteY77" fmla="*/ 3014148 h 6046908"/>
                    <a:gd name="connsiteX78" fmla="*/ 2980366 w 4527226"/>
                    <a:gd name="connsiteY78" fmla="*/ 3082728 h 6046908"/>
                    <a:gd name="connsiteX79" fmla="*/ 2957506 w 4527226"/>
                    <a:gd name="connsiteY79" fmla="*/ 3120828 h 6046908"/>
                    <a:gd name="connsiteX80" fmla="*/ 2957506 w 4527226"/>
                    <a:gd name="connsiteY80" fmla="*/ 3555168 h 6046908"/>
                    <a:gd name="connsiteX81" fmla="*/ 3010846 w 4527226"/>
                    <a:gd name="connsiteY81" fmla="*/ 3539928 h 6046908"/>
                    <a:gd name="connsiteX82" fmla="*/ 3109906 w 4527226"/>
                    <a:gd name="connsiteY82" fmla="*/ 3570408 h 6046908"/>
                    <a:gd name="connsiteX83" fmla="*/ 3140386 w 4527226"/>
                    <a:gd name="connsiteY83" fmla="*/ 3631368 h 6046908"/>
                    <a:gd name="connsiteX84" fmla="*/ 3117526 w 4527226"/>
                    <a:gd name="connsiteY84" fmla="*/ 3738048 h 6046908"/>
                    <a:gd name="connsiteX85" fmla="*/ 3125146 w 4527226"/>
                    <a:gd name="connsiteY85" fmla="*/ 4103808 h 6046908"/>
                    <a:gd name="connsiteX86" fmla="*/ 3163246 w 4527226"/>
                    <a:gd name="connsiteY86" fmla="*/ 4157148 h 6046908"/>
                    <a:gd name="connsiteX87" fmla="*/ 3201346 w 4527226"/>
                    <a:gd name="connsiteY87" fmla="*/ 4164768 h 6046908"/>
                    <a:gd name="connsiteX88" fmla="*/ 3231826 w 4527226"/>
                    <a:gd name="connsiteY88" fmla="*/ 4172388 h 6046908"/>
                    <a:gd name="connsiteX89" fmla="*/ 3285166 w 4527226"/>
                    <a:gd name="connsiteY89" fmla="*/ 4294308 h 6046908"/>
                    <a:gd name="connsiteX90" fmla="*/ 3300406 w 4527226"/>
                    <a:gd name="connsiteY90" fmla="*/ 4347648 h 6046908"/>
                    <a:gd name="connsiteX91" fmla="*/ 3330886 w 4527226"/>
                    <a:gd name="connsiteY91" fmla="*/ 4408608 h 6046908"/>
                    <a:gd name="connsiteX92" fmla="*/ 3551866 w 4527226"/>
                    <a:gd name="connsiteY92" fmla="*/ 4644828 h 6046908"/>
                    <a:gd name="connsiteX93" fmla="*/ 3887146 w 4527226"/>
                    <a:gd name="connsiteY93" fmla="*/ 5025828 h 6046908"/>
                    <a:gd name="connsiteX94" fmla="*/ 4100506 w 4527226"/>
                    <a:gd name="connsiteY94" fmla="*/ 5300148 h 6046908"/>
                    <a:gd name="connsiteX95" fmla="*/ 4367206 w 4527226"/>
                    <a:gd name="connsiteY95" fmla="*/ 5726868 h 6046908"/>
                    <a:gd name="connsiteX96" fmla="*/ 4527226 w 4527226"/>
                    <a:gd name="connsiteY96" fmla="*/ 6046908 h 6046908"/>
                    <a:gd name="connsiteX0" fmla="*/ 701986 w 4527226"/>
                    <a:gd name="connsiteY0" fmla="*/ 5071548 h 6046908"/>
                    <a:gd name="connsiteX1" fmla="*/ 717226 w 4527226"/>
                    <a:gd name="connsiteY1" fmla="*/ 5063928 h 6046908"/>
                    <a:gd name="connsiteX2" fmla="*/ 709606 w 4527226"/>
                    <a:gd name="connsiteY2" fmla="*/ 5025828 h 6046908"/>
                    <a:gd name="connsiteX3" fmla="*/ 701986 w 4527226"/>
                    <a:gd name="connsiteY3" fmla="*/ 5002968 h 6046908"/>
                    <a:gd name="connsiteX4" fmla="*/ 968686 w 4527226"/>
                    <a:gd name="connsiteY4" fmla="*/ 4682928 h 6046908"/>
                    <a:gd name="connsiteX5" fmla="*/ 961066 w 4527226"/>
                    <a:gd name="connsiteY5" fmla="*/ 4644828 h 6046908"/>
                    <a:gd name="connsiteX6" fmla="*/ 1342066 w 4527226"/>
                    <a:gd name="connsiteY6" fmla="*/ 4172388 h 6046908"/>
                    <a:gd name="connsiteX7" fmla="*/ 1258246 w 4527226"/>
                    <a:gd name="connsiteY7" fmla="*/ 4012368 h 6046908"/>
                    <a:gd name="connsiteX8" fmla="*/ 1204906 w 4527226"/>
                    <a:gd name="connsiteY8" fmla="*/ 3928548 h 6046908"/>
                    <a:gd name="connsiteX9" fmla="*/ 1174426 w 4527226"/>
                    <a:gd name="connsiteY9" fmla="*/ 3768528 h 6046908"/>
                    <a:gd name="connsiteX10" fmla="*/ 1151566 w 4527226"/>
                    <a:gd name="connsiteY10" fmla="*/ 3699948 h 6046908"/>
                    <a:gd name="connsiteX11" fmla="*/ 1143946 w 4527226"/>
                    <a:gd name="connsiteY11" fmla="*/ 3669468 h 6046908"/>
                    <a:gd name="connsiteX12" fmla="*/ 1067746 w 4527226"/>
                    <a:gd name="connsiteY12" fmla="*/ 3661848 h 6046908"/>
                    <a:gd name="connsiteX13" fmla="*/ 938206 w 4527226"/>
                    <a:gd name="connsiteY13" fmla="*/ 3669468 h 6046908"/>
                    <a:gd name="connsiteX14" fmla="*/ 831526 w 4527226"/>
                    <a:gd name="connsiteY14" fmla="*/ 3692328 h 6046908"/>
                    <a:gd name="connsiteX15" fmla="*/ 610546 w 4527226"/>
                    <a:gd name="connsiteY15" fmla="*/ 3738048 h 6046908"/>
                    <a:gd name="connsiteX16" fmla="*/ 389566 w 4527226"/>
                    <a:gd name="connsiteY16" fmla="*/ 3638988 h 6046908"/>
                    <a:gd name="connsiteX17" fmla="*/ 381946 w 4527226"/>
                    <a:gd name="connsiteY17" fmla="*/ 3326568 h 6046908"/>
                    <a:gd name="connsiteX18" fmla="*/ 420046 w 4527226"/>
                    <a:gd name="connsiteY18" fmla="*/ 3227508 h 6046908"/>
                    <a:gd name="connsiteX19" fmla="*/ 389566 w 4527226"/>
                    <a:gd name="connsiteY19" fmla="*/ 3166548 h 6046908"/>
                    <a:gd name="connsiteX20" fmla="*/ 351466 w 4527226"/>
                    <a:gd name="connsiteY20" fmla="*/ 3105588 h 6046908"/>
                    <a:gd name="connsiteX21" fmla="*/ 397186 w 4527226"/>
                    <a:gd name="connsiteY21" fmla="*/ 3021768 h 6046908"/>
                    <a:gd name="connsiteX22" fmla="*/ 488626 w 4527226"/>
                    <a:gd name="connsiteY22" fmla="*/ 2998908 h 6046908"/>
                    <a:gd name="connsiteX23" fmla="*/ 471956 w 4527226"/>
                    <a:gd name="connsiteY23" fmla="*/ 2942709 h 6046908"/>
                    <a:gd name="connsiteX24" fmla="*/ 435286 w 4527226"/>
                    <a:gd name="connsiteY24" fmla="*/ 2930328 h 6046908"/>
                    <a:gd name="connsiteX25" fmla="*/ 389566 w 4527226"/>
                    <a:gd name="connsiteY25" fmla="*/ 2930328 h 6046908"/>
                    <a:gd name="connsiteX26" fmla="*/ 314000 w 4527226"/>
                    <a:gd name="connsiteY26" fmla="*/ 2893495 h 6046908"/>
                    <a:gd name="connsiteX27" fmla="*/ 320986 w 4527226"/>
                    <a:gd name="connsiteY27" fmla="*/ 2846508 h 6046908"/>
                    <a:gd name="connsiteX28" fmla="*/ 328606 w 4527226"/>
                    <a:gd name="connsiteY28" fmla="*/ 2793168 h 6046908"/>
                    <a:gd name="connsiteX29" fmla="*/ 313366 w 4527226"/>
                    <a:gd name="connsiteY29" fmla="*/ 2732208 h 6046908"/>
                    <a:gd name="connsiteX30" fmla="*/ 267646 w 4527226"/>
                    <a:gd name="connsiteY30" fmla="*/ 2671248 h 6046908"/>
                    <a:gd name="connsiteX31" fmla="*/ 176206 w 4527226"/>
                    <a:gd name="connsiteY31" fmla="*/ 2656008 h 6046908"/>
                    <a:gd name="connsiteX32" fmla="*/ 54286 w 4527226"/>
                    <a:gd name="connsiteY32" fmla="*/ 2610288 h 6046908"/>
                    <a:gd name="connsiteX33" fmla="*/ 7931 w 4527226"/>
                    <a:gd name="connsiteY33" fmla="*/ 2563298 h 6046908"/>
                    <a:gd name="connsiteX34" fmla="*/ 8566 w 4527226"/>
                    <a:gd name="connsiteY34" fmla="*/ 2488368 h 6046908"/>
                    <a:gd name="connsiteX35" fmla="*/ 92386 w 4527226"/>
                    <a:gd name="connsiteY35" fmla="*/ 2335968 h 6046908"/>
                    <a:gd name="connsiteX36" fmla="*/ 221926 w 4527226"/>
                    <a:gd name="connsiteY36" fmla="*/ 2175948 h 6046908"/>
                    <a:gd name="connsiteX37" fmla="*/ 282886 w 4527226"/>
                    <a:gd name="connsiteY37" fmla="*/ 2084508 h 6046908"/>
                    <a:gd name="connsiteX38" fmla="*/ 328606 w 4527226"/>
                    <a:gd name="connsiteY38" fmla="*/ 1977828 h 6046908"/>
                    <a:gd name="connsiteX39" fmla="*/ 359086 w 4527226"/>
                    <a:gd name="connsiteY39" fmla="*/ 1871148 h 6046908"/>
                    <a:gd name="connsiteX40" fmla="*/ 374326 w 4527226"/>
                    <a:gd name="connsiteY40" fmla="*/ 1810188 h 6046908"/>
                    <a:gd name="connsiteX41" fmla="*/ 343846 w 4527226"/>
                    <a:gd name="connsiteY41" fmla="*/ 1756848 h 6046908"/>
                    <a:gd name="connsiteX42" fmla="*/ 328606 w 4527226"/>
                    <a:gd name="connsiteY42" fmla="*/ 1680648 h 6046908"/>
                    <a:gd name="connsiteX43" fmla="*/ 412426 w 4527226"/>
                    <a:gd name="connsiteY43" fmla="*/ 1474908 h 6046908"/>
                    <a:gd name="connsiteX44" fmla="*/ 442906 w 4527226"/>
                    <a:gd name="connsiteY44" fmla="*/ 1307268 h 6046908"/>
                    <a:gd name="connsiteX45" fmla="*/ 465766 w 4527226"/>
                    <a:gd name="connsiteY45" fmla="*/ 1192968 h 6046908"/>
                    <a:gd name="connsiteX46" fmla="*/ 503866 w 4527226"/>
                    <a:gd name="connsiteY46" fmla="*/ 1055808 h 6046908"/>
                    <a:gd name="connsiteX47" fmla="*/ 557206 w 4527226"/>
                    <a:gd name="connsiteY47" fmla="*/ 888168 h 6046908"/>
                    <a:gd name="connsiteX48" fmla="*/ 503866 w 4527226"/>
                    <a:gd name="connsiteY48" fmla="*/ 888168 h 6046908"/>
                    <a:gd name="connsiteX49" fmla="*/ 412426 w 4527226"/>
                    <a:gd name="connsiteY49" fmla="*/ 834828 h 6046908"/>
                    <a:gd name="connsiteX50" fmla="*/ 328606 w 4527226"/>
                    <a:gd name="connsiteY50" fmla="*/ 789108 h 6046908"/>
                    <a:gd name="connsiteX51" fmla="*/ 260026 w 4527226"/>
                    <a:gd name="connsiteY51" fmla="*/ 773868 h 6046908"/>
                    <a:gd name="connsiteX52" fmla="*/ 214306 w 4527226"/>
                    <a:gd name="connsiteY52" fmla="*/ 751008 h 6046908"/>
                    <a:gd name="connsiteX53" fmla="*/ 260026 w 4527226"/>
                    <a:gd name="connsiteY53" fmla="*/ 674808 h 6046908"/>
                    <a:gd name="connsiteX54" fmla="*/ 374326 w 4527226"/>
                    <a:gd name="connsiteY54" fmla="*/ 606228 h 6046908"/>
                    <a:gd name="connsiteX55" fmla="*/ 557206 w 4527226"/>
                    <a:gd name="connsiteY55" fmla="*/ 507168 h 6046908"/>
                    <a:gd name="connsiteX56" fmla="*/ 656266 w 4527226"/>
                    <a:gd name="connsiteY56" fmla="*/ 423348 h 6046908"/>
                    <a:gd name="connsiteX57" fmla="*/ 892486 w 4527226"/>
                    <a:gd name="connsiteY57" fmla="*/ 232848 h 6046908"/>
                    <a:gd name="connsiteX58" fmla="*/ 1174426 w 4527226"/>
                    <a:gd name="connsiteY58" fmla="*/ 80448 h 6046908"/>
                    <a:gd name="connsiteX59" fmla="*/ 1593526 w 4527226"/>
                    <a:gd name="connsiteY59" fmla="*/ 11868 h 6046908"/>
                    <a:gd name="connsiteX60" fmla="*/ 1944046 w 4527226"/>
                    <a:gd name="connsiteY60" fmla="*/ 4248 h 6046908"/>
                    <a:gd name="connsiteX61" fmla="*/ 2172646 w 4527226"/>
                    <a:gd name="connsiteY61" fmla="*/ 4248 h 6046908"/>
                    <a:gd name="connsiteX62" fmla="*/ 2393626 w 4527226"/>
                    <a:gd name="connsiteY62" fmla="*/ 57588 h 6046908"/>
                    <a:gd name="connsiteX63" fmla="*/ 2667946 w 4527226"/>
                    <a:gd name="connsiteY63" fmla="*/ 133788 h 6046908"/>
                    <a:gd name="connsiteX64" fmla="*/ 2820346 w 4527226"/>
                    <a:gd name="connsiteY64" fmla="*/ 202368 h 6046908"/>
                    <a:gd name="connsiteX65" fmla="*/ 3102286 w 4527226"/>
                    <a:gd name="connsiteY65" fmla="*/ 400488 h 6046908"/>
                    <a:gd name="connsiteX66" fmla="*/ 3285166 w 4527226"/>
                    <a:gd name="connsiteY66" fmla="*/ 651948 h 6046908"/>
                    <a:gd name="connsiteX67" fmla="*/ 3407086 w 4527226"/>
                    <a:gd name="connsiteY67" fmla="*/ 918648 h 6046908"/>
                    <a:gd name="connsiteX68" fmla="*/ 3475666 w 4527226"/>
                    <a:gd name="connsiteY68" fmla="*/ 1238688 h 6046908"/>
                    <a:gd name="connsiteX69" fmla="*/ 3506146 w 4527226"/>
                    <a:gd name="connsiteY69" fmla="*/ 1543488 h 6046908"/>
                    <a:gd name="connsiteX70" fmla="*/ 3506146 w 4527226"/>
                    <a:gd name="connsiteY70" fmla="*/ 1962588 h 6046908"/>
                    <a:gd name="connsiteX71" fmla="*/ 3338506 w 4527226"/>
                    <a:gd name="connsiteY71" fmla="*/ 2305488 h 6046908"/>
                    <a:gd name="connsiteX72" fmla="*/ 3254686 w 4527226"/>
                    <a:gd name="connsiteY72" fmla="*/ 2473128 h 6046908"/>
                    <a:gd name="connsiteX73" fmla="*/ 3132766 w 4527226"/>
                    <a:gd name="connsiteY73" fmla="*/ 2663628 h 6046908"/>
                    <a:gd name="connsiteX74" fmla="*/ 3071806 w 4527226"/>
                    <a:gd name="connsiteY74" fmla="*/ 2838888 h 6046908"/>
                    <a:gd name="connsiteX75" fmla="*/ 3064186 w 4527226"/>
                    <a:gd name="connsiteY75" fmla="*/ 2915088 h 6046908"/>
                    <a:gd name="connsiteX76" fmla="*/ 3018466 w 4527226"/>
                    <a:gd name="connsiteY76" fmla="*/ 3014148 h 6046908"/>
                    <a:gd name="connsiteX77" fmla="*/ 2980366 w 4527226"/>
                    <a:gd name="connsiteY77" fmla="*/ 3082728 h 6046908"/>
                    <a:gd name="connsiteX78" fmla="*/ 2957506 w 4527226"/>
                    <a:gd name="connsiteY78" fmla="*/ 3120828 h 6046908"/>
                    <a:gd name="connsiteX79" fmla="*/ 2957506 w 4527226"/>
                    <a:gd name="connsiteY79" fmla="*/ 3555168 h 6046908"/>
                    <a:gd name="connsiteX80" fmla="*/ 3010846 w 4527226"/>
                    <a:gd name="connsiteY80" fmla="*/ 3539928 h 6046908"/>
                    <a:gd name="connsiteX81" fmla="*/ 3109906 w 4527226"/>
                    <a:gd name="connsiteY81" fmla="*/ 3570408 h 6046908"/>
                    <a:gd name="connsiteX82" fmla="*/ 3140386 w 4527226"/>
                    <a:gd name="connsiteY82" fmla="*/ 3631368 h 6046908"/>
                    <a:gd name="connsiteX83" fmla="*/ 3117526 w 4527226"/>
                    <a:gd name="connsiteY83" fmla="*/ 3738048 h 6046908"/>
                    <a:gd name="connsiteX84" fmla="*/ 3125146 w 4527226"/>
                    <a:gd name="connsiteY84" fmla="*/ 4103808 h 6046908"/>
                    <a:gd name="connsiteX85" fmla="*/ 3163246 w 4527226"/>
                    <a:gd name="connsiteY85" fmla="*/ 4157148 h 6046908"/>
                    <a:gd name="connsiteX86" fmla="*/ 3201346 w 4527226"/>
                    <a:gd name="connsiteY86" fmla="*/ 4164768 h 6046908"/>
                    <a:gd name="connsiteX87" fmla="*/ 3231826 w 4527226"/>
                    <a:gd name="connsiteY87" fmla="*/ 4172388 h 6046908"/>
                    <a:gd name="connsiteX88" fmla="*/ 3285166 w 4527226"/>
                    <a:gd name="connsiteY88" fmla="*/ 4294308 h 6046908"/>
                    <a:gd name="connsiteX89" fmla="*/ 3300406 w 4527226"/>
                    <a:gd name="connsiteY89" fmla="*/ 4347648 h 6046908"/>
                    <a:gd name="connsiteX90" fmla="*/ 3330886 w 4527226"/>
                    <a:gd name="connsiteY90" fmla="*/ 4408608 h 6046908"/>
                    <a:gd name="connsiteX91" fmla="*/ 3551866 w 4527226"/>
                    <a:gd name="connsiteY91" fmla="*/ 4644828 h 6046908"/>
                    <a:gd name="connsiteX92" fmla="*/ 3887146 w 4527226"/>
                    <a:gd name="connsiteY92" fmla="*/ 5025828 h 6046908"/>
                    <a:gd name="connsiteX93" fmla="*/ 4100506 w 4527226"/>
                    <a:gd name="connsiteY93" fmla="*/ 5300148 h 6046908"/>
                    <a:gd name="connsiteX94" fmla="*/ 4367206 w 4527226"/>
                    <a:gd name="connsiteY94" fmla="*/ 5726868 h 6046908"/>
                    <a:gd name="connsiteX95" fmla="*/ 4527226 w 4527226"/>
                    <a:gd name="connsiteY95" fmla="*/ 6046908 h 6046908"/>
                    <a:gd name="connsiteX0" fmla="*/ 717226 w 4527226"/>
                    <a:gd name="connsiteY0" fmla="*/ 5063928 h 6046908"/>
                    <a:gd name="connsiteX1" fmla="*/ 709606 w 4527226"/>
                    <a:gd name="connsiteY1" fmla="*/ 5025828 h 6046908"/>
                    <a:gd name="connsiteX2" fmla="*/ 701986 w 4527226"/>
                    <a:gd name="connsiteY2" fmla="*/ 5002968 h 6046908"/>
                    <a:gd name="connsiteX3" fmla="*/ 968686 w 4527226"/>
                    <a:gd name="connsiteY3" fmla="*/ 4682928 h 6046908"/>
                    <a:gd name="connsiteX4" fmla="*/ 961066 w 4527226"/>
                    <a:gd name="connsiteY4" fmla="*/ 4644828 h 6046908"/>
                    <a:gd name="connsiteX5" fmla="*/ 1342066 w 4527226"/>
                    <a:gd name="connsiteY5" fmla="*/ 4172388 h 6046908"/>
                    <a:gd name="connsiteX6" fmla="*/ 1258246 w 4527226"/>
                    <a:gd name="connsiteY6" fmla="*/ 4012368 h 6046908"/>
                    <a:gd name="connsiteX7" fmla="*/ 1204906 w 4527226"/>
                    <a:gd name="connsiteY7" fmla="*/ 3928548 h 6046908"/>
                    <a:gd name="connsiteX8" fmla="*/ 1174426 w 4527226"/>
                    <a:gd name="connsiteY8" fmla="*/ 3768528 h 6046908"/>
                    <a:gd name="connsiteX9" fmla="*/ 1151566 w 4527226"/>
                    <a:gd name="connsiteY9" fmla="*/ 3699948 h 6046908"/>
                    <a:gd name="connsiteX10" fmla="*/ 1143946 w 4527226"/>
                    <a:gd name="connsiteY10" fmla="*/ 3669468 h 6046908"/>
                    <a:gd name="connsiteX11" fmla="*/ 1067746 w 4527226"/>
                    <a:gd name="connsiteY11" fmla="*/ 3661848 h 6046908"/>
                    <a:gd name="connsiteX12" fmla="*/ 938206 w 4527226"/>
                    <a:gd name="connsiteY12" fmla="*/ 3669468 h 6046908"/>
                    <a:gd name="connsiteX13" fmla="*/ 831526 w 4527226"/>
                    <a:gd name="connsiteY13" fmla="*/ 3692328 h 6046908"/>
                    <a:gd name="connsiteX14" fmla="*/ 610546 w 4527226"/>
                    <a:gd name="connsiteY14" fmla="*/ 3738048 h 6046908"/>
                    <a:gd name="connsiteX15" fmla="*/ 389566 w 4527226"/>
                    <a:gd name="connsiteY15" fmla="*/ 3638988 h 6046908"/>
                    <a:gd name="connsiteX16" fmla="*/ 381946 w 4527226"/>
                    <a:gd name="connsiteY16" fmla="*/ 3326568 h 6046908"/>
                    <a:gd name="connsiteX17" fmla="*/ 420046 w 4527226"/>
                    <a:gd name="connsiteY17" fmla="*/ 3227508 h 6046908"/>
                    <a:gd name="connsiteX18" fmla="*/ 389566 w 4527226"/>
                    <a:gd name="connsiteY18" fmla="*/ 3166548 h 6046908"/>
                    <a:gd name="connsiteX19" fmla="*/ 351466 w 4527226"/>
                    <a:gd name="connsiteY19" fmla="*/ 3105588 h 6046908"/>
                    <a:gd name="connsiteX20" fmla="*/ 397186 w 4527226"/>
                    <a:gd name="connsiteY20" fmla="*/ 3021768 h 6046908"/>
                    <a:gd name="connsiteX21" fmla="*/ 488626 w 4527226"/>
                    <a:gd name="connsiteY21" fmla="*/ 2998908 h 6046908"/>
                    <a:gd name="connsiteX22" fmla="*/ 471956 w 4527226"/>
                    <a:gd name="connsiteY22" fmla="*/ 2942709 h 6046908"/>
                    <a:gd name="connsiteX23" fmla="*/ 435286 w 4527226"/>
                    <a:gd name="connsiteY23" fmla="*/ 2930328 h 6046908"/>
                    <a:gd name="connsiteX24" fmla="*/ 389566 w 4527226"/>
                    <a:gd name="connsiteY24" fmla="*/ 2930328 h 6046908"/>
                    <a:gd name="connsiteX25" fmla="*/ 314000 w 4527226"/>
                    <a:gd name="connsiteY25" fmla="*/ 2893495 h 6046908"/>
                    <a:gd name="connsiteX26" fmla="*/ 320986 w 4527226"/>
                    <a:gd name="connsiteY26" fmla="*/ 2846508 h 6046908"/>
                    <a:gd name="connsiteX27" fmla="*/ 328606 w 4527226"/>
                    <a:gd name="connsiteY27" fmla="*/ 2793168 h 6046908"/>
                    <a:gd name="connsiteX28" fmla="*/ 313366 w 4527226"/>
                    <a:gd name="connsiteY28" fmla="*/ 2732208 h 6046908"/>
                    <a:gd name="connsiteX29" fmla="*/ 267646 w 4527226"/>
                    <a:gd name="connsiteY29" fmla="*/ 2671248 h 6046908"/>
                    <a:gd name="connsiteX30" fmla="*/ 176206 w 4527226"/>
                    <a:gd name="connsiteY30" fmla="*/ 2656008 h 6046908"/>
                    <a:gd name="connsiteX31" fmla="*/ 54286 w 4527226"/>
                    <a:gd name="connsiteY31" fmla="*/ 2610288 h 6046908"/>
                    <a:gd name="connsiteX32" fmla="*/ 7931 w 4527226"/>
                    <a:gd name="connsiteY32" fmla="*/ 2563298 h 6046908"/>
                    <a:gd name="connsiteX33" fmla="*/ 8566 w 4527226"/>
                    <a:gd name="connsiteY33" fmla="*/ 2488368 h 6046908"/>
                    <a:gd name="connsiteX34" fmla="*/ 92386 w 4527226"/>
                    <a:gd name="connsiteY34" fmla="*/ 2335968 h 6046908"/>
                    <a:gd name="connsiteX35" fmla="*/ 221926 w 4527226"/>
                    <a:gd name="connsiteY35" fmla="*/ 2175948 h 6046908"/>
                    <a:gd name="connsiteX36" fmla="*/ 282886 w 4527226"/>
                    <a:gd name="connsiteY36" fmla="*/ 2084508 h 6046908"/>
                    <a:gd name="connsiteX37" fmla="*/ 328606 w 4527226"/>
                    <a:gd name="connsiteY37" fmla="*/ 1977828 h 6046908"/>
                    <a:gd name="connsiteX38" fmla="*/ 359086 w 4527226"/>
                    <a:gd name="connsiteY38" fmla="*/ 1871148 h 6046908"/>
                    <a:gd name="connsiteX39" fmla="*/ 374326 w 4527226"/>
                    <a:gd name="connsiteY39" fmla="*/ 1810188 h 6046908"/>
                    <a:gd name="connsiteX40" fmla="*/ 343846 w 4527226"/>
                    <a:gd name="connsiteY40" fmla="*/ 1756848 h 6046908"/>
                    <a:gd name="connsiteX41" fmla="*/ 328606 w 4527226"/>
                    <a:gd name="connsiteY41" fmla="*/ 1680648 h 6046908"/>
                    <a:gd name="connsiteX42" fmla="*/ 412426 w 4527226"/>
                    <a:gd name="connsiteY42" fmla="*/ 1474908 h 6046908"/>
                    <a:gd name="connsiteX43" fmla="*/ 442906 w 4527226"/>
                    <a:gd name="connsiteY43" fmla="*/ 1307268 h 6046908"/>
                    <a:gd name="connsiteX44" fmla="*/ 465766 w 4527226"/>
                    <a:gd name="connsiteY44" fmla="*/ 1192968 h 6046908"/>
                    <a:gd name="connsiteX45" fmla="*/ 503866 w 4527226"/>
                    <a:gd name="connsiteY45" fmla="*/ 1055808 h 6046908"/>
                    <a:gd name="connsiteX46" fmla="*/ 557206 w 4527226"/>
                    <a:gd name="connsiteY46" fmla="*/ 888168 h 6046908"/>
                    <a:gd name="connsiteX47" fmla="*/ 503866 w 4527226"/>
                    <a:gd name="connsiteY47" fmla="*/ 888168 h 6046908"/>
                    <a:gd name="connsiteX48" fmla="*/ 412426 w 4527226"/>
                    <a:gd name="connsiteY48" fmla="*/ 834828 h 6046908"/>
                    <a:gd name="connsiteX49" fmla="*/ 328606 w 4527226"/>
                    <a:gd name="connsiteY49" fmla="*/ 789108 h 6046908"/>
                    <a:gd name="connsiteX50" fmla="*/ 260026 w 4527226"/>
                    <a:gd name="connsiteY50" fmla="*/ 773868 h 6046908"/>
                    <a:gd name="connsiteX51" fmla="*/ 214306 w 4527226"/>
                    <a:gd name="connsiteY51" fmla="*/ 751008 h 6046908"/>
                    <a:gd name="connsiteX52" fmla="*/ 260026 w 4527226"/>
                    <a:gd name="connsiteY52" fmla="*/ 674808 h 6046908"/>
                    <a:gd name="connsiteX53" fmla="*/ 374326 w 4527226"/>
                    <a:gd name="connsiteY53" fmla="*/ 606228 h 6046908"/>
                    <a:gd name="connsiteX54" fmla="*/ 557206 w 4527226"/>
                    <a:gd name="connsiteY54" fmla="*/ 507168 h 6046908"/>
                    <a:gd name="connsiteX55" fmla="*/ 656266 w 4527226"/>
                    <a:gd name="connsiteY55" fmla="*/ 423348 h 6046908"/>
                    <a:gd name="connsiteX56" fmla="*/ 892486 w 4527226"/>
                    <a:gd name="connsiteY56" fmla="*/ 232848 h 6046908"/>
                    <a:gd name="connsiteX57" fmla="*/ 1174426 w 4527226"/>
                    <a:gd name="connsiteY57" fmla="*/ 80448 h 6046908"/>
                    <a:gd name="connsiteX58" fmla="*/ 1593526 w 4527226"/>
                    <a:gd name="connsiteY58" fmla="*/ 11868 h 6046908"/>
                    <a:gd name="connsiteX59" fmla="*/ 1944046 w 4527226"/>
                    <a:gd name="connsiteY59" fmla="*/ 4248 h 6046908"/>
                    <a:gd name="connsiteX60" fmla="*/ 2172646 w 4527226"/>
                    <a:gd name="connsiteY60" fmla="*/ 4248 h 6046908"/>
                    <a:gd name="connsiteX61" fmla="*/ 2393626 w 4527226"/>
                    <a:gd name="connsiteY61" fmla="*/ 57588 h 6046908"/>
                    <a:gd name="connsiteX62" fmla="*/ 2667946 w 4527226"/>
                    <a:gd name="connsiteY62" fmla="*/ 133788 h 6046908"/>
                    <a:gd name="connsiteX63" fmla="*/ 2820346 w 4527226"/>
                    <a:gd name="connsiteY63" fmla="*/ 202368 h 6046908"/>
                    <a:gd name="connsiteX64" fmla="*/ 3102286 w 4527226"/>
                    <a:gd name="connsiteY64" fmla="*/ 400488 h 6046908"/>
                    <a:gd name="connsiteX65" fmla="*/ 3285166 w 4527226"/>
                    <a:gd name="connsiteY65" fmla="*/ 651948 h 6046908"/>
                    <a:gd name="connsiteX66" fmla="*/ 3407086 w 4527226"/>
                    <a:gd name="connsiteY66" fmla="*/ 918648 h 6046908"/>
                    <a:gd name="connsiteX67" fmla="*/ 3475666 w 4527226"/>
                    <a:gd name="connsiteY67" fmla="*/ 1238688 h 6046908"/>
                    <a:gd name="connsiteX68" fmla="*/ 3506146 w 4527226"/>
                    <a:gd name="connsiteY68" fmla="*/ 1543488 h 6046908"/>
                    <a:gd name="connsiteX69" fmla="*/ 3506146 w 4527226"/>
                    <a:gd name="connsiteY69" fmla="*/ 1962588 h 6046908"/>
                    <a:gd name="connsiteX70" fmla="*/ 3338506 w 4527226"/>
                    <a:gd name="connsiteY70" fmla="*/ 2305488 h 6046908"/>
                    <a:gd name="connsiteX71" fmla="*/ 3254686 w 4527226"/>
                    <a:gd name="connsiteY71" fmla="*/ 2473128 h 6046908"/>
                    <a:gd name="connsiteX72" fmla="*/ 3132766 w 4527226"/>
                    <a:gd name="connsiteY72" fmla="*/ 2663628 h 6046908"/>
                    <a:gd name="connsiteX73" fmla="*/ 3071806 w 4527226"/>
                    <a:gd name="connsiteY73" fmla="*/ 2838888 h 6046908"/>
                    <a:gd name="connsiteX74" fmla="*/ 3064186 w 4527226"/>
                    <a:gd name="connsiteY74" fmla="*/ 2915088 h 6046908"/>
                    <a:gd name="connsiteX75" fmla="*/ 3018466 w 4527226"/>
                    <a:gd name="connsiteY75" fmla="*/ 3014148 h 6046908"/>
                    <a:gd name="connsiteX76" fmla="*/ 2980366 w 4527226"/>
                    <a:gd name="connsiteY76" fmla="*/ 3082728 h 6046908"/>
                    <a:gd name="connsiteX77" fmla="*/ 2957506 w 4527226"/>
                    <a:gd name="connsiteY77" fmla="*/ 3120828 h 6046908"/>
                    <a:gd name="connsiteX78" fmla="*/ 2957506 w 4527226"/>
                    <a:gd name="connsiteY78" fmla="*/ 3555168 h 6046908"/>
                    <a:gd name="connsiteX79" fmla="*/ 3010846 w 4527226"/>
                    <a:gd name="connsiteY79" fmla="*/ 3539928 h 6046908"/>
                    <a:gd name="connsiteX80" fmla="*/ 3109906 w 4527226"/>
                    <a:gd name="connsiteY80" fmla="*/ 3570408 h 6046908"/>
                    <a:gd name="connsiteX81" fmla="*/ 3140386 w 4527226"/>
                    <a:gd name="connsiteY81" fmla="*/ 3631368 h 6046908"/>
                    <a:gd name="connsiteX82" fmla="*/ 3117526 w 4527226"/>
                    <a:gd name="connsiteY82" fmla="*/ 3738048 h 6046908"/>
                    <a:gd name="connsiteX83" fmla="*/ 3125146 w 4527226"/>
                    <a:gd name="connsiteY83" fmla="*/ 4103808 h 6046908"/>
                    <a:gd name="connsiteX84" fmla="*/ 3163246 w 4527226"/>
                    <a:gd name="connsiteY84" fmla="*/ 4157148 h 6046908"/>
                    <a:gd name="connsiteX85" fmla="*/ 3201346 w 4527226"/>
                    <a:gd name="connsiteY85" fmla="*/ 4164768 h 6046908"/>
                    <a:gd name="connsiteX86" fmla="*/ 3231826 w 4527226"/>
                    <a:gd name="connsiteY86" fmla="*/ 4172388 h 6046908"/>
                    <a:gd name="connsiteX87" fmla="*/ 3285166 w 4527226"/>
                    <a:gd name="connsiteY87" fmla="*/ 4294308 h 6046908"/>
                    <a:gd name="connsiteX88" fmla="*/ 3300406 w 4527226"/>
                    <a:gd name="connsiteY88" fmla="*/ 4347648 h 6046908"/>
                    <a:gd name="connsiteX89" fmla="*/ 3330886 w 4527226"/>
                    <a:gd name="connsiteY89" fmla="*/ 4408608 h 6046908"/>
                    <a:gd name="connsiteX90" fmla="*/ 3551866 w 4527226"/>
                    <a:gd name="connsiteY90" fmla="*/ 4644828 h 6046908"/>
                    <a:gd name="connsiteX91" fmla="*/ 3887146 w 4527226"/>
                    <a:gd name="connsiteY91" fmla="*/ 5025828 h 6046908"/>
                    <a:gd name="connsiteX92" fmla="*/ 4100506 w 4527226"/>
                    <a:gd name="connsiteY92" fmla="*/ 5300148 h 6046908"/>
                    <a:gd name="connsiteX93" fmla="*/ 4367206 w 4527226"/>
                    <a:gd name="connsiteY93" fmla="*/ 5726868 h 6046908"/>
                    <a:gd name="connsiteX94" fmla="*/ 4527226 w 4527226"/>
                    <a:gd name="connsiteY94" fmla="*/ 6046908 h 6046908"/>
                    <a:gd name="connsiteX0" fmla="*/ 709606 w 4527226"/>
                    <a:gd name="connsiteY0" fmla="*/ 5025828 h 6046908"/>
                    <a:gd name="connsiteX1" fmla="*/ 701986 w 4527226"/>
                    <a:gd name="connsiteY1" fmla="*/ 5002968 h 6046908"/>
                    <a:gd name="connsiteX2" fmla="*/ 968686 w 4527226"/>
                    <a:gd name="connsiteY2" fmla="*/ 4682928 h 6046908"/>
                    <a:gd name="connsiteX3" fmla="*/ 961066 w 4527226"/>
                    <a:gd name="connsiteY3" fmla="*/ 4644828 h 6046908"/>
                    <a:gd name="connsiteX4" fmla="*/ 1342066 w 4527226"/>
                    <a:gd name="connsiteY4" fmla="*/ 4172388 h 6046908"/>
                    <a:gd name="connsiteX5" fmla="*/ 1258246 w 4527226"/>
                    <a:gd name="connsiteY5" fmla="*/ 4012368 h 6046908"/>
                    <a:gd name="connsiteX6" fmla="*/ 1204906 w 4527226"/>
                    <a:gd name="connsiteY6" fmla="*/ 3928548 h 6046908"/>
                    <a:gd name="connsiteX7" fmla="*/ 1174426 w 4527226"/>
                    <a:gd name="connsiteY7" fmla="*/ 3768528 h 6046908"/>
                    <a:gd name="connsiteX8" fmla="*/ 1151566 w 4527226"/>
                    <a:gd name="connsiteY8" fmla="*/ 3699948 h 6046908"/>
                    <a:gd name="connsiteX9" fmla="*/ 1143946 w 4527226"/>
                    <a:gd name="connsiteY9" fmla="*/ 3669468 h 6046908"/>
                    <a:gd name="connsiteX10" fmla="*/ 1067746 w 4527226"/>
                    <a:gd name="connsiteY10" fmla="*/ 3661848 h 6046908"/>
                    <a:gd name="connsiteX11" fmla="*/ 938206 w 4527226"/>
                    <a:gd name="connsiteY11" fmla="*/ 3669468 h 6046908"/>
                    <a:gd name="connsiteX12" fmla="*/ 831526 w 4527226"/>
                    <a:gd name="connsiteY12" fmla="*/ 3692328 h 6046908"/>
                    <a:gd name="connsiteX13" fmla="*/ 610546 w 4527226"/>
                    <a:gd name="connsiteY13" fmla="*/ 3738048 h 6046908"/>
                    <a:gd name="connsiteX14" fmla="*/ 389566 w 4527226"/>
                    <a:gd name="connsiteY14" fmla="*/ 3638988 h 6046908"/>
                    <a:gd name="connsiteX15" fmla="*/ 381946 w 4527226"/>
                    <a:gd name="connsiteY15" fmla="*/ 3326568 h 6046908"/>
                    <a:gd name="connsiteX16" fmla="*/ 420046 w 4527226"/>
                    <a:gd name="connsiteY16" fmla="*/ 3227508 h 6046908"/>
                    <a:gd name="connsiteX17" fmla="*/ 389566 w 4527226"/>
                    <a:gd name="connsiteY17" fmla="*/ 3166548 h 6046908"/>
                    <a:gd name="connsiteX18" fmla="*/ 351466 w 4527226"/>
                    <a:gd name="connsiteY18" fmla="*/ 3105588 h 6046908"/>
                    <a:gd name="connsiteX19" fmla="*/ 397186 w 4527226"/>
                    <a:gd name="connsiteY19" fmla="*/ 3021768 h 6046908"/>
                    <a:gd name="connsiteX20" fmla="*/ 488626 w 4527226"/>
                    <a:gd name="connsiteY20" fmla="*/ 2998908 h 6046908"/>
                    <a:gd name="connsiteX21" fmla="*/ 471956 w 4527226"/>
                    <a:gd name="connsiteY21" fmla="*/ 2942709 h 6046908"/>
                    <a:gd name="connsiteX22" fmla="*/ 435286 w 4527226"/>
                    <a:gd name="connsiteY22" fmla="*/ 2930328 h 6046908"/>
                    <a:gd name="connsiteX23" fmla="*/ 389566 w 4527226"/>
                    <a:gd name="connsiteY23" fmla="*/ 2930328 h 6046908"/>
                    <a:gd name="connsiteX24" fmla="*/ 314000 w 4527226"/>
                    <a:gd name="connsiteY24" fmla="*/ 2893495 h 6046908"/>
                    <a:gd name="connsiteX25" fmla="*/ 320986 w 4527226"/>
                    <a:gd name="connsiteY25" fmla="*/ 2846508 h 6046908"/>
                    <a:gd name="connsiteX26" fmla="*/ 328606 w 4527226"/>
                    <a:gd name="connsiteY26" fmla="*/ 2793168 h 6046908"/>
                    <a:gd name="connsiteX27" fmla="*/ 313366 w 4527226"/>
                    <a:gd name="connsiteY27" fmla="*/ 2732208 h 6046908"/>
                    <a:gd name="connsiteX28" fmla="*/ 267646 w 4527226"/>
                    <a:gd name="connsiteY28" fmla="*/ 2671248 h 6046908"/>
                    <a:gd name="connsiteX29" fmla="*/ 176206 w 4527226"/>
                    <a:gd name="connsiteY29" fmla="*/ 2656008 h 6046908"/>
                    <a:gd name="connsiteX30" fmla="*/ 54286 w 4527226"/>
                    <a:gd name="connsiteY30" fmla="*/ 2610288 h 6046908"/>
                    <a:gd name="connsiteX31" fmla="*/ 7931 w 4527226"/>
                    <a:gd name="connsiteY31" fmla="*/ 2563298 h 6046908"/>
                    <a:gd name="connsiteX32" fmla="*/ 8566 w 4527226"/>
                    <a:gd name="connsiteY32" fmla="*/ 2488368 h 6046908"/>
                    <a:gd name="connsiteX33" fmla="*/ 92386 w 4527226"/>
                    <a:gd name="connsiteY33" fmla="*/ 2335968 h 6046908"/>
                    <a:gd name="connsiteX34" fmla="*/ 221926 w 4527226"/>
                    <a:gd name="connsiteY34" fmla="*/ 2175948 h 6046908"/>
                    <a:gd name="connsiteX35" fmla="*/ 282886 w 4527226"/>
                    <a:gd name="connsiteY35" fmla="*/ 2084508 h 6046908"/>
                    <a:gd name="connsiteX36" fmla="*/ 328606 w 4527226"/>
                    <a:gd name="connsiteY36" fmla="*/ 1977828 h 6046908"/>
                    <a:gd name="connsiteX37" fmla="*/ 359086 w 4527226"/>
                    <a:gd name="connsiteY37" fmla="*/ 1871148 h 6046908"/>
                    <a:gd name="connsiteX38" fmla="*/ 374326 w 4527226"/>
                    <a:gd name="connsiteY38" fmla="*/ 1810188 h 6046908"/>
                    <a:gd name="connsiteX39" fmla="*/ 343846 w 4527226"/>
                    <a:gd name="connsiteY39" fmla="*/ 1756848 h 6046908"/>
                    <a:gd name="connsiteX40" fmla="*/ 328606 w 4527226"/>
                    <a:gd name="connsiteY40" fmla="*/ 1680648 h 6046908"/>
                    <a:gd name="connsiteX41" fmla="*/ 412426 w 4527226"/>
                    <a:gd name="connsiteY41" fmla="*/ 1474908 h 6046908"/>
                    <a:gd name="connsiteX42" fmla="*/ 442906 w 4527226"/>
                    <a:gd name="connsiteY42" fmla="*/ 1307268 h 6046908"/>
                    <a:gd name="connsiteX43" fmla="*/ 465766 w 4527226"/>
                    <a:gd name="connsiteY43" fmla="*/ 1192968 h 6046908"/>
                    <a:gd name="connsiteX44" fmla="*/ 503866 w 4527226"/>
                    <a:gd name="connsiteY44" fmla="*/ 1055808 h 6046908"/>
                    <a:gd name="connsiteX45" fmla="*/ 557206 w 4527226"/>
                    <a:gd name="connsiteY45" fmla="*/ 888168 h 6046908"/>
                    <a:gd name="connsiteX46" fmla="*/ 503866 w 4527226"/>
                    <a:gd name="connsiteY46" fmla="*/ 888168 h 6046908"/>
                    <a:gd name="connsiteX47" fmla="*/ 412426 w 4527226"/>
                    <a:gd name="connsiteY47" fmla="*/ 834828 h 6046908"/>
                    <a:gd name="connsiteX48" fmla="*/ 328606 w 4527226"/>
                    <a:gd name="connsiteY48" fmla="*/ 789108 h 6046908"/>
                    <a:gd name="connsiteX49" fmla="*/ 260026 w 4527226"/>
                    <a:gd name="connsiteY49" fmla="*/ 773868 h 6046908"/>
                    <a:gd name="connsiteX50" fmla="*/ 214306 w 4527226"/>
                    <a:gd name="connsiteY50" fmla="*/ 751008 h 6046908"/>
                    <a:gd name="connsiteX51" fmla="*/ 260026 w 4527226"/>
                    <a:gd name="connsiteY51" fmla="*/ 674808 h 6046908"/>
                    <a:gd name="connsiteX52" fmla="*/ 374326 w 4527226"/>
                    <a:gd name="connsiteY52" fmla="*/ 606228 h 6046908"/>
                    <a:gd name="connsiteX53" fmla="*/ 557206 w 4527226"/>
                    <a:gd name="connsiteY53" fmla="*/ 507168 h 6046908"/>
                    <a:gd name="connsiteX54" fmla="*/ 656266 w 4527226"/>
                    <a:gd name="connsiteY54" fmla="*/ 423348 h 6046908"/>
                    <a:gd name="connsiteX55" fmla="*/ 892486 w 4527226"/>
                    <a:gd name="connsiteY55" fmla="*/ 232848 h 6046908"/>
                    <a:gd name="connsiteX56" fmla="*/ 1174426 w 4527226"/>
                    <a:gd name="connsiteY56" fmla="*/ 80448 h 6046908"/>
                    <a:gd name="connsiteX57" fmla="*/ 1593526 w 4527226"/>
                    <a:gd name="connsiteY57" fmla="*/ 11868 h 6046908"/>
                    <a:gd name="connsiteX58" fmla="*/ 1944046 w 4527226"/>
                    <a:gd name="connsiteY58" fmla="*/ 4248 h 6046908"/>
                    <a:gd name="connsiteX59" fmla="*/ 2172646 w 4527226"/>
                    <a:gd name="connsiteY59" fmla="*/ 4248 h 6046908"/>
                    <a:gd name="connsiteX60" fmla="*/ 2393626 w 4527226"/>
                    <a:gd name="connsiteY60" fmla="*/ 57588 h 6046908"/>
                    <a:gd name="connsiteX61" fmla="*/ 2667946 w 4527226"/>
                    <a:gd name="connsiteY61" fmla="*/ 133788 h 6046908"/>
                    <a:gd name="connsiteX62" fmla="*/ 2820346 w 4527226"/>
                    <a:gd name="connsiteY62" fmla="*/ 202368 h 6046908"/>
                    <a:gd name="connsiteX63" fmla="*/ 3102286 w 4527226"/>
                    <a:gd name="connsiteY63" fmla="*/ 400488 h 6046908"/>
                    <a:gd name="connsiteX64" fmla="*/ 3285166 w 4527226"/>
                    <a:gd name="connsiteY64" fmla="*/ 651948 h 6046908"/>
                    <a:gd name="connsiteX65" fmla="*/ 3407086 w 4527226"/>
                    <a:gd name="connsiteY65" fmla="*/ 918648 h 6046908"/>
                    <a:gd name="connsiteX66" fmla="*/ 3475666 w 4527226"/>
                    <a:gd name="connsiteY66" fmla="*/ 1238688 h 6046908"/>
                    <a:gd name="connsiteX67" fmla="*/ 3506146 w 4527226"/>
                    <a:gd name="connsiteY67" fmla="*/ 1543488 h 6046908"/>
                    <a:gd name="connsiteX68" fmla="*/ 3506146 w 4527226"/>
                    <a:gd name="connsiteY68" fmla="*/ 1962588 h 6046908"/>
                    <a:gd name="connsiteX69" fmla="*/ 3338506 w 4527226"/>
                    <a:gd name="connsiteY69" fmla="*/ 2305488 h 6046908"/>
                    <a:gd name="connsiteX70" fmla="*/ 3254686 w 4527226"/>
                    <a:gd name="connsiteY70" fmla="*/ 2473128 h 6046908"/>
                    <a:gd name="connsiteX71" fmla="*/ 3132766 w 4527226"/>
                    <a:gd name="connsiteY71" fmla="*/ 2663628 h 6046908"/>
                    <a:gd name="connsiteX72" fmla="*/ 3071806 w 4527226"/>
                    <a:gd name="connsiteY72" fmla="*/ 2838888 h 6046908"/>
                    <a:gd name="connsiteX73" fmla="*/ 3064186 w 4527226"/>
                    <a:gd name="connsiteY73" fmla="*/ 2915088 h 6046908"/>
                    <a:gd name="connsiteX74" fmla="*/ 3018466 w 4527226"/>
                    <a:gd name="connsiteY74" fmla="*/ 3014148 h 6046908"/>
                    <a:gd name="connsiteX75" fmla="*/ 2980366 w 4527226"/>
                    <a:gd name="connsiteY75" fmla="*/ 3082728 h 6046908"/>
                    <a:gd name="connsiteX76" fmla="*/ 2957506 w 4527226"/>
                    <a:gd name="connsiteY76" fmla="*/ 3120828 h 6046908"/>
                    <a:gd name="connsiteX77" fmla="*/ 2957506 w 4527226"/>
                    <a:gd name="connsiteY77" fmla="*/ 3555168 h 6046908"/>
                    <a:gd name="connsiteX78" fmla="*/ 3010846 w 4527226"/>
                    <a:gd name="connsiteY78" fmla="*/ 3539928 h 6046908"/>
                    <a:gd name="connsiteX79" fmla="*/ 3109906 w 4527226"/>
                    <a:gd name="connsiteY79" fmla="*/ 3570408 h 6046908"/>
                    <a:gd name="connsiteX80" fmla="*/ 3140386 w 4527226"/>
                    <a:gd name="connsiteY80" fmla="*/ 3631368 h 6046908"/>
                    <a:gd name="connsiteX81" fmla="*/ 3117526 w 4527226"/>
                    <a:gd name="connsiteY81" fmla="*/ 3738048 h 6046908"/>
                    <a:gd name="connsiteX82" fmla="*/ 3125146 w 4527226"/>
                    <a:gd name="connsiteY82" fmla="*/ 4103808 h 6046908"/>
                    <a:gd name="connsiteX83" fmla="*/ 3163246 w 4527226"/>
                    <a:gd name="connsiteY83" fmla="*/ 4157148 h 6046908"/>
                    <a:gd name="connsiteX84" fmla="*/ 3201346 w 4527226"/>
                    <a:gd name="connsiteY84" fmla="*/ 4164768 h 6046908"/>
                    <a:gd name="connsiteX85" fmla="*/ 3231826 w 4527226"/>
                    <a:gd name="connsiteY85" fmla="*/ 4172388 h 6046908"/>
                    <a:gd name="connsiteX86" fmla="*/ 3285166 w 4527226"/>
                    <a:gd name="connsiteY86" fmla="*/ 4294308 h 6046908"/>
                    <a:gd name="connsiteX87" fmla="*/ 3300406 w 4527226"/>
                    <a:gd name="connsiteY87" fmla="*/ 4347648 h 6046908"/>
                    <a:gd name="connsiteX88" fmla="*/ 3330886 w 4527226"/>
                    <a:gd name="connsiteY88" fmla="*/ 4408608 h 6046908"/>
                    <a:gd name="connsiteX89" fmla="*/ 3551866 w 4527226"/>
                    <a:gd name="connsiteY89" fmla="*/ 4644828 h 6046908"/>
                    <a:gd name="connsiteX90" fmla="*/ 3887146 w 4527226"/>
                    <a:gd name="connsiteY90" fmla="*/ 5025828 h 6046908"/>
                    <a:gd name="connsiteX91" fmla="*/ 4100506 w 4527226"/>
                    <a:gd name="connsiteY91" fmla="*/ 5300148 h 6046908"/>
                    <a:gd name="connsiteX92" fmla="*/ 4367206 w 4527226"/>
                    <a:gd name="connsiteY92" fmla="*/ 5726868 h 6046908"/>
                    <a:gd name="connsiteX93" fmla="*/ 4527226 w 4527226"/>
                    <a:gd name="connsiteY93" fmla="*/ 6046908 h 6046908"/>
                    <a:gd name="connsiteX0" fmla="*/ 701986 w 4527226"/>
                    <a:gd name="connsiteY0" fmla="*/ 5002968 h 6046908"/>
                    <a:gd name="connsiteX1" fmla="*/ 968686 w 4527226"/>
                    <a:gd name="connsiteY1" fmla="*/ 4682928 h 6046908"/>
                    <a:gd name="connsiteX2" fmla="*/ 961066 w 4527226"/>
                    <a:gd name="connsiteY2" fmla="*/ 4644828 h 6046908"/>
                    <a:gd name="connsiteX3" fmla="*/ 1342066 w 4527226"/>
                    <a:gd name="connsiteY3" fmla="*/ 4172388 h 6046908"/>
                    <a:gd name="connsiteX4" fmla="*/ 1258246 w 4527226"/>
                    <a:gd name="connsiteY4" fmla="*/ 4012368 h 6046908"/>
                    <a:gd name="connsiteX5" fmla="*/ 1204906 w 4527226"/>
                    <a:gd name="connsiteY5" fmla="*/ 3928548 h 6046908"/>
                    <a:gd name="connsiteX6" fmla="*/ 1174426 w 4527226"/>
                    <a:gd name="connsiteY6" fmla="*/ 3768528 h 6046908"/>
                    <a:gd name="connsiteX7" fmla="*/ 1151566 w 4527226"/>
                    <a:gd name="connsiteY7" fmla="*/ 3699948 h 6046908"/>
                    <a:gd name="connsiteX8" fmla="*/ 1143946 w 4527226"/>
                    <a:gd name="connsiteY8" fmla="*/ 3669468 h 6046908"/>
                    <a:gd name="connsiteX9" fmla="*/ 1067746 w 4527226"/>
                    <a:gd name="connsiteY9" fmla="*/ 3661848 h 6046908"/>
                    <a:gd name="connsiteX10" fmla="*/ 938206 w 4527226"/>
                    <a:gd name="connsiteY10" fmla="*/ 3669468 h 6046908"/>
                    <a:gd name="connsiteX11" fmla="*/ 831526 w 4527226"/>
                    <a:gd name="connsiteY11" fmla="*/ 3692328 h 6046908"/>
                    <a:gd name="connsiteX12" fmla="*/ 610546 w 4527226"/>
                    <a:gd name="connsiteY12" fmla="*/ 3738048 h 6046908"/>
                    <a:gd name="connsiteX13" fmla="*/ 389566 w 4527226"/>
                    <a:gd name="connsiteY13" fmla="*/ 3638988 h 6046908"/>
                    <a:gd name="connsiteX14" fmla="*/ 381946 w 4527226"/>
                    <a:gd name="connsiteY14" fmla="*/ 3326568 h 6046908"/>
                    <a:gd name="connsiteX15" fmla="*/ 420046 w 4527226"/>
                    <a:gd name="connsiteY15" fmla="*/ 3227508 h 6046908"/>
                    <a:gd name="connsiteX16" fmla="*/ 389566 w 4527226"/>
                    <a:gd name="connsiteY16" fmla="*/ 3166548 h 6046908"/>
                    <a:gd name="connsiteX17" fmla="*/ 351466 w 4527226"/>
                    <a:gd name="connsiteY17" fmla="*/ 3105588 h 6046908"/>
                    <a:gd name="connsiteX18" fmla="*/ 397186 w 4527226"/>
                    <a:gd name="connsiteY18" fmla="*/ 3021768 h 6046908"/>
                    <a:gd name="connsiteX19" fmla="*/ 488626 w 4527226"/>
                    <a:gd name="connsiteY19" fmla="*/ 2998908 h 6046908"/>
                    <a:gd name="connsiteX20" fmla="*/ 471956 w 4527226"/>
                    <a:gd name="connsiteY20" fmla="*/ 2942709 h 6046908"/>
                    <a:gd name="connsiteX21" fmla="*/ 435286 w 4527226"/>
                    <a:gd name="connsiteY21" fmla="*/ 2930328 h 6046908"/>
                    <a:gd name="connsiteX22" fmla="*/ 389566 w 4527226"/>
                    <a:gd name="connsiteY22" fmla="*/ 2930328 h 6046908"/>
                    <a:gd name="connsiteX23" fmla="*/ 314000 w 4527226"/>
                    <a:gd name="connsiteY23" fmla="*/ 2893495 h 6046908"/>
                    <a:gd name="connsiteX24" fmla="*/ 320986 w 4527226"/>
                    <a:gd name="connsiteY24" fmla="*/ 2846508 h 6046908"/>
                    <a:gd name="connsiteX25" fmla="*/ 328606 w 4527226"/>
                    <a:gd name="connsiteY25" fmla="*/ 2793168 h 6046908"/>
                    <a:gd name="connsiteX26" fmla="*/ 313366 w 4527226"/>
                    <a:gd name="connsiteY26" fmla="*/ 2732208 h 6046908"/>
                    <a:gd name="connsiteX27" fmla="*/ 267646 w 4527226"/>
                    <a:gd name="connsiteY27" fmla="*/ 2671248 h 6046908"/>
                    <a:gd name="connsiteX28" fmla="*/ 176206 w 4527226"/>
                    <a:gd name="connsiteY28" fmla="*/ 2656008 h 6046908"/>
                    <a:gd name="connsiteX29" fmla="*/ 54286 w 4527226"/>
                    <a:gd name="connsiteY29" fmla="*/ 2610288 h 6046908"/>
                    <a:gd name="connsiteX30" fmla="*/ 7931 w 4527226"/>
                    <a:gd name="connsiteY30" fmla="*/ 2563298 h 6046908"/>
                    <a:gd name="connsiteX31" fmla="*/ 8566 w 4527226"/>
                    <a:gd name="connsiteY31" fmla="*/ 2488368 h 6046908"/>
                    <a:gd name="connsiteX32" fmla="*/ 92386 w 4527226"/>
                    <a:gd name="connsiteY32" fmla="*/ 2335968 h 6046908"/>
                    <a:gd name="connsiteX33" fmla="*/ 221926 w 4527226"/>
                    <a:gd name="connsiteY33" fmla="*/ 2175948 h 6046908"/>
                    <a:gd name="connsiteX34" fmla="*/ 282886 w 4527226"/>
                    <a:gd name="connsiteY34" fmla="*/ 2084508 h 6046908"/>
                    <a:gd name="connsiteX35" fmla="*/ 328606 w 4527226"/>
                    <a:gd name="connsiteY35" fmla="*/ 1977828 h 6046908"/>
                    <a:gd name="connsiteX36" fmla="*/ 359086 w 4527226"/>
                    <a:gd name="connsiteY36" fmla="*/ 1871148 h 6046908"/>
                    <a:gd name="connsiteX37" fmla="*/ 374326 w 4527226"/>
                    <a:gd name="connsiteY37" fmla="*/ 1810188 h 6046908"/>
                    <a:gd name="connsiteX38" fmla="*/ 343846 w 4527226"/>
                    <a:gd name="connsiteY38" fmla="*/ 1756848 h 6046908"/>
                    <a:gd name="connsiteX39" fmla="*/ 328606 w 4527226"/>
                    <a:gd name="connsiteY39" fmla="*/ 1680648 h 6046908"/>
                    <a:gd name="connsiteX40" fmla="*/ 412426 w 4527226"/>
                    <a:gd name="connsiteY40" fmla="*/ 1474908 h 6046908"/>
                    <a:gd name="connsiteX41" fmla="*/ 442906 w 4527226"/>
                    <a:gd name="connsiteY41" fmla="*/ 1307268 h 6046908"/>
                    <a:gd name="connsiteX42" fmla="*/ 465766 w 4527226"/>
                    <a:gd name="connsiteY42" fmla="*/ 1192968 h 6046908"/>
                    <a:gd name="connsiteX43" fmla="*/ 503866 w 4527226"/>
                    <a:gd name="connsiteY43" fmla="*/ 1055808 h 6046908"/>
                    <a:gd name="connsiteX44" fmla="*/ 557206 w 4527226"/>
                    <a:gd name="connsiteY44" fmla="*/ 888168 h 6046908"/>
                    <a:gd name="connsiteX45" fmla="*/ 503866 w 4527226"/>
                    <a:gd name="connsiteY45" fmla="*/ 888168 h 6046908"/>
                    <a:gd name="connsiteX46" fmla="*/ 412426 w 4527226"/>
                    <a:gd name="connsiteY46" fmla="*/ 834828 h 6046908"/>
                    <a:gd name="connsiteX47" fmla="*/ 328606 w 4527226"/>
                    <a:gd name="connsiteY47" fmla="*/ 789108 h 6046908"/>
                    <a:gd name="connsiteX48" fmla="*/ 260026 w 4527226"/>
                    <a:gd name="connsiteY48" fmla="*/ 773868 h 6046908"/>
                    <a:gd name="connsiteX49" fmla="*/ 214306 w 4527226"/>
                    <a:gd name="connsiteY49" fmla="*/ 751008 h 6046908"/>
                    <a:gd name="connsiteX50" fmla="*/ 260026 w 4527226"/>
                    <a:gd name="connsiteY50" fmla="*/ 674808 h 6046908"/>
                    <a:gd name="connsiteX51" fmla="*/ 374326 w 4527226"/>
                    <a:gd name="connsiteY51" fmla="*/ 606228 h 6046908"/>
                    <a:gd name="connsiteX52" fmla="*/ 557206 w 4527226"/>
                    <a:gd name="connsiteY52" fmla="*/ 507168 h 6046908"/>
                    <a:gd name="connsiteX53" fmla="*/ 656266 w 4527226"/>
                    <a:gd name="connsiteY53" fmla="*/ 423348 h 6046908"/>
                    <a:gd name="connsiteX54" fmla="*/ 892486 w 4527226"/>
                    <a:gd name="connsiteY54" fmla="*/ 232848 h 6046908"/>
                    <a:gd name="connsiteX55" fmla="*/ 1174426 w 4527226"/>
                    <a:gd name="connsiteY55" fmla="*/ 80448 h 6046908"/>
                    <a:gd name="connsiteX56" fmla="*/ 1593526 w 4527226"/>
                    <a:gd name="connsiteY56" fmla="*/ 11868 h 6046908"/>
                    <a:gd name="connsiteX57" fmla="*/ 1944046 w 4527226"/>
                    <a:gd name="connsiteY57" fmla="*/ 4248 h 6046908"/>
                    <a:gd name="connsiteX58" fmla="*/ 2172646 w 4527226"/>
                    <a:gd name="connsiteY58" fmla="*/ 4248 h 6046908"/>
                    <a:gd name="connsiteX59" fmla="*/ 2393626 w 4527226"/>
                    <a:gd name="connsiteY59" fmla="*/ 57588 h 6046908"/>
                    <a:gd name="connsiteX60" fmla="*/ 2667946 w 4527226"/>
                    <a:gd name="connsiteY60" fmla="*/ 133788 h 6046908"/>
                    <a:gd name="connsiteX61" fmla="*/ 2820346 w 4527226"/>
                    <a:gd name="connsiteY61" fmla="*/ 202368 h 6046908"/>
                    <a:gd name="connsiteX62" fmla="*/ 3102286 w 4527226"/>
                    <a:gd name="connsiteY62" fmla="*/ 400488 h 6046908"/>
                    <a:gd name="connsiteX63" fmla="*/ 3285166 w 4527226"/>
                    <a:gd name="connsiteY63" fmla="*/ 651948 h 6046908"/>
                    <a:gd name="connsiteX64" fmla="*/ 3407086 w 4527226"/>
                    <a:gd name="connsiteY64" fmla="*/ 918648 h 6046908"/>
                    <a:gd name="connsiteX65" fmla="*/ 3475666 w 4527226"/>
                    <a:gd name="connsiteY65" fmla="*/ 1238688 h 6046908"/>
                    <a:gd name="connsiteX66" fmla="*/ 3506146 w 4527226"/>
                    <a:gd name="connsiteY66" fmla="*/ 1543488 h 6046908"/>
                    <a:gd name="connsiteX67" fmla="*/ 3506146 w 4527226"/>
                    <a:gd name="connsiteY67" fmla="*/ 1962588 h 6046908"/>
                    <a:gd name="connsiteX68" fmla="*/ 3338506 w 4527226"/>
                    <a:gd name="connsiteY68" fmla="*/ 2305488 h 6046908"/>
                    <a:gd name="connsiteX69" fmla="*/ 3254686 w 4527226"/>
                    <a:gd name="connsiteY69" fmla="*/ 2473128 h 6046908"/>
                    <a:gd name="connsiteX70" fmla="*/ 3132766 w 4527226"/>
                    <a:gd name="connsiteY70" fmla="*/ 2663628 h 6046908"/>
                    <a:gd name="connsiteX71" fmla="*/ 3071806 w 4527226"/>
                    <a:gd name="connsiteY71" fmla="*/ 2838888 h 6046908"/>
                    <a:gd name="connsiteX72" fmla="*/ 3064186 w 4527226"/>
                    <a:gd name="connsiteY72" fmla="*/ 2915088 h 6046908"/>
                    <a:gd name="connsiteX73" fmla="*/ 3018466 w 4527226"/>
                    <a:gd name="connsiteY73" fmla="*/ 3014148 h 6046908"/>
                    <a:gd name="connsiteX74" fmla="*/ 2980366 w 4527226"/>
                    <a:gd name="connsiteY74" fmla="*/ 3082728 h 6046908"/>
                    <a:gd name="connsiteX75" fmla="*/ 2957506 w 4527226"/>
                    <a:gd name="connsiteY75" fmla="*/ 3120828 h 6046908"/>
                    <a:gd name="connsiteX76" fmla="*/ 2957506 w 4527226"/>
                    <a:gd name="connsiteY76" fmla="*/ 3555168 h 6046908"/>
                    <a:gd name="connsiteX77" fmla="*/ 3010846 w 4527226"/>
                    <a:gd name="connsiteY77" fmla="*/ 3539928 h 6046908"/>
                    <a:gd name="connsiteX78" fmla="*/ 3109906 w 4527226"/>
                    <a:gd name="connsiteY78" fmla="*/ 3570408 h 6046908"/>
                    <a:gd name="connsiteX79" fmla="*/ 3140386 w 4527226"/>
                    <a:gd name="connsiteY79" fmla="*/ 3631368 h 6046908"/>
                    <a:gd name="connsiteX80" fmla="*/ 3117526 w 4527226"/>
                    <a:gd name="connsiteY80" fmla="*/ 3738048 h 6046908"/>
                    <a:gd name="connsiteX81" fmla="*/ 3125146 w 4527226"/>
                    <a:gd name="connsiteY81" fmla="*/ 4103808 h 6046908"/>
                    <a:gd name="connsiteX82" fmla="*/ 3163246 w 4527226"/>
                    <a:gd name="connsiteY82" fmla="*/ 4157148 h 6046908"/>
                    <a:gd name="connsiteX83" fmla="*/ 3201346 w 4527226"/>
                    <a:gd name="connsiteY83" fmla="*/ 4164768 h 6046908"/>
                    <a:gd name="connsiteX84" fmla="*/ 3231826 w 4527226"/>
                    <a:gd name="connsiteY84" fmla="*/ 4172388 h 6046908"/>
                    <a:gd name="connsiteX85" fmla="*/ 3285166 w 4527226"/>
                    <a:gd name="connsiteY85" fmla="*/ 4294308 h 6046908"/>
                    <a:gd name="connsiteX86" fmla="*/ 3300406 w 4527226"/>
                    <a:gd name="connsiteY86" fmla="*/ 4347648 h 6046908"/>
                    <a:gd name="connsiteX87" fmla="*/ 3330886 w 4527226"/>
                    <a:gd name="connsiteY87" fmla="*/ 4408608 h 6046908"/>
                    <a:gd name="connsiteX88" fmla="*/ 3551866 w 4527226"/>
                    <a:gd name="connsiteY88" fmla="*/ 4644828 h 6046908"/>
                    <a:gd name="connsiteX89" fmla="*/ 3887146 w 4527226"/>
                    <a:gd name="connsiteY89" fmla="*/ 5025828 h 6046908"/>
                    <a:gd name="connsiteX90" fmla="*/ 4100506 w 4527226"/>
                    <a:gd name="connsiteY90" fmla="*/ 5300148 h 6046908"/>
                    <a:gd name="connsiteX91" fmla="*/ 4367206 w 4527226"/>
                    <a:gd name="connsiteY91" fmla="*/ 5726868 h 6046908"/>
                    <a:gd name="connsiteX92" fmla="*/ 4527226 w 4527226"/>
                    <a:gd name="connsiteY92" fmla="*/ 6046908 h 6046908"/>
                    <a:gd name="connsiteX0" fmla="*/ 701986 w 4527226"/>
                    <a:gd name="connsiteY0" fmla="*/ 5002968 h 6046908"/>
                    <a:gd name="connsiteX1" fmla="*/ 961066 w 4527226"/>
                    <a:gd name="connsiteY1" fmla="*/ 4644828 h 6046908"/>
                    <a:gd name="connsiteX2" fmla="*/ 1342066 w 4527226"/>
                    <a:gd name="connsiteY2" fmla="*/ 4172388 h 6046908"/>
                    <a:gd name="connsiteX3" fmla="*/ 1258246 w 4527226"/>
                    <a:gd name="connsiteY3" fmla="*/ 4012368 h 6046908"/>
                    <a:gd name="connsiteX4" fmla="*/ 1204906 w 4527226"/>
                    <a:gd name="connsiteY4" fmla="*/ 3928548 h 6046908"/>
                    <a:gd name="connsiteX5" fmla="*/ 1174426 w 4527226"/>
                    <a:gd name="connsiteY5" fmla="*/ 3768528 h 6046908"/>
                    <a:gd name="connsiteX6" fmla="*/ 1151566 w 4527226"/>
                    <a:gd name="connsiteY6" fmla="*/ 3699948 h 6046908"/>
                    <a:gd name="connsiteX7" fmla="*/ 1143946 w 4527226"/>
                    <a:gd name="connsiteY7" fmla="*/ 3669468 h 6046908"/>
                    <a:gd name="connsiteX8" fmla="*/ 1067746 w 4527226"/>
                    <a:gd name="connsiteY8" fmla="*/ 3661848 h 6046908"/>
                    <a:gd name="connsiteX9" fmla="*/ 938206 w 4527226"/>
                    <a:gd name="connsiteY9" fmla="*/ 3669468 h 6046908"/>
                    <a:gd name="connsiteX10" fmla="*/ 831526 w 4527226"/>
                    <a:gd name="connsiteY10" fmla="*/ 3692328 h 6046908"/>
                    <a:gd name="connsiteX11" fmla="*/ 610546 w 4527226"/>
                    <a:gd name="connsiteY11" fmla="*/ 3738048 h 6046908"/>
                    <a:gd name="connsiteX12" fmla="*/ 389566 w 4527226"/>
                    <a:gd name="connsiteY12" fmla="*/ 3638988 h 6046908"/>
                    <a:gd name="connsiteX13" fmla="*/ 381946 w 4527226"/>
                    <a:gd name="connsiteY13" fmla="*/ 3326568 h 6046908"/>
                    <a:gd name="connsiteX14" fmla="*/ 420046 w 4527226"/>
                    <a:gd name="connsiteY14" fmla="*/ 3227508 h 6046908"/>
                    <a:gd name="connsiteX15" fmla="*/ 389566 w 4527226"/>
                    <a:gd name="connsiteY15" fmla="*/ 3166548 h 6046908"/>
                    <a:gd name="connsiteX16" fmla="*/ 351466 w 4527226"/>
                    <a:gd name="connsiteY16" fmla="*/ 3105588 h 6046908"/>
                    <a:gd name="connsiteX17" fmla="*/ 397186 w 4527226"/>
                    <a:gd name="connsiteY17" fmla="*/ 3021768 h 6046908"/>
                    <a:gd name="connsiteX18" fmla="*/ 488626 w 4527226"/>
                    <a:gd name="connsiteY18" fmla="*/ 2998908 h 6046908"/>
                    <a:gd name="connsiteX19" fmla="*/ 471956 w 4527226"/>
                    <a:gd name="connsiteY19" fmla="*/ 2942709 h 6046908"/>
                    <a:gd name="connsiteX20" fmla="*/ 435286 w 4527226"/>
                    <a:gd name="connsiteY20" fmla="*/ 2930328 h 6046908"/>
                    <a:gd name="connsiteX21" fmla="*/ 389566 w 4527226"/>
                    <a:gd name="connsiteY21" fmla="*/ 2930328 h 6046908"/>
                    <a:gd name="connsiteX22" fmla="*/ 314000 w 4527226"/>
                    <a:gd name="connsiteY22" fmla="*/ 2893495 h 6046908"/>
                    <a:gd name="connsiteX23" fmla="*/ 320986 w 4527226"/>
                    <a:gd name="connsiteY23" fmla="*/ 2846508 h 6046908"/>
                    <a:gd name="connsiteX24" fmla="*/ 328606 w 4527226"/>
                    <a:gd name="connsiteY24" fmla="*/ 2793168 h 6046908"/>
                    <a:gd name="connsiteX25" fmla="*/ 313366 w 4527226"/>
                    <a:gd name="connsiteY25" fmla="*/ 2732208 h 6046908"/>
                    <a:gd name="connsiteX26" fmla="*/ 267646 w 4527226"/>
                    <a:gd name="connsiteY26" fmla="*/ 2671248 h 6046908"/>
                    <a:gd name="connsiteX27" fmla="*/ 176206 w 4527226"/>
                    <a:gd name="connsiteY27" fmla="*/ 2656008 h 6046908"/>
                    <a:gd name="connsiteX28" fmla="*/ 54286 w 4527226"/>
                    <a:gd name="connsiteY28" fmla="*/ 2610288 h 6046908"/>
                    <a:gd name="connsiteX29" fmla="*/ 7931 w 4527226"/>
                    <a:gd name="connsiteY29" fmla="*/ 2563298 h 6046908"/>
                    <a:gd name="connsiteX30" fmla="*/ 8566 w 4527226"/>
                    <a:gd name="connsiteY30" fmla="*/ 2488368 h 6046908"/>
                    <a:gd name="connsiteX31" fmla="*/ 92386 w 4527226"/>
                    <a:gd name="connsiteY31" fmla="*/ 2335968 h 6046908"/>
                    <a:gd name="connsiteX32" fmla="*/ 221926 w 4527226"/>
                    <a:gd name="connsiteY32" fmla="*/ 2175948 h 6046908"/>
                    <a:gd name="connsiteX33" fmla="*/ 282886 w 4527226"/>
                    <a:gd name="connsiteY33" fmla="*/ 2084508 h 6046908"/>
                    <a:gd name="connsiteX34" fmla="*/ 328606 w 4527226"/>
                    <a:gd name="connsiteY34" fmla="*/ 1977828 h 6046908"/>
                    <a:gd name="connsiteX35" fmla="*/ 359086 w 4527226"/>
                    <a:gd name="connsiteY35" fmla="*/ 1871148 h 6046908"/>
                    <a:gd name="connsiteX36" fmla="*/ 374326 w 4527226"/>
                    <a:gd name="connsiteY36" fmla="*/ 1810188 h 6046908"/>
                    <a:gd name="connsiteX37" fmla="*/ 343846 w 4527226"/>
                    <a:gd name="connsiteY37" fmla="*/ 1756848 h 6046908"/>
                    <a:gd name="connsiteX38" fmla="*/ 328606 w 4527226"/>
                    <a:gd name="connsiteY38" fmla="*/ 1680648 h 6046908"/>
                    <a:gd name="connsiteX39" fmla="*/ 412426 w 4527226"/>
                    <a:gd name="connsiteY39" fmla="*/ 1474908 h 6046908"/>
                    <a:gd name="connsiteX40" fmla="*/ 442906 w 4527226"/>
                    <a:gd name="connsiteY40" fmla="*/ 1307268 h 6046908"/>
                    <a:gd name="connsiteX41" fmla="*/ 465766 w 4527226"/>
                    <a:gd name="connsiteY41" fmla="*/ 1192968 h 6046908"/>
                    <a:gd name="connsiteX42" fmla="*/ 503866 w 4527226"/>
                    <a:gd name="connsiteY42" fmla="*/ 1055808 h 6046908"/>
                    <a:gd name="connsiteX43" fmla="*/ 557206 w 4527226"/>
                    <a:gd name="connsiteY43" fmla="*/ 888168 h 6046908"/>
                    <a:gd name="connsiteX44" fmla="*/ 503866 w 4527226"/>
                    <a:gd name="connsiteY44" fmla="*/ 888168 h 6046908"/>
                    <a:gd name="connsiteX45" fmla="*/ 412426 w 4527226"/>
                    <a:gd name="connsiteY45" fmla="*/ 834828 h 6046908"/>
                    <a:gd name="connsiteX46" fmla="*/ 328606 w 4527226"/>
                    <a:gd name="connsiteY46" fmla="*/ 789108 h 6046908"/>
                    <a:gd name="connsiteX47" fmla="*/ 260026 w 4527226"/>
                    <a:gd name="connsiteY47" fmla="*/ 773868 h 6046908"/>
                    <a:gd name="connsiteX48" fmla="*/ 214306 w 4527226"/>
                    <a:gd name="connsiteY48" fmla="*/ 751008 h 6046908"/>
                    <a:gd name="connsiteX49" fmla="*/ 260026 w 4527226"/>
                    <a:gd name="connsiteY49" fmla="*/ 674808 h 6046908"/>
                    <a:gd name="connsiteX50" fmla="*/ 374326 w 4527226"/>
                    <a:gd name="connsiteY50" fmla="*/ 606228 h 6046908"/>
                    <a:gd name="connsiteX51" fmla="*/ 557206 w 4527226"/>
                    <a:gd name="connsiteY51" fmla="*/ 507168 h 6046908"/>
                    <a:gd name="connsiteX52" fmla="*/ 656266 w 4527226"/>
                    <a:gd name="connsiteY52" fmla="*/ 423348 h 6046908"/>
                    <a:gd name="connsiteX53" fmla="*/ 892486 w 4527226"/>
                    <a:gd name="connsiteY53" fmla="*/ 232848 h 6046908"/>
                    <a:gd name="connsiteX54" fmla="*/ 1174426 w 4527226"/>
                    <a:gd name="connsiteY54" fmla="*/ 80448 h 6046908"/>
                    <a:gd name="connsiteX55" fmla="*/ 1593526 w 4527226"/>
                    <a:gd name="connsiteY55" fmla="*/ 11868 h 6046908"/>
                    <a:gd name="connsiteX56" fmla="*/ 1944046 w 4527226"/>
                    <a:gd name="connsiteY56" fmla="*/ 4248 h 6046908"/>
                    <a:gd name="connsiteX57" fmla="*/ 2172646 w 4527226"/>
                    <a:gd name="connsiteY57" fmla="*/ 4248 h 6046908"/>
                    <a:gd name="connsiteX58" fmla="*/ 2393626 w 4527226"/>
                    <a:gd name="connsiteY58" fmla="*/ 57588 h 6046908"/>
                    <a:gd name="connsiteX59" fmla="*/ 2667946 w 4527226"/>
                    <a:gd name="connsiteY59" fmla="*/ 133788 h 6046908"/>
                    <a:gd name="connsiteX60" fmla="*/ 2820346 w 4527226"/>
                    <a:gd name="connsiteY60" fmla="*/ 202368 h 6046908"/>
                    <a:gd name="connsiteX61" fmla="*/ 3102286 w 4527226"/>
                    <a:gd name="connsiteY61" fmla="*/ 400488 h 6046908"/>
                    <a:gd name="connsiteX62" fmla="*/ 3285166 w 4527226"/>
                    <a:gd name="connsiteY62" fmla="*/ 651948 h 6046908"/>
                    <a:gd name="connsiteX63" fmla="*/ 3407086 w 4527226"/>
                    <a:gd name="connsiteY63" fmla="*/ 918648 h 6046908"/>
                    <a:gd name="connsiteX64" fmla="*/ 3475666 w 4527226"/>
                    <a:gd name="connsiteY64" fmla="*/ 1238688 h 6046908"/>
                    <a:gd name="connsiteX65" fmla="*/ 3506146 w 4527226"/>
                    <a:gd name="connsiteY65" fmla="*/ 1543488 h 6046908"/>
                    <a:gd name="connsiteX66" fmla="*/ 3506146 w 4527226"/>
                    <a:gd name="connsiteY66" fmla="*/ 1962588 h 6046908"/>
                    <a:gd name="connsiteX67" fmla="*/ 3338506 w 4527226"/>
                    <a:gd name="connsiteY67" fmla="*/ 2305488 h 6046908"/>
                    <a:gd name="connsiteX68" fmla="*/ 3254686 w 4527226"/>
                    <a:gd name="connsiteY68" fmla="*/ 2473128 h 6046908"/>
                    <a:gd name="connsiteX69" fmla="*/ 3132766 w 4527226"/>
                    <a:gd name="connsiteY69" fmla="*/ 2663628 h 6046908"/>
                    <a:gd name="connsiteX70" fmla="*/ 3071806 w 4527226"/>
                    <a:gd name="connsiteY70" fmla="*/ 2838888 h 6046908"/>
                    <a:gd name="connsiteX71" fmla="*/ 3064186 w 4527226"/>
                    <a:gd name="connsiteY71" fmla="*/ 2915088 h 6046908"/>
                    <a:gd name="connsiteX72" fmla="*/ 3018466 w 4527226"/>
                    <a:gd name="connsiteY72" fmla="*/ 3014148 h 6046908"/>
                    <a:gd name="connsiteX73" fmla="*/ 2980366 w 4527226"/>
                    <a:gd name="connsiteY73" fmla="*/ 3082728 h 6046908"/>
                    <a:gd name="connsiteX74" fmla="*/ 2957506 w 4527226"/>
                    <a:gd name="connsiteY74" fmla="*/ 3120828 h 6046908"/>
                    <a:gd name="connsiteX75" fmla="*/ 2957506 w 4527226"/>
                    <a:gd name="connsiteY75" fmla="*/ 3555168 h 6046908"/>
                    <a:gd name="connsiteX76" fmla="*/ 3010846 w 4527226"/>
                    <a:gd name="connsiteY76" fmla="*/ 3539928 h 6046908"/>
                    <a:gd name="connsiteX77" fmla="*/ 3109906 w 4527226"/>
                    <a:gd name="connsiteY77" fmla="*/ 3570408 h 6046908"/>
                    <a:gd name="connsiteX78" fmla="*/ 3140386 w 4527226"/>
                    <a:gd name="connsiteY78" fmla="*/ 3631368 h 6046908"/>
                    <a:gd name="connsiteX79" fmla="*/ 3117526 w 4527226"/>
                    <a:gd name="connsiteY79" fmla="*/ 3738048 h 6046908"/>
                    <a:gd name="connsiteX80" fmla="*/ 3125146 w 4527226"/>
                    <a:gd name="connsiteY80" fmla="*/ 4103808 h 6046908"/>
                    <a:gd name="connsiteX81" fmla="*/ 3163246 w 4527226"/>
                    <a:gd name="connsiteY81" fmla="*/ 4157148 h 6046908"/>
                    <a:gd name="connsiteX82" fmla="*/ 3201346 w 4527226"/>
                    <a:gd name="connsiteY82" fmla="*/ 4164768 h 6046908"/>
                    <a:gd name="connsiteX83" fmla="*/ 3231826 w 4527226"/>
                    <a:gd name="connsiteY83" fmla="*/ 4172388 h 6046908"/>
                    <a:gd name="connsiteX84" fmla="*/ 3285166 w 4527226"/>
                    <a:gd name="connsiteY84" fmla="*/ 4294308 h 6046908"/>
                    <a:gd name="connsiteX85" fmla="*/ 3300406 w 4527226"/>
                    <a:gd name="connsiteY85" fmla="*/ 4347648 h 6046908"/>
                    <a:gd name="connsiteX86" fmla="*/ 3330886 w 4527226"/>
                    <a:gd name="connsiteY86" fmla="*/ 4408608 h 6046908"/>
                    <a:gd name="connsiteX87" fmla="*/ 3551866 w 4527226"/>
                    <a:gd name="connsiteY87" fmla="*/ 4644828 h 6046908"/>
                    <a:gd name="connsiteX88" fmla="*/ 3887146 w 4527226"/>
                    <a:gd name="connsiteY88" fmla="*/ 5025828 h 6046908"/>
                    <a:gd name="connsiteX89" fmla="*/ 4100506 w 4527226"/>
                    <a:gd name="connsiteY89" fmla="*/ 5300148 h 6046908"/>
                    <a:gd name="connsiteX90" fmla="*/ 4367206 w 4527226"/>
                    <a:gd name="connsiteY90" fmla="*/ 5726868 h 6046908"/>
                    <a:gd name="connsiteX91" fmla="*/ 4527226 w 4527226"/>
                    <a:gd name="connsiteY91" fmla="*/ 6046908 h 6046908"/>
                    <a:gd name="connsiteX0" fmla="*/ 707488 w 4527226"/>
                    <a:gd name="connsiteY0" fmla="*/ 5008470 h 6046908"/>
                    <a:gd name="connsiteX1" fmla="*/ 961066 w 4527226"/>
                    <a:gd name="connsiteY1" fmla="*/ 4644828 h 6046908"/>
                    <a:gd name="connsiteX2" fmla="*/ 1342066 w 4527226"/>
                    <a:gd name="connsiteY2" fmla="*/ 4172388 h 6046908"/>
                    <a:gd name="connsiteX3" fmla="*/ 1258246 w 4527226"/>
                    <a:gd name="connsiteY3" fmla="*/ 4012368 h 6046908"/>
                    <a:gd name="connsiteX4" fmla="*/ 1204906 w 4527226"/>
                    <a:gd name="connsiteY4" fmla="*/ 3928548 h 6046908"/>
                    <a:gd name="connsiteX5" fmla="*/ 1174426 w 4527226"/>
                    <a:gd name="connsiteY5" fmla="*/ 3768528 h 6046908"/>
                    <a:gd name="connsiteX6" fmla="*/ 1151566 w 4527226"/>
                    <a:gd name="connsiteY6" fmla="*/ 3699948 h 6046908"/>
                    <a:gd name="connsiteX7" fmla="*/ 1143946 w 4527226"/>
                    <a:gd name="connsiteY7" fmla="*/ 3669468 h 6046908"/>
                    <a:gd name="connsiteX8" fmla="*/ 1067746 w 4527226"/>
                    <a:gd name="connsiteY8" fmla="*/ 3661848 h 6046908"/>
                    <a:gd name="connsiteX9" fmla="*/ 938206 w 4527226"/>
                    <a:gd name="connsiteY9" fmla="*/ 3669468 h 6046908"/>
                    <a:gd name="connsiteX10" fmla="*/ 831526 w 4527226"/>
                    <a:gd name="connsiteY10" fmla="*/ 3692328 h 6046908"/>
                    <a:gd name="connsiteX11" fmla="*/ 610546 w 4527226"/>
                    <a:gd name="connsiteY11" fmla="*/ 3738048 h 6046908"/>
                    <a:gd name="connsiteX12" fmla="*/ 389566 w 4527226"/>
                    <a:gd name="connsiteY12" fmla="*/ 3638988 h 6046908"/>
                    <a:gd name="connsiteX13" fmla="*/ 381946 w 4527226"/>
                    <a:gd name="connsiteY13" fmla="*/ 3326568 h 6046908"/>
                    <a:gd name="connsiteX14" fmla="*/ 420046 w 4527226"/>
                    <a:gd name="connsiteY14" fmla="*/ 3227508 h 6046908"/>
                    <a:gd name="connsiteX15" fmla="*/ 389566 w 4527226"/>
                    <a:gd name="connsiteY15" fmla="*/ 3166548 h 6046908"/>
                    <a:gd name="connsiteX16" fmla="*/ 351466 w 4527226"/>
                    <a:gd name="connsiteY16" fmla="*/ 3105588 h 6046908"/>
                    <a:gd name="connsiteX17" fmla="*/ 397186 w 4527226"/>
                    <a:gd name="connsiteY17" fmla="*/ 3021768 h 6046908"/>
                    <a:gd name="connsiteX18" fmla="*/ 488626 w 4527226"/>
                    <a:gd name="connsiteY18" fmla="*/ 2998908 h 6046908"/>
                    <a:gd name="connsiteX19" fmla="*/ 471956 w 4527226"/>
                    <a:gd name="connsiteY19" fmla="*/ 2942709 h 6046908"/>
                    <a:gd name="connsiteX20" fmla="*/ 435286 w 4527226"/>
                    <a:gd name="connsiteY20" fmla="*/ 2930328 h 6046908"/>
                    <a:gd name="connsiteX21" fmla="*/ 389566 w 4527226"/>
                    <a:gd name="connsiteY21" fmla="*/ 2930328 h 6046908"/>
                    <a:gd name="connsiteX22" fmla="*/ 314000 w 4527226"/>
                    <a:gd name="connsiteY22" fmla="*/ 2893495 h 6046908"/>
                    <a:gd name="connsiteX23" fmla="*/ 320986 w 4527226"/>
                    <a:gd name="connsiteY23" fmla="*/ 2846508 h 6046908"/>
                    <a:gd name="connsiteX24" fmla="*/ 328606 w 4527226"/>
                    <a:gd name="connsiteY24" fmla="*/ 2793168 h 6046908"/>
                    <a:gd name="connsiteX25" fmla="*/ 313366 w 4527226"/>
                    <a:gd name="connsiteY25" fmla="*/ 2732208 h 6046908"/>
                    <a:gd name="connsiteX26" fmla="*/ 267646 w 4527226"/>
                    <a:gd name="connsiteY26" fmla="*/ 2671248 h 6046908"/>
                    <a:gd name="connsiteX27" fmla="*/ 176206 w 4527226"/>
                    <a:gd name="connsiteY27" fmla="*/ 2656008 h 6046908"/>
                    <a:gd name="connsiteX28" fmla="*/ 54286 w 4527226"/>
                    <a:gd name="connsiteY28" fmla="*/ 2610288 h 6046908"/>
                    <a:gd name="connsiteX29" fmla="*/ 7931 w 4527226"/>
                    <a:gd name="connsiteY29" fmla="*/ 2563298 h 6046908"/>
                    <a:gd name="connsiteX30" fmla="*/ 8566 w 4527226"/>
                    <a:gd name="connsiteY30" fmla="*/ 2488368 h 6046908"/>
                    <a:gd name="connsiteX31" fmla="*/ 92386 w 4527226"/>
                    <a:gd name="connsiteY31" fmla="*/ 2335968 h 6046908"/>
                    <a:gd name="connsiteX32" fmla="*/ 221926 w 4527226"/>
                    <a:gd name="connsiteY32" fmla="*/ 2175948 h 6046908"/>
                    <a:gd name="connsiteX33" fmla="*/ 282886 w 4527226"/>
                    <a:gd name="connsiteY33" fmla="*/ 2084508 h 6046908"/>
                    <a:gd name="connsiteX34" fmla="*/ 328606 w 4527226"/>
                    <a:gd name="connsiteY34" fmla="*/ 1977828 h 6046908"/>
                    <a:gd name="connsiteX35" fmla="*/ 359086 w 4527226"/>
                    <a:gd name="connsiteY35" fmla="*/ 1871148 h 6046908"/>
                    <a:gd name="connsiteX36" fmla="*/ 374326 w 4527226"/>
                    <a:gd name="connsiteY36" fmla="*/ 1810188 h 6046908"/>
                    <a:gd name="connsiteX37" fmla="*/ 343846 w 4527226"/>
                    <a:gd name="connsiteY37" fmla="*/ 1756848 h 6046908"/>
                    <a:gd name="connsiteX38" fmla="*/ 328606 w 4527226"/>
                    <a:gd name="connsiteY38" fmla="*/ 1680648 h 6046908"/>
                    <a:gd name="connsiteX39" fmla="*/ 412426 w 4527226"/>
                    <a:gd name="connsiteY39" fmla="*/ 1474908 h 6046908"/>
                    <a:gd name="connsiteX40" fmla="*/ 442906 w 4527226"/>
                    <a:gd name="connsiteY40" fmla="*/ 1307268 h 6046908"/>
                    <a:gd name="connsiteX41" fmla="*/ 465766 w 4527226"/>
                    <a:gd name="connsiteY41" fmla="*/ 1192968 h 6046908"/>
                    <a:gd name="connsiteX42" fmla="*/ 503866 w 4527226"/>
                    <a:gd name="connsiteY42" fmla="*/ 1055808 h 6046908"/>
                    <a:gd name="connsiteX43" fmla="*/ 557206 w 4527226"/>
                    <a:gd name="connsiteY43" fmla="*/ 888168 h 6046908"/>
                    <a:gd name="connsiteX44" fmla="*/ 503866 w 4527226"/>
                    <a:gd name="connsiteY44" fmla="*/ 888168 h 6046908"/>
                    <a:gd name="connsiteX45" fmla="*/ 412426 w 4527226"/>
                    <a:gd name="connsiteY45" fmla="*/ 834828 h 6046908"/>
                    <a:gd name="connsiteX46" fmla="*/ 328606 w 4527226"/>
                    <a:gd name="connsiteY46" fmla="*/ 789108 h 6046908"/>
                    <a:gd name="connsiteX47" fmla="*/ 260026 w 4527226"/>
                    <a:gd name="connsiteY47" fmla="*/ 773868 h 6046908"/>
                    <a:gd name="connsiteX48" fmla="*/ 214306 w 4527226"/>
                    <a:gd name="connsiteY48" fmla="*/ 751008 h 6046908"/>
                    <a:gd name="connsiteX49" fmla="*/ 260026 w 4527226"/>
                    <a:gd name="connsiteY49" fmla="*/ 674808 h 6046908"/>
                    <a:gd name="connsiteX50" fmla="*/ 374326 w 4527226"/>
                    <a:gd name="connsiteY50" fmla="*/ 606228 h 6046908"/>
                    <a:gd name="connsiteX51" fmla="*/ 557206 w 4527226"/>
                    <a:gd name="connsiteY51" fmla="*/ 507168 h 6046908"/>
                    <a:gd name="connsiteX52" fmla="*/ 656266 w 4527226"/>
                    <a:gd name="connsiteY52" fmla="*/ 423348 h 6046908"/>
                    <a:gd name="connsiteX53" fmla="*/ 892486 w 4527226"/>
                    <a:gd name="connsiteY53" fmla="*/ 232848 h 6046908"/>
                    <a:gd name="connsiteX54" fmla="*/ 1174426 w 4527226"/>
                    <a:gd name="connsiteY54" fmla="*/ 80448 h 6046908"/>
                    <a:gd name="connsiteX55" fmla="*/ 1593526 w 4527226"/>
                    <a:gd name="connsiteY55" fmla="*/ 11868 h 6046908"/>
                    <a:gd name="connsiteX56" fmla="*/ 1944046 w 4527226"/>
                    <a:gd name="connsiteY56" fmla="*/ 4248 h 6046908"/>
                    <a:gd name="connsiteX57" fmla="*/ 2172646 w 4527226"/>
                    <a:gd name="connsiteY57" fmla="*/ 4248 h 6046908"/>
                    <a:gd name="connsiteX58" fmla="*/ 2393626 w 4527226"/>
                    <a:gd name="connsiteY58" fmla="*/ 57588 h 6046908"/>
                    <a:gd name="connsiteX59" fmla="*/ 2667946 w 4527226"/>
                    <a:gd name="connsiteY59" fmla="*/ 133788 h 6046908"/>
                    <a:gd name="connsiteX60" fmla="*/ 2820346 w 4527226"/>
                    <a:gd name="connsiteY60" fmla="*/ 202368 h 6046908"/>
                    <a:gd name="connsiteX61" fmla="*/ 3102286 w 4527226"/>
                    <a:gd name="connsiteY61" fmla="*/ 400488 h 6046908"/>
                    <a:gd name="connsiteX62" fmla="*/ 3285166 w 4527226"/>
                    <a:gd name="connsiteY62" fmla="*/ 651948 h 6046908"/>
                    <a:gd name="connsiteX63" fmla="*/ 3407086 w 4527226"/>
                    <a:gd name="connsiteY63" fmla="*/ 918648 h 6046908"/>
                    <a:gd name="connsiteX64" fmla="*/ 3475666 w 4527226"/>
                    <a:gd name="connsiteY64" fmla="*/ 1238688 h 6046908"/>
                    <a:gd name="connsiteX65" fmla="*/ 3506146 w 4527226"/>
                    <a:gd name="connsiteY65" fmla="*/ 1543488 h 6046908"/>
                    <a:gd name="connsiteX66" fmla="*/ 3506146 w 4527226"/>
                    <a:gd name="connsiteY66" fmla="*/ 1962588 h 6046908"/>
                    <a:gd name="connsiteX67" fmla="*/ 3338506 w 4527226"/>
                    <a:gd name="connsiteY67" fmla="*/ 2305488 h 6046908"/>
                    <a:gd name="connsiteX68" fmla="*/ 3254686 w 4527226"/>
                    <a:gd name="connsiteY68" fmla="*/ 2473128 h 6046908"/>
                    <a:gd name="connsiteX69" fmla="*/ 3132766 w 4527226"/>
                    <a:gd name="connsiteY69" fmla="*/ 2663628 h 6046908"/>
                    <a:gd name="connsiteX70" fmla="*/ 3071806 w 4527226"/>
                    <a:gd name="connsiteY70" fmla="*/ 2838888 h 6046908"/>
                    <a:gd name="connsiteX71" fmla="*/ 3064186 w 4527226"/>
                    <a:gd name="connsiteY71" fmla="*/ 2915088 h 6046908"/>
                    <a:gd name="connsiteX72" fmla="*/ 3018466 w 4527226"/>
                    <a:gd name="connsiteY72" fmla="*/ 3014148 h 6046908"/>
                    <a:gd name="connsiteX73" fmla="*/ 2980366 w 4527226"/>
                    <a:gd name="connsiteY73" fmla="*/ 3082728 h 6046908"/>
                    <a:gd name="connsiteX74" fmla="*/ 2957506 w 4527226"/>
                    <a:gd name="connsiteY74" fmla="*/ 3120828 h 6046908"/>
                    <a:gd name="connsiteX75" fmla="*/ 2957506 w 4527226"/>
                    <a:gd name="connsiteY75" fmla="*/ 3555168 h 6046908"/>
                    <a:gd name="connsiteX76" fmla="*/ 3010846 w 4527226"/>
                    <a:gd name="connsiteY76" fmla="*/ 3539928 h 6046908"/>
                    <a:gd name="connsiteX77" fmla="*/ 3109906 w 4527226"/>
                    <a:gd name="connsiteY77" fmla="*/ 3570408 h 6046908"/>
                    <a:gd name="connsiteX78" fmla="*/ 3140386 w 4527226"/>
                    <a:gd name="connsiteY78" fmla="*/ 3631368 h 6046908"/>
                    <a:gd name="connsiteX79" fmla="*/ 3117526 w 4527226"/>
                    <a:gd name="connsiteY79" fmla="*/ 3738048 h 6046908"/>
                    <a:gd name="connsiteX80" fmla="*/ 3125146 w 4527226"/>
                    <a:gd name="connsiteY80" fmla="*/ 4103808 h 6046908"/>
                    <a:gd name="connsiteX81" fmla="*/ 3163246 w 4527226"/>
                    <a:gd name="connsiteY81" fmla="*/ 4157148 h 6046908"/>
                    <a:gd name="connsiteX82" fmla="*/ 3201346 w 4527226"/>
                    <a:gd name="connsiteY82" fmla="*/ 4164768 h 6046908"/>
                    <a:gd name="connsiteX83" fmla="*/ 3231826 w 4527226"/>
                    <a:gd name="connsiteY83" fmla="*/ 4172388 h 6046908"/>
                    <a:gd name="connsiteX84" fmla="*/ 3285166 w 4527226"/>
                    <a:gd name="connsiteY84" fmla="*/ 4294308 h 6046908"/>
                    <a:gd name="connsiteX85" fmla="*/ 3300406 w 4527226"/>
                    <a:gd name="connsiteY85" fmla="*/ 4347648 h 6046908"/>
                    <a:gd name="connsiteX86" fmla="*/ 3330886 w 4527226"/>
                    <a:gd name="connsiteY86" fmla="*/ 4408608 h 6046908"/>
                    <a:gd name="connsiteX87" fmla="*/ 3551866 w 4527226"/>
                    <a:gd name="connsiteY87" fmla="*/ 4644828 h 6046908"/>
                    <a:gd name="connsiteX88" fmla="*/ 3887146 w 4527226"/>
                    <a:gd name="connsiteY88" fmla="*/ 5025828 h 6046908"/>
                    <a:gd name="connsiteX89" fmla="*/ 4100506 w 4527226"/>
                    <a:gd name="connsiteY89" fmla="*/ 5300148 h 6046908"/>
                    <a:gd name="connsiteX90" fmla="*/ 4367206 w 4527226"/>
                    <a:gd name="connsiteY90" fmla="*/ 5726868 h 6046908"/>
                    <a:gd name="connsiteX91" fmla="*/ 4527226 w 4527226"/>
                    <a:gd name="connsiteY91" fmla="*/ 6046908 h 6046908"/>
                    <a:gd name="connsiteX0" fmla="*/ 707488 w 4367206"/>
                    <a:gd name="connsiteY0" fmla="*/ 5008470 h 5726868"/>
                    <a:gd name="connsiteX1" fmla="*/ 961066 w 4367206"/>
                    <a:gd name="connsiteY1" fmla="*/ 4644828 h 5726868"/>
                    <a:gd name="connsiteX2" fmla="*/ 1342066 w 4367206"/>
                    <a:gd name="connsiteY2" fmla="*/ 4172388 h 5726868"/>
                    <a:gd name="connsiteX3" fmla="*/ 1258246 w 4367206"/>
                    <a:gd name="connsiteY3" fmla="*/ 4012368 h 5726868"/>
                    <a:gd name="connsiteX4" fmla="*/ 1204906 w 4367206"/>
                    <a:gd name="connsiteY4" fmla="*/ 3928548 h 5726868"/>
                    <a:gd name="connsiteX5" fmla="*/ 1174426 w 4367206"/>
                    <a:gd name="connsiteY5" fmla="*/ 3768528 h 5726868"/>
                    <a:gd name="connsiteX6" fmla="*/ 1151566 w 4367206"/>
                    <a:gd name="connsiteY6" fmla="*/ 3699948 h 5726868"/>
                    <a:gd name="connsiteX7" fmla="*/ 1143946 w 4367206"/>
                    <a:gd name="connsiteY7" fmla="*/ 3669468 h 5726868"/>
                    <a:gd name="connsiteX8" fmla="*/ 1067746 w 4367206"/>
                    <a:gd name="connsiteY8" fmla="*/ 3661848 h 5726868"/>
                    <a:gd name="connsiteX9" fmla="*/ 938206 w 4367206"/>
                    <a:gd name="connsiteY9" fmla="*/ 3669468 h 5726868"/>
                    <a:gd name="connsiteX10" fmla="*/ 831526 w 4367206"/>
                    <a:gd name="connsiteY10" fmla="*/ 3692328 h 5726868"/>
                    <a:gd name="connsiteX11" fmla="*/ 610546 w 4367206"/>
                    <a:gd name="connsiteY11" fmla="*/ 3738048 h 5726868"/>
                    <a:gd name="connsiteX12" fmla="*/ 389566 w 4367206"/>
                    <a:gd name="connsiteY12" fmla="*/ 3638988 h 5726868"/>
                    <a:gd name="connsiteX13" fmla="*/ 381946 w 4367206"/>
                    <a:gd name="connsiteY13" fmla="*/ 3326568 h 5726868"/>
                    <a:gd name="connsiteX14" fmla="*/ 420046 w 4367206"/>
                    <a:gd name="connsiteY14" fmla="*/ 3227508 h 5726868"/>
                    <a:gd name="connsiteX15" fmla="*/ 389566 w 4367206"/>
                    <a:gd name="connsiteY15" fmla="*/ 3166548 h 5726868"/>
                    <a:gd name="connsiteX16" fmla="*/ 351466 w 4367206"/>
                    <a:gd name="connsiteY16" fmla="*/ 3105588 h 5726868"/>
                    <a:gd name="connsiteX17" fmla="*/ 397186 w 4367206"/>
                    <a:gd name="connsiteY17" fmla="*/ 3021768 h 5726868"/>
                    <a:gd name="connsiteX18" fmla="*/ 488626 w 4367206"/>
                    <a:gd name="connsiteY18" fmla="*/ 2998908 h 5726868"/>
                    <a:gd name="connsiteX19" fmla="*/ 471956 w 4367206"/>
                    <a:gd name="connsiteY19" fmla="*/ 2942709 h 5726868"/>
                    <a:gd name="connsiteX20" fmla="*/ 435286 w 4367206"/>
                    <a:gd name="connsiteY20" fmla="*/ 2930328 h 5726868"/>
                    <a:gd name="connsiteX21" fmla="*/ 389566 w 4367206"/>
                    <a:gd name="connsiteY21" fmla="*/ 2930328 h 5726868"/>
                    <a:gd name="connsiteX22" fmla="*/ 314000 w 4367206"/>
                    <a:gd name="connsiteY22" fmla="*/ 2893495 h 5726868"/>
                    <a:gd name="connsiteX23" fmla="*/ 320986 w 4367206"/>
                    <a:gd name="connsiteY23" fmla="*/ 2846508 h 5726868"/>
                    <a:gd name="connsiteX24" fmla="*/ 328606 w 4367206"/>
                    <a:gd name="connsiteY24" fmla="*/ 2793168 h 5726868"/>
                    <a:gd name="connsiteX25" fmla="*/ 313366 w 4367206"/>
                    <a:gd name="connsiteY25" fmla="*/ 2732208 h 5726868"/>
                    <a:gd name="connsiteX26" fmla="*/ 267646 w 4367206"/>
                    <a:gd name="connsiteY26" fmla="*/ 2671248 h 5726868"/>
                    <a:gd name="connsiteX27" fmla="*/ 176206 w 4367206"/>
                    <a:gd name="connsiteY27" fmla="*/ 2656008 h 5726868"/>
                    <a:gd name="connsiteX28" fmla="*/ 54286 w 4367206"/>
                    <a:gd name="connsiteY28" fmla="*/ 2610288 h 5726868"/>
                    <a:gd name="connsiteX29" fmla="*/ 7931 w 4367206"/>
                    <a:gd name="connsiteY29" fmla="*/ 2563298 h 5726868"/>
                    <a:gd name="connsiteX30" fmla="*/ 8566 w 4367206"/>
                    <a:gd name="connsiteY30" fmla="*/ 2488368 h 5726868"/>
                    <a:gd name="connsiteX31" fmla="*/ 92386 w 4367206"/>
                    <a:gd name="connsiteY31" fmla="*/ 2335968 h 5726868"/>
                    <a:gd name="connsiteX32" fmla="*/ 221926 w 4367206"/>
                    <a:gd name="connsiteY32" fmla="*/ 2175948 h 5726868"/>
                    <a:gd name="connsiteX33" fmla="*/ 282886 w 4367206"/>
                    <a:gd name="connsiteY33" fmla="*/ 2084508 h 5726868"/>
                    <a:gd name="connsiteX34" fmla="*/ 328606 w 4367206"/>
                    <a:gd name="connsiteY34" fmla="*/ 1977828 h 5726868"/>
                    <a:gd name="connsiteX35" fmla="*/ 359086 w 4367206"/>
                    <a:gd name="connsiteY35" fmla="*/ 1871148 h 5726868"/>
                    <a:gd name="connsiteX36" fmla="*/ 374326 w 4367206"/>
                    <a:gd name="connsiteY36" fmla="*/ 1810188 h 5726868"/>
                    <a:gd name="connsiteX37" fmla="*/ 343846 w 4367206"/>
                    <a:gd name="connsiteY37" fmla="*/ 1756848 h 5726868"/>
                    <a:gd name="connsiteX38" fmla="*/ 328606 w 4367206"/>
                    <a:gd name="connsiteY38" fmla="*/ 1680648 h 5726868"/>
                    <a:gd name="connsiteX39" fmla="*/ 412426 w 4367206"/>
                    <a:gd name="connsiteY39" fmla="*/ 1474908 h 5726868"/>
                    <a:gd name="connsiteX40" fmla="*/ 442906 w 4367206"/>
                    <a:gd name="connsiteY40" fmla="*/ 1307268 h 5726868"/>
                    <a:gd name="connsiteX41" fmla="*/ 465766 w 4367206"/>
                    <a:gd name="connsiteY41" fmla="*/ 1192968 h 5726868"/>
                    <a:gd name="connsiteX42" fmla="*/ 503866 w 4367206"/>
                    <a:gd name="connsiteY42" fmla="*/ 1055808 h 5726868"/>
                    <a:gd name="connsiteX43" fmla="*/ 557206 w 4367206"/>
                    <a:gd name="connsiteY43" fmla="*/ 888168 h 5726868"/>
                    <a:gd name="connsiteX44" fmla="*/ 503866 w 4367206"/>
                    <a:gd name="connsiteY44" fmla="*/ 888168 h 5726868"/>
                    <a:gd name="connsiteX45" fmla="*/ 412426 w 4367206"/>
                    <a:gd name="connsiteY45" fmla="*/ 834828 h 5726868"/>
                    <a:gd name="connsiteX46" fmla="*/ 328606 w 4367206"/>
                    <a:gd name="connsiteY46" fmla="*/ 789108 h 5726868"/>
                    <a:gd name="connsiteX47" fmla="*/ 260026 w 4367206"/>
                    <a:gd name="connsiteY47" fmla="*/ 773868 h 5726868"/>
                    <a:gd name="connsiteX48" fmla="*/ 214306 w 4367206"/>
                    <a:gd name="connsiteY48" fmla="*/ 751008 h 5726868"/>
                    <a:gd name="connsiteX49" fmla="*/ 260026 w 4367206"/>
                    <a:gd name="connsiteY49" fmla="*/ 674808 h 5726868"/>
                    <a:gd name="connsiteX50" fmla="*/ 374326 w 4367206"/>
                    <a:gd name="connsiteY50" fmla="*/ 606228 h 5726868"/>
                    <a:gd name="connsiteX51" fmla="*/ 557206 w 4367206"/>
                    <a:gd name="connsiteY51" fmla="*/ 507168 h 5726868"/>
                    <a:gd name="connsiteX52" fmla="*/ 656266 w 4367206"/>
                    <a:gd name="connsiteY52" fmla="*/ 423348 h 5726868"/>
                    <a:gd name="connsiteX53" fmla="*/ 892486 w 4367206"/>
                    <a:gd name="connsiteY53" fmla="*/ 232848 h 5726868"/>
                    <a:gd name="connsiteX54" fmla="*/ 1174426 w 4367206"/>
                    <a:gd name="connsiteY54" fmla="*/ 80448 h 5726868"/>
                    <a:gd name="connsiteX55" fmla="*/ 1593526 w 4367206"/>
                    <a:gd name="connsiteY55" fmla="*/ 11868 h 5726868"/>
                    <a:gd name="connsiteX56" fmla="*/ 1944046 w 4367206"/>
                    <a:gd name="connsiteY56" fmla="*/ 4248 h 5726868"/>
                    <a:gd name="connsiteX57" fmla="*/ 2172646 w 4367206"/>
                    <a:gd name="connsiteY57" fmla="*/ 4248 h 5726868"/>
                    <a:gd name="connsiteX58" fmla="*/ 2393626 w 4367206"/>
                    <a:gd name="connsiteY58" fmla="*/ 57588 h 5726868"/>
                    <a:gd name="connsiteX59" fmla="*/ 2667946 w 4367206"/>
                    <a:gd name="connsiteY59" fmla="*/ 133788 h 5726868"/>
                    <a:gd name="connsiteX60" fmla="*/ 2820346 w 4367206"/>
                    <a:gd name="connsiteY60" fmla="*/ 202368 h 5726868"/>
                    <a:gd name="connsiteX61" fmla="*/ 3102286 w 4367206"/>
                    <a:gd name="connsiteY61" fmla="*/ 400488 h 5726868"/>
                    <a:gd name="connsiteX62" fmla="*/ 3285166 w 4367206"/>
                    <a:gd name="connsiteY62" fmla="*/ 651948 h 5726868"/>
                    <a:gd name="connsiteX63" fmla="*/ 3407086 w 4367206"/>
                    <a:gd name="connsiteY63" fmla="*/ 918648 h 5726868"/>
                    <a:gd name="connsiteX64" fmla="*/ 3475666 w 4367206"/>
                    <a:gd name="connsiteY64" fmla="*/ 1238688 h 5726868"/>
                    <a:gd name="connsiteX65" fmla="*/ 3506146 w 4367206"/>
                    <a:gd name="connsiteY65" fmla="*/ 1543488 h 5726868"/>
                    <a:gd name="connsiteX66" fmla="*/ 3506146 w 4367206"/>
                    <a:gd name="connsiteY66" fmla="*/ 1962588 h 5726868"/>
                    <a:gd name="connsiteX67" fmla="*/ 3338506 w 4367206"/>
                    <a:gd name="connsiteY67" fmla="*/ 2305488 h 5726868"/>
                    <a:gd name="connsiteX68" fmla="*/ 3254686 w 4367206"/>
                    <a:gd name="connsiteY68" fmla="*/ 2473128 h 5726868"/>
                    <a:gd name="connsiteX69" fmla="*/ 3132766 w 4367206"/>
                    <a:gd name="connsiteY69" fmla="*/ 2663628 h 5726868"/>
                    <a:gd name="connsiteX70" fmla="*/ 3071806 w 4367206"/>
                    <a:gd name="connsiteY70" fmla="*/ 2838888 h 5726868"/>
                    <a:gd name="connsiteX71" fmla="*/ 3064186 w 4367206"/>
                    <a:gd name="connsiteY71" fmla="*/ 2915088 h 5726868"/>
                    <a:gd name="connsiteX72" fmla="*/ 3018466 w 4367206"/>
                    <a:gd name="connsiteY72" fmla="*/ 3014148 h 5726868"/>
                    <a:gd name="connsiteX73" fmla="*/ 2980366 w 4367206"/>
                    <a:gd name="connsiteY73" fmla="*/ 3082728 h 5726868"/>
                    <a:gd name="connsiteX74" fmla="*/ 2957506 w 4367206"/>
                    <a:gd name="connsiteY74" fmla="*/ 3120828 h 5726868"/>
                    <a:gd name="connsiteX75" fmla="*/ 2957506 w 4367206"/>
                    <a:gd name="connsiteY75" fmla="*/ 3555168 h 5726868"/>
                    <a:gd name="connsiteX76" fmla="*/ 3010846 w 4367206"/>
                    <a:gd name="connsiteY76" fmla="*/ 3539928 h 5726868"/>
                    <a:gd name="connsiteX77" fmla="*/ 3109906 w 4367206"/>
                    <a:gd name="connsiteY77" fmla="*/ 3570408 h 5726868"/>
                    <a:gd name="connsiteX78" fmla="*/ 3140386 w 4367206"/>
                    <a:gd name="connsiteY78" fmla="*/ 3631368 h 5726868"/>
                    <a:gd name="connsiteX79" fmla="*/ 3117526 w 4367206"/>
                    <a:gd name="connsiteY79" fmla="*/ 3738048 h 5726868"/>
                    <a:gd name="connsiteX80" fmla="*/ 3125146 w 4367206"/>
                    <a:gd name="connsiteY80" fmla="*/ 4103808 h 5726868"/>
                    <a:gd name="connsiteX81" fmla="*/ 3163246 w 4367206"/>
                    <a:gd name="connsiteY81" fmla="*/ 4157148 h 5726868"/>
                    <a:gd name="connsiteX82" fmla="*/ 3201346 w 4367206"/>
                    <a:gd name="connsiteY82" fmla="*/ 4164768 h 5726868"/>
                    <a:gd name="connsiteX83" fmla="*/ 3231826 w 4367206"/>
                    <a:gd name="connsiteY83" fmla="*/ 4172388 h 5726868"/>
                    <a:gd name="connsiteX84" fmla="*/ 3285166 w 4367206"/>
                    <a:gd name="connsiteY84" fmla="*/ 4294308 h 5726868"/>
                    <a:gd name="connsiteX85" fmla="*/ 3300406 w 4367206"/>
                    <a:gd name="connsiteY85" fmla="*/ 4347648 h 5726868"/>
                    <a:gd name="connsiteX86" fmla="*/ 3330886 w 4367206"/>
                    <a:gd name="connsiteY86" fmla="*/ 4408608 h 5726868"/>
                    <a:gd name="connsiteX87" fmla="*/ 3551866 w 4367206"/>
                    <a:gd name="connsiteY87" fmla="*/ 4644828 h 5726868"/>
                    <a:gd name="connsiteX88" fmla="*/ 3887146 w 4367206"/>
                    <a:gd name="connsiteY88" fmla="*/ 5025828 h 5726868"/>
                    <a:gd name="connsiteX89" fmla="*/ 4100506 w 4367206"/>
                    <a:gd name="connsiteY89" fmla="*/ 5300148 h 5726868"/>
                    <a:gd name="connsiteX90" fmla="*/ 4367206 w 4367206"/>
                    <a:gd name="connsiteY90" fmla="*/ 5726868 h 5726868"/>
                    <a:gd name="connsiteX0" fmla="*/ 707488 w 4100506"/>
                    <a:gd name="connsiteY0" fmla="*/ 5008470 h 5300148"/>
                    <a:gd name="connsiteX1" fmla="*/ 961066 w 4100506"/>
                    <a:gd name="connsiteY1" fmla="*/ 4644828 h 5300148"/>
                    <a:gd name="connsiteX2" fmla="*/ 1342066 w 4100506"/>
                    <a:gd name="connsiteY2" fmla="*/ 4172388 h 5300148"/>
                    <a:gd name="connsiteX3" fmla="*/ 1258246 w 4100506"/>
                    <a:gd name="connsiteY3" fmla="*/ 4012368 h 5300148"/>
                    <a:gd name="connsiteX4" fmla="*/ 1204906 w 4100506"/>
                    <a:gd name="connsiteY4" fmla="*/ 3928548 h 5300148"/>
                    <a:gd name="connsiteX5" fmla="*/ 1174426 w 4100506"/>
                    <a:gd name="connsiteY5" fmla="*/ 3768528 h 5300148"/>
                    <a:gd name="connsiteX6" fmla="*/ 1151566 w 4100506"/>
                    <a:gd name="connsiteY6" fmla="*/ 3699948 h 5300148"/>
                    <a:gd name="connsiteX7" fmla="*/ 1143946 w 4100506"/>
                    <a:gd name="connsiteY7" fmla="*/ 3669468 h 5300148"/>
                    <a:gd name="connsiteX8" fmla="*/ 1067746 w 4100506"/>
                    <a:gd name="connsiteY8" fmla="*/ 3661848 h 5300148"/>
                    <a:gd name="connsiteX9" fmla="*/ 938206 w 4100506"/>
                    <a:gd name="connsiteY9" fmla="*/ 3669468 h 5300148"/>
                    <a:gd name="connsiteX10" fmla="*/ 831526 w 4100506"/>
                    <a:gd name="connsiteY10" fmla="*/ 3692328 h 5300148"/>
                    <a:gd name="connsiteX11" fmla="*/ 610546 w 4100506"/>
                    <a:gd name="connsiteY11" fmla="*/ 3738048 h 5300148"/>
                    <a:gd name="connsiteX12" fmla="*/ 389566 w 4100506"/>
                    <a:gd name="connsiteY12" fmla="*/ 3638988 h 5300148"/>
                    <a:gd name="connsiteX13" fmla="*/ 381946 w 4100506"/>
                    <a:gd name="connsiteY13" fmla="*/ 3326568 h 5300148"/>
                    <a:gd name="connsiteX14" fmla="*/ 420046 w 4100506"/>
                    <a:gd name="connsiteY14" fmla="*/ 3227508 h 5300148"/>
                    <a:gd name="connsiteX15" fmla="*/ 389566 w 4100506"/>
                    <a:gd name="connsiteY15" fmla="*/ 3166548 h 5300148"/>
                    <a:gd name="connsiteX16" fmla="*/ 351466 w 4100506"/>
                    <a:gd name="connsiteY16" fmla="*/ 3105588 h 5300148"/>
                    <a:gd name="connsiteX17" fmla="*/ 397186 w 4100506"/>
                    <a:gd name="connsiteY17" fmla="*/ 3021768 h 5300148"/>
                    <a:gd name="connsiteX18" fmla="*/ 488626 w 4100506"/>
                    <a:gd name="connsiteY18" fmla="*/ 2998908 h 5300148"/>
                    <a:gd name="connsiteX19" fmla="*/ 471956 w 4100506"/>
                    <a:gd name="connsiteY19" fmla="*/ 2942709 h 5300148"/>
                    <a:gd name="connsiteX20" fmla="*/ 435286 w 4100506"/>
                    <a:gd name="connsiteY20" fmla="*/ 2930328 h 5300148"/>
                    <a:gd name="connsiteX21" fmla="*/ 389566 w 4100506"/>
                    <a:gd name="connsiteY21" fmla="*/ 2930328 h 5300148"/>
                    <a:gd name="connsiteX22" fmla="*/ 314000 w 4100506"/>
                    <a:gd name="connsiteY22" fmla="*/ 2893495 h 5300148"/>
                    <a:gd name="connsiteX23" fmla="*/ 320986 w 4100506"/>
                    <a:gd name="connsiteY23" fmla="*/ 2846508 h 5300148"/>
                    <a:gd name="connsiteX24" fmla="*/ 328606 w 4100506"/>
                    <a:gd name="connsiteY24" fmla="*/ 2793168 h 5300148"/>
                    <a:gd name="connsiteX25" fmla="*/ 313366 w 4100506"/>
                    <a:gd name="connsiteY25" fmla="*/ 2732208 h 5300148"/>
                    <a:gd name="connsiteX26" fmla="*/ 267646 w 4100506"/>
                    <a:gd name="connsiteY26" fmla="*/ 2671248 h 5300148"/>
                    <a:gd name="connsiteX27" fmla="*/ 176206 w 4100506"/>
                    <a:gd name="connsiteY27" fmla="*/ 2656008 h 5300148"/>
                    <a:gd name="connsiteX28" fmla="*/ 54286 w 4100506"/>
                    <a:gd name="connsiteY28" fmla="*/ 2610288 h 5300148"/>
                    <a:gd name="connsiteX29" fmla="*/ 7931 w 4100506"/>
                    <a:gd name="connsiteY29" fmla="*/ 2563298 h 5300148"/>
                    <a:gd name="connsiteX30" fmla="*/ 8566 w 4100506"/>
                    <a:gd name="connsiteY30" fmla="*/ 2488368 h 5300148"/>
                    <a:gd name="connsiteX31" fmla="*/ 92386 w 4100506"/>
                    <a:gd name="connsiteY31" fmla="*/ 2335968 h 5300148"/>
                    <a:gd name="connsiteX32" fmla="*/ 221926 w 4100506"/>
                    <a:gd name="connsiteY32" fmla="*/ 2175948 h 5300148"/>
                    <a:gd name="connsiteX33" fmla="*/ 282886 w 4100506"/>
                    <a:gd name="connsiteY33" fmla="*/ 2084508 h 5300148"/>
                    <a:gd name="connsiteX34" fmla="*/ 328606 w 4100506"/>
                    <a:gd name="connsiteY34" fmla="*/ 1977828 h 5300148"/>
                    <a:gd name="connsiteX35" fmla="*/ 359086 w 4100506"/>
                    <a:gd name="connsiteY35" fmla="*/ 1871148 h 5300148"/>
                    <a:gd name="connsiteX36" fmla="*/ 374326 w 4100506"/>
                    <a:gd name="connsiteY36" fmla="*/ 1810188 h 5300148"/>
                    <a:gd name="connsiteX37" fmla="*/ 343846 w 4100506"/>
                    <a:gd name="connsiteY37" fmla="*/ 1756848 h 5300148"/>
                    <a:gd name="connsiteX38" fmla="*/ 328606 w 4100506"/>
                    <a:gd name="connsiteY38" fmla="*/ 1680648 h 5300148"/>
                    <a:gd name="connsiteX39" fmla="*/ 412426 w 4100506"/>
                    <a:gd name="connsiteY39" fmla="*/ 1474908 h 5300148"/>
                    <a:gd name="connsiteX40" fmla="*/ 442906 w 4100506"/>
                    <a:gd name="connsiteY40" fmla="*/ 1307268 h 5300148"/>
                    <a:gd name="connsiteX41" fmla="*/ 465766 w 4100506"/>
                    <a:gd name="connsiteY41" fmla="*/ 1192968 h 5300148"/>
                    <a:gd name="connsiteX42" fmla="*/ 503866 w 4100506"/>
                    <a:gd name="connsiteY42" fmla="*/ 1055808 h 5300148"/>
                    <a:gd name="connsiteX43" fmla="*/ 557206 w 4100506"/>
                    <a:gd name="connsiteY43" fmla="*/ 888168 h 5300148"/>
                    <a:gd name="connsiteX44" fmla="*/ 503866 w 4100506"/>
                    <a:gd name="connsiteY44" fmla="*/ 888168 h 5300148"/>
                    <a:gd name="connsiteX45" fmla="*/ 412426 w 4100506"/>
                    <a:gd name="connsiteY45" fmla="*/ 834828 h 5300148"/>
                    <a:gd name="connsiteX46" fmla="*/ 328606 w 4100506"/>
                    <a:gd name="connsiteY46" fmla="*/ 789108 h 5300148"/>
                    <a:gd name="connsiteX47" fmla="*/ 260026 w 4100506"/>
                    <a:gd name="connsiteY47" fmla="*/ 773868 h 5300148"/>
                    <a:gd name="connsiteX48" fmla="*/ 214306 w 4100506"/>
                    <a:gd name="connsiteY48" fmla="*/ 751008 h 5300148"/>
                    <a:gd name="connsiteX49" fmla="*/ 260026 w 4100506"/>
                    <a:gd name="connsiteY49" fmla="*/ 674808 h 5300148"/>
                    <a:gd name="connsiteX50" fmla="*/ 374326 w 4100506"/>
                    <a:gd name="connsiteY50" fmla="*/ 606228 h 5300148"/>
                    <a:gd name="connsiteX51" fmla="*/ 557206 w 4100506"/>
                    <a:gd name="connsiteY51" fmla="*/ 507168 h 5300148"/>
                    <a:gd name="connsiteX52" fmla="*/ 656266 w 4100506"/>
                    <a:gd name="connsiteY52" fmla="*/ 423348 h 5300148"/>
                    <a:gd name="connsiteX53" fmla="*/ 892486 w 4100506"/>
                    <a:gd name="connsiteY53" fmla="*/ 232848 h 5300148"/>
                    <a:gd name="connsiteX54" fmla="*/ 1174426 w 4100506"/>
                    <a:gd name="connsiteY54" fmla="*/ 80448 h 5300148"/>
                    <a:gd name="connsiteX55" fmla="*/ 1593526 w 4100506"/>
                    <a:gd name="connsiteY55" fmla="*/ 11868 h 5300148"/>
                    <a:gd name="connsiteX56" fmla="*/ 1944046 w 4100506"/>
                    <a:gd name="connsiteY56" fmla="*/ 4248 h 5300148"/>
                    <a:gd name="connsiteX57" fmla="*/ 2172646 w 4100506"/>
                    <a:gd name="connsiteY57" fmla="*/ 4248 h 5300148"/>
                    <a:gd name="connsiteX58" fmla="*/ 2393626 w 4100506"/>
                    <a:gd name="connsiteY58" fmla="*/ 57588 h 5300148"/>
                    <a:gd name="connsiteX59" fmla="*/ 2667946 w 4100506"/>
                    <a:gd name="connsiteY59" fmla="*/ 133788 h 5300148"/>
                    <a:gd name="connsiteX60" fmla="*/ 2820346 w 4100506"/>
                    <a:gd name="connsiteY60" fmla="*/ 202368 h 5300148"/>
                    <a:gd name="connsiteX61" fmla="*/ 3102286 w 4100506"/>
                    <a:gd name="connsiteY61" fmla="*/ 400488 h 5300148"/>
                    <a:gd name="connsiteX62" fmla="*/ 3285166 w 4100506"/>
                    <a:gd name="connsiteY62" fmla="*/ 651948 h 5300148"/>
                    <a:gd name="connsiteX63" fmla="*/ 3407086 w 4100506"/>
                    <a:gd name="connsiteY63" fmla="*/ 918648 h 5300148"/>
                    <a:gd name="connsiteX64" fmla="*/ 3475666 w 4100506"/>
                    <a:gd name="connsiteY64" fmla="*/ 1238688 h 5300148"/>
                    <a:gd name="connsiteX65" fmla="*/ 3506146 w 4100506"/>
                    <a:gd name="connsiteY65" fmla="*/ 1543488 h 5300148"/>
                    <a:gd name="connsiteX66" fmla="*/ 3506146 w 4100506"/>
                    <a:gd name="connsiteY66" fmla="*/ 1962588 h 5300148"/>
                    <a:gd name="connsiteX67" fmla="*/ 3338506 w 4100506"/>
                    <a:gd name="connsiteY67" fmla="*/ 2305488 h 5300148"/>
                    <a:gd name="connsiteX68" fmla="*/ 3254686 w 4100506"/>
                    <a:gd name="connsiteY68" fmla="*/ 2473128 h 5300148"/>
                    <a:gd name="connsiteX69" fmla="*/ 3132766 w 4100506"/>
                    <a:gd name="connsiteY69" fmla="*/ 2663628 h 5300148"/>
                    <a:gd name="connsiteX70" fmla="*/ 3071806 w 4100506"/>
                    <a:gd name="connsiteY70" fmla="*/ 2838888 h 5300148"/>
                    <a:gd name="connsiteX71" fmla="*/ 3064186 w 4100506"/>
                    <a:gd name="connsiteY71" fmla="*/ 2915088 h 5300148"/>
                    <a:gd name="connsiteX72" fmla="*/ 3018466 w 4100506"/>
                    <a:gd name="connsiteY72" fmla="*/ 3014148 h 5300148"/>
                    <a:gd name="connsiteX73" fmla="*/ 2980366 w 4100506"/>
                    <a:gd name="connsiteY73" fmla="*/ 3082728 h 5300148"/>
                    <a:gd name="connsiteX74" fmla="*/ 2957506 w 4100506"/>
                    <a:gd name="connsiteY74" fmla="*/ 3120828 h 5300148"/>
                    <a:gd name="connsiteX75" fmla="*/ 2957506 w 4100506"/>
                    <a:gd name="connsiteY75" fmla="*/ 3555168 h 5300148"/>
                    <a:gd name="connsiteX76" fmla="*/ 3010846 w 4100506"/>
                    <a:gd name="connsiteY76" fmla="*/ 3539928 h 5300148"/>
                    <a:gd name="connsiteX77" fmla="*/ 3109906 w 4100506"/>
                    <a:gd name="connsiteY77" fmla="*/ 3570408 h 5300148"/>
                    <a:gd name="connsiteX78" fmla="*/ 3140386 w 4100506"/>
                    <a:gd name="connsiteY78" fmla="*/ 3631368 h 5300148"/>
                    <a:gd name="connsiteX79" fmla="*/ 3117526 w 4100506"/>
                    <a:gd name="connsiteY79" fmla="*/ 3738048 h 5300148"/>
                    <a:gd name="connsiteX80" fmla="*/ 3125146 w 4100506"/>
                    <a:gd name="connsiteY80" fmla="*/ 4103808 h 5300148"/>
                    <a:gd name="connsiteX81" fmla="*/ 3163246 w 4100506"/>
                    <a:gd name="connsiteY81" fmla="*/ 4157148 h 5300148"/>
                    <a:gd name="connsiteX82" fmla="*/ 3201346 w 4100506"/>
                    <a:gd name="connsiteY82" fmla="*/ 4164768 h 5300148"/>
                    <a:gd name="connsiteX83" fmla="*/ 3231826 w 4100506"/>
                    <a:gd name="connsiteY83" fmla="*/ 4172388 h 5300148"/>
                    <a:gd name="connsiteX84" fmla="*/ 3285166 w 4100506"/>
                    <a:gd name="connsiteY84" fmla="*/ 4294308 h 5300148"/>
                    <a:gd name="connsiteX85" fmla="*/ 3300406 w 4100506"/>
                    <a:gd name="connsiteY85" fmla="*/ 4347648 h 5300148"/>
                    <a:gd name="connsiteX86" fmla="*/ 3330886 w 4100506"/>
                    <a:gd name="connsiteY86" fmla="*/ 4408608 h 5300148"/>
                    <a:gd name="connsiteX87" fmla="*/ 3551866 w 4100506"/>
                    <a:gd name="connsiteY87" fmla="*/ 4644828 h 5300148"/>
                    <a:gd name="connsiteX88" fmla="*/ 3887146 w 4100506"/>
                    <a:gd name="connsiteY88" fmla="*/ 5025828 h 5300148"/>
                    <a:gd name="connsiteX89" fmla="*/ 4100506 w 4100506"/>
                    <a:gd name="connsiteY89" fmla="*/ 5300148 h 5300148"/>
                    <a:gd name="connsiteX0" fmla="*/ 707488 w 3887146"/>
                    <a:gd name="connsiteY0" fmla="*/ 5008470 h 5025828"/>
                    <a:gd name="connsiteX1" fmla="*/ 961066 w 3887146"/>
                    <a:gd name="connsiteY1" fmla="*/ 4644828 h 5025828"/>
                    <a:gd name="connsiteX2" fmla="*/ 1342066 w 3887146"/>
                    <a:gd name="connsiteY2" fmla="*/ 4172388 h 5025828"/>
                    <a:gd name="connsiteX3" fmla="*/ 1258246 w 3887146"/>
                    <a:gd name="connsiteY3" fmla="*/ 4012368 h 5025828"/>
                    <a:gd name="connsiteX4" fmla="*/ 1204906 w 3887146"/>
                    <a:gd name="connsiteY4" fmla="*/ 3928548 h 5025828"/>
                    <a:gd name="connsiteX5" fmla="*/ 1174426 w 3887146"/>
                    <a:gd name="connsiteY5" fmla="*/ 3768528 h 5025828"/>
                    <a:gd name="connsiteX6" fmla="*/ 1151566 w 3887146"/>
                    <a:gd name="connsiteY6" fmla="*/ 3699948 h 5025828"/>
                    <a:gd name="connsiteX7" fmla="*/ 1143946 w 3887146"/>
                    <a:gd name="connsiteY7" fmla="*/ 3669468 h 5025828"/>
                    <a:gd name="connsiteX8" fmla="*/ 1067746 w 3887146"/>
                    <a:gd name="connsiteY8" fmla="*/ 3661848 h 5025828"/>
                    <a:gd name="connsiteX9" fmla="*/ 938206 w 3887146"/>
                    <a:gd name="connsiteY9" fmla="*/ 3669468 h 5025828"/>
                    <a:gd name="connsiteX10" fmla="*/ 831526 w 3887146"/>
                    <a:gd name="connsiteY10" fmla="*/ 3692328 h 5025828"/>
                    <a:gd name="connsiteX11" fmla="*/ 610546 w 3887146"/>
                    <a:gd name="connsiteY11" fmla="*/ 3738048 h 5025828"/>
                    <a:gd name="connsiteX12" fmla="*/ 389566 w 3887146"/>
                    <a:gd name="connsiteY12" fmla="*/ 3638988 h 5025828"/>
                    <a:gd name="connsiteX13" fmla="*/ 381946 w 3887146"/>
                    <a:gd name="connsiteY13" fmla="*/ 3326568 h 5025828"/>
                    <a:gd name="connsiteX14" fmla="*/ 420046 w 3887146"/>
                    <a:gd name="connsiteY14" fmla="*/ 3227508 h 5025828"/>
                    <a:gd name="connsiteX15" fmla="*/ 389566 w 3887146"/>
                    <a:gd name="connsiteY15" fmla="*/ 3166548 h 5025828"/>
                    <a:gd name="connsiteX16" fmla="*/ 351466 w 3887146"/>
                    <a:gd name="connsiteY16" fmla="*/ 3105588 h 5025828"/>
                    <a:gd name="connsiteX17" fmla="*/ 397186 w 3887146"/>
                    <a:gd name="connsiteY17" fmla="*/ 3021768 h 5025828"/>
                    <a:gd name="connsiteX18" fmla="*/ 488626 w 3887146"/>
                    <a:gd name="connsiteY18" fmla="*/ 2998908 h 5025828"/>
                    <a:gd name="connsiteX19" fmla="*/ 471956 w 3887146"/>
                    <a:gd name="connsiteY19" fmla="*/ 2942709 h 5025828"/>
                    <a:gd name="connsiteX20" fmla="*/ 435286 w 3887146"/>
                    <a:gd name="connsiteY20" fmla="*/ 2930328 h 5025828"/>
                    <a:gd name="connsiteX21" fmla="*/ 389566 w 3887146"/>
                    <a:gd name="connsiteY21" fmla="*/ 2930328 h 5025828"/>
                    <a:gd name="connsiteX22" fmla="*/ 314000 w 3887146"/>
                    <a:gd name="connsiteY22" fmla="*/ 2893495 h 5025828"/>
                    <a:gd name="connsiteX23" fmla="*/ 320986 w 3887146"/>
                    <a:gd name="connsiteY23" fmla="*/ 2846508 h 5025828"/>
                    <a:gd name="connsiteX24" fmla="*/ 328606 w 3887146"/>
                    <a:gd name="connsiteY24" fmla="*/ 2793168 h 5025828"/>
                    <a:gd name="connsiteX25" fmla="*/ 313366 w 3887146"/>
                    <a:gd name="connsiteY25" fmla="*/ 2732208 h 5025828"/>
                    <a:gd name="connsiteX26" fmla="*/ 267646 w 3887146"/>
                    <a:gd name="connsiteY26" fmla="*/ 2671248 h 5025828"/>
                    <a:gd name="connsiteX27" fmla="*/ 176206 w 3887146"/>
                    <a:gd name="connsiteY27" fmla="*/ 2656008 h 5025828"/>
                    <a:gd name="connsiteX28" fmla="*/ 54286 w 3887146"/>
                    <a:gd name="connsiteY28" fmla="*/ 2610288 h 5025828"/>
                    <a:gd name="connsiteX29" fmla="*/ 7931 w 3887146"/>
                    <a:gd name="connsiteY29" fmla="*/ 2563298 h 5025828"/>
                    <a:gd name="connsiteX30" fmla="*/ 8566 w 3887146"/>
                    <a:gd name="connsiteY30" fmla="*/ 2488368 h 5025828"/>
                    <a:gd name="connsiteX31" fmla="*/ 92386 w 3887146"/>
                    <a:gd name="connsiteY31" fmla="*/ 2335968 h 5025828"/>
                    <a:gd name="connsiteX32" fmla="*/ 221926 w 3887146"/>
                    <a:gd name="connsiteY32" fmla="*/ 2175948 h 5025828"/>
                    <a:gd name="connsiteX33" fmla="*/ 282886 w 3887146"/>
                    <a:gd name="connsiteY33" fmla="*/ 2084508 h 5025828"/>
                    <a:gd name="connsiteX34" fmla="*/ 328606 w 3887146"/>
                    <a:gd name="connsiteY34" fmla="*/ 1977828 h 5025828"/>
                    <a:gd name="connsiteX35" fmla="*/ 359086 w 3887146"/>
                    <a:gd name="connsiteY35" fmla="*/ 1871148 h 5025828"/>
                    <a:gd name="connsiteX36" fmla="*/ 374326 w 3887146"/>
                    <a:gd name="connsiteY36" fmla="*/ 1810188 h 5025828"/>
                    <a:gd name="connsiteX37" fmla="*/ 343846 w 3887146"/>
                    <a:gd name="connsiteY37" fmla="*/ 1756848 h 5025828"/>
                    <a:gd name="connsiteX38" fmla="*/ 328606 w 3887146"/>
                    <a:gd name="connsiteY38" fmla="*/ 1680648 h 5025828"/>
                    <a:gd name="connsiteX39" fmla="*/ 412426 w 3887146"/>
                    <a:gd name="connsiteY39" fmla="*/ 1474908 h 5025828"/>
                    <a:gd name="connsiteX40" fmla="*/ 442906 w 3887146"/>
                    <a:gd name="connsiteY40" fmla="*/ 1307268 h 5025828"/>
                    <a:gd name="connsiteX41" fmla="*/ 465766 w 3887146"/>
                    <a:gd name="connsiteY41" fmla="*/ 1192968 h 5025828"/>
                    <a:gd name="connsiteX42" fmla="*/ 503866 w 3887146"/>
                    <a:gd name="connsiteY42" fmla="*/ 1055808 h 5025828"/>
                    <a:gd name="connsiteX43" fmla="*/ 557206 w 3887146"/>
                    <a:gd name="connsiteY43" fmla="*/ 888168 h 5025828"/>
                    <a:gd name="connsiteX44" fmla="*/ 503866 w 3887146"/>
                    <a:gd name="connsiteY44" fmla="*/ 888168 h 5025828"/>
                    <a:gd name="connsiteX45" fmla="*/ 412426 w 3887146"/>
                    <a:gd name="connsiteY45" fmla="*/ 834828 h 5025828"/>
                    <a:gd name="connsiteX46" fmla="*/ 328606 w 3887146"/>
                    <a:gd name="connsiteY46" fmla="*/ 789108 h 5025828"/>
                    <a:gd name="connsiteX47" fmla="*/ 260026 w 3887146"/>
                    <a:gd name="connsiteY47" fmla="*/ 773868 h 5025828"/>
                    <a:gd name="connsiteX48" fmla="*/ 214306 w 3887146"/>
                    <a:gd name="connsiteY48" fmla="*/ 751008 h 5025828"/>
                    <a:gd name="connsiteX49" fmla="*/ 260026 w 3887146"/>
                    <a:gd name="connsiteY49" fmla="*/ 674808 h 5025828"/>
                    <a:gd name="connsiteX50" fmla="*/ 374326 w 3887146"/>
                    <a:gd name="connsiteY50" fmla="*/ 606228 h 5025828"/>
                    <a:gd name="connsiteX51" fmla="*/ 557206 w 3887146"/>
                    <a:gd name="connsiteY51" fmla="*/ 507168 h 5025828"/>
                    <a:gd name="connsiteX52" fmla="*/ 656266 w 3887146"/>
                    <a:gd name="connsiteY52" fmla="*/ 423348 h 5025828"/>
                    <a:gd name="connsiteX53" fmla="*/ 892486 w 3887146"/>
                    <a:gd name="connsiteY53" fmla="*/ 232848 h 5025828"/>
                    <a:gd name="connsiteX54" fmla="*/ 1174426 w 3887146"/>
                    <a:gd name="connsiteY54" fmla="*/ 80448 h 5025828"/>
                    <a:gd name="connsiteX55" fmla="*/ 1593526 w 3887146"/>
                    <a:gd name="connsiteY55" fmla="*/ 11868 h 5025828"/>
                    <a:gd name="connsiteX56" fmla="*/ 1944046 w 3887146"/>
                    <a:gd name="connsiteY56" fmla="*/ 4248 h 5025828"/>
                    <a:gd name="connsiteX57" fmla="*/ 2172646 w 3887146"/>
                    <a:gd name="connsiteY57" fmla="*/ 4248 h 5025828"/>
                    <a:gd name="connsiteX58" fmla="*/ 2393626 w 3887146"/>
                    <a:gd name="connsiteY58" fmla="*/ 57588 h 5025828"/>
                    <a:gd name="connsiteX59" fmla="*/ 2667946 w 3887146"/>
                    <a:gd name="connsiteY59" fmla="*/ 133788 h 5025828"/>
                    <a:gd name="connsiteX60" fmla="*/ 2820346 w 3887146"/>
                    <a:gd name="connsiteY60" fmla="*/ 202368 h 5025828"/>
                    <a:gd name="connsiteX61" fmla="*/ 3102286 w 3887146"/>
                    <a:gd name="connsiteY61" fmla="*/ 400488 h 5025828"/>
                    <a:gd name="connsiteX62" fmla="*/ 3285166 w 3887146"/>
                    <a:gd name="connsiteY62" fmla="*/ 651948 h 5025828"/>
                    <a:gd name="connsiteX63" fmla="*/ 3407086 w 3887146"/>
                    <a:gd name="connsiteY63" fmla="*/ 918648 h 5025828"/>
                    <a:gd name="connsiteX64" fmla="*/ 3475666 w 3887146"/>
                    <a:gd name="connsiteY64" fmla="*/ 1238688 h 5025828"/>
                    <a:gd name="connsiteX65" fmla="*/ 3506146 w 3887146"/>
                    <a:gd name="connsiteY65" fmla="*/ 1543488 h 5025828"/>
                    <a:gd name="connsiteX66" fmla="*/ 3506146 w 3887146"/>
                    <a:gd name="connsiteY66" fmla="*/ 1962588 h 5025828"/>
                    <a:gd name="connsiteX67" fmla="*/ 3338506 w 3887146"/>
                    <a:gd name="connsiteY67" fmla="*/ 2305488 h 5025828"/>
                    <a:gd name="connsiteX68" fmla="*/ 3254686 w 3887146"/>
                    <a:gd name="connsiteY68" fmla="*/ 2473128 h 5025828"/>
                    <a:gd name="connsiteX69" fmla="*/ 3132766 w 3887146"/>
                    <a:gd name="connsiteY69" fmla="*/ 2663628 h 5025828"/>
                    <a:gd name="connsiteX70" fmla="*/ 3071806 w 3887146"/>
                    <a:gd name="connsiteY70" fmla="*/ 2838888 h 5025828"/>
                    <a:gd name="connsiteX71" fmla="*/ 3064186 w 3887146"/>
                    <a:gd name="connsiteY71" fmla="*/ 2915088 h 5025828"/>
                    <a:gd name="connsiteX72" fmla="*/ 3018466 w 3887146"/>
                    <a:gd name="connsiteY72" fmla="*/ 3014148 h 5025828"/>
                    <a:gd name="connsiteX73" fmla="*/ 2980366 w 3887146"/>
                    <a:gd name="connsiteY73" fmla="*/ 3082728 h 5025828"/>
                    <a:gd name="connsiteX74" fmla="*/ 2957506 w 3887146"/>
                    <a:gd name="connsiteY74" fmla="*/ 3120828 h 5025828"/>
                    <a:gd name="connsiteX75" fmla="*/ 2957506 w 3887146"/>
                    <a:gd name="connsiteY75" fmla="*/ 3555168 h 5025828"/>
                    <a:gd name="connsiteX76" fmla="*/ 3010846 w 3887146"/>
                    <a:gd name="connsiteY76" fmla="*/ 3539928 h 5025828"/>
                    <a:gd name="connsiteX77" fmla="*/ 3109906 w 3887146"/>
                    <a:gd name="connsiteY77" fmla="*/ 3570408 h 5025828"/>
                    <a:gd name="connsiteX78" fmla="*/ 3140386 w 3887146"/>
                    <a:gd name="connsiteY78" fmla="*/ 3631368 h 5025828"/>
                    <a:gd name="connsiteX79" fmla="*/ 3117526 w 3887146"/>
                    <a:gd name="connsiteY79" fmla="*/ 3738048 h 5025828"/>
                    <a:gd name="connsiteX80" fmla="*/ 3125146 w 3887146"/>
                    <a:gd name="connsiteY80" fmla="*/ 4103808 h 5025828"/>
                    <a:gd name="connsiteX81" fmla="*/ 3163246 w 3887146"/>
                    <a:gd name="connsiteY81" fmla="*/ 4157148 h 5025828"/>
                    <a:gd name="connsiteX82" fmla="*/ 3201346 w 3887146"/>
                    <a:gd name="connsiteY82" fmla="*/ 4164768 h 5025828"/>
                    <a:gd name="connsiteX83" fmla="*/ 3231826 w 3887146"/>
                    <a:gd name="connsiteY83" fmla="*/ 4172388 h 5025828"/>
                    <a:gd name="connsiteX84" fmla="*/ 3285166 w 3887146"/>
                    <a:gd name="connsiteY84" fmla="*/ 4294308 h 5025828"/>
                    <a:gd name="connsiteX85" fmla="*/ 3300406 w 3887146"/>
                    <a:gd name="connsiteY85" fmla="*/ 4347648 h 5025828"/>
                    <a:gd name="connsiteX86" fmla="*/ 3330886 w 3887146"/>
                    <a:gd name="connsiteY86" fmla="*/ 4408608 h 5025828"/>
                    <a:gd name="connsiteX87" fmla="*/ 3551866 w 3887146"/>
                    <a:gd name="connsiteY87" fmla="*/ 4644828 h 5025828"/>
                    <a:gd name="connsiteX88" fmla="*/ 3887146 w 3887146"/>
                    <a:gd name="connsiteY88" fmla="*/ 5025828 h 5025828"/>
                    <a:gd name="connsiteX0" fmla="*/ 707488 w 3884395"/>
                    <a:gd name="connsiteY0" fmla="*/ 5008470 h 5017575"/>
                    <a:gd name="connsiteX1" fmla="*/ 961066 w 3884395"/>
                    <a:gd name="connsiteY1" fmla="*/ 4644828 h 5017575"/>
                    <a:gd name="connsiteX2" fmla="*/ 1342066 w 3884395"/>
                    <a:gd name="connsiteY2" fmla="*/ 4172388 h 5017575"/>
                    <a:gd name="connsiteX3" fmla="*/ 1258246 w 3884395"/>
                    <a:gd name="connsiteY3" fmla="*/ 4012368 h 5017575"/>
                    <a:gd name="connsiteX4" fmla="*/ 1204906 w 3884395"/>
                    <a:gd name="connsiteY4" fmla="*/ 3928548 h 5017575"/>
                    <a:gd name="connsiteX5" fmla="*/ 1174426 w 3884395"/>
                    <a:gd name="connsiteY5" fmla="*/ 3768528 h 5017575"/>
                    <a:gd name="connsiteX6" fmla="*/ 1151566 w 3884395"/>
                    <a:gd name="connsiteY6" fmla="*/ 3699948 h 5017575"/>
                    <a:gd name="connsiteX7" fmla="*/ 1143946 w 3884395"/>
                    <a:gd name="connsiteY7" fmla="*/ 3669468 h 5017575"/>
                    <a:gd name="connsiteX8" fmla="*/ 1067746 w 3884395"/>
                    <a:gd name="connsiteY8" fmla="*/ 3661848 h 5017575"/>
                    <a:gd name="connsiteX9" fmla="*/ 938206 w 3884395"/>
                    <a:gd name="connsiteY9" fmla="*/ 3669468 h 5017575"/>
                    <a:gd name="connsiteX10" fmla="*/ 831526 w 3884395"/>
                    <a:gd name="connsiteY10" fmla="*/ 3692328 h 5017575"/>
                    <a:gd name="connsiteX11" fmla="*/ 610546 w 3884395"/>
                    <a:gd name="connsiteY11" fmla="*/ 3738048 h 5017575"/>
                    <a:gd name="connsiteX12" fmla="*/ 389566 w 3884395"/>
                    <a:gd name="connsiteY12" fmla="*/ 3638988 h 5017575"/>
                    <a:gd name="connsiteX13" fmla="*/ 381946 w 3884395"/>
                    <a:gd name="connsiteY13" fmla="*/ 3326568 h 5017575"/>
                    <a:gd name="connsiteX14" fmla="*/ 420046 w 3884395"/>
                    <a:gd name="connsiteY14" fmla="*/ 3227508 h 5017575"/>
                    <a:gd name="connsiteX15" fmla="*/ 389566 w 3884395"/>
                    <a:gd name="connsiteY15" fmla="*/ 3166548 h 5017575"/>
                    <a:gd name="connsiteX16" fmla="*/ 351466 w 3884395"/>
                    <a:gd name="connsiteY16" fmla="*/ 3105588 h 5017575"/>
                    <a:gd name="connsiteX17" fmla="*/ 397186 w 3884395"/>
                    <a:gd name="connsiteY17" fmla="*/ 3021768 h 5017575"/>
                    <a:gd name="connsiteX18" fmla="*/ 488626 w 3884395"/>
                    <a:gd name="connsiteY18" fmla="*/ 2998908 h 5017575"/>
                    <a:gd name="connsiteX19" fmla="*/ 471956 w 3884395"/>
                    <a:gd name="connsiteY19" fmla="*/ 2942709 h 5017575"/>
                    <a:gd name="connsiteX20" fmla="*/ 435286 w 3884395"/>
                    <a:gd name="connsiteY20" fmla="*/ 2930328 h 5017575"/>
                    <a:gd name="connsiteX21" fmla="*/ 389566 w 3884395"/>
                    <a:gd name="connsiteY21" fmla="*/ 2930328 h 5017575"/>
                    <a:gd name="connsiteX22" fmla="*/ 314000 w 3884395"/>
                    <a:gd name="connsiteY22" fmla="*/ 2893495 h 5017575"/>
                    <a:gd name="connsiteX23" fmla="*/ 320986 w 3884395"/>
                    <a:gd name="connsiteY23" fmla="*/ 2846508 h 5017575"/>
                    <a:gd name="connsiteX24" fmla="*/ 328606 w 3884395"/>
                    <a:gd name="connsiteY24" fmla="*/ 2793168 h 5017575"/>
                    <a:gd name="connsiteX25" fmla="*/ 313366 w 3884395"/>
                    <a:gd name="connsiteY25" fmla="*/ 2732208 h 5017575"/>
                    <a:gd name="connsiteX26" fmla="*/ 267646 w 3884395"/>
                    <a:gd name="connsiteY26" fmla="*/ 2671248 h 5017575"/>
                    <a:gd name="connsiteX27" fmla="*/ 176206 w 3884395"/>
                    <a:gd name="connsiteY27" fmla="*/ 2656008 h 5017575"/>
                    <a:gd name="connsiteX28" fmla="*/ 54286 w 3884395"/>
                    <a:gd name="connsiteY28" fmla="*/ 2610288 h 5017575"/>
                    <a:gd name="connsiteX29" fmla="*/ 7931 w 3884395"/>
                    <a:gd name="connsiteY29" fmla="*/ 2563298 h 5017575"/>
                    <a:gd name="connsiteX30" fmla="*/ 8566 w 3884395"/>
                    <a:gd name="connsiteY30" fmla="*/ 2488368 h 5017575"/>
                    <a:gd name="connsiteX31" fmla="*/ 92386 w 3884395"/>
                    <a:gd name="connsiteY31" fmla="*/ 2335968 h 5017575"/>
                    <a:gd name="connsiteX32" fmla="*/ 221926 w 3884395"/>
                    <a:gd name="connsiteY32" fmla="*/ 2175948 h 5017575"/>
                    <a:gd name="connsiteX33" fmla="*/ 282886 w 3884395"/>
                    <a:gd name="connsiteY33" fmla="*/ 2084508 h 5017575"/>
                    <a:gd name="connsiteX34" fmla="*/ 328606 w 3884395"/>
                    <a:gd name="connsiteY34" fmla="*/ 1977828 h 5017575"/>
                    <a:gd name="connsiteX35" fmla="*/ 359086 w 3884395"/>
                    <a:gd name="connsiteY35" fmla="*/ 1871148 h 5017575"/>
                    <a:gd name="connsiteX36" fmla="*/ 374326 w 3884395"/>
                    <a:gd name="connsiteY36" fmla="*/ 1810188 h 5017575"/>
                    <a:gd name="connsiteX37" fmla="*/ 343846 w 3884395"/>
                    <a:gd name="connsiteY37" fmla="*/ 1756848 h 5017575"/>
                    <a:gd name="connsiteX38" fmla="*/ 328606 w 3884395"/>
                    <a:gd name="connsiteY38" fmla="*/ 1680648 h 5017575"/>
                    <a:gd name="connsiteX39" fmla="*/ 412426 w 3884395"/>
                    <a:gd name="connsiteY39" fmla="*/ 1474908 h 5017575"/>
                    <a:gd name="connsiteX40" fmla="*/ 442906 w 3884395"/>
                    <a:gd name="connsiteY40" fmla="*/ 1307268 h 5017575"/>
                    <a:gd name="connsiteX41" fmla="*/ 465766 w 3884395"/>
                    <a:gd name="connsiteY41" fmla="*/ 1192968 h 5017575"/>
                    <a:gd name="connsiteX42" fmla="*/ 503866 w 3884395"/>
                    <a:gd name="connsiteY42" fmla="*/ 1055808 h 5017575"/>
                    <a:gd name="connsiteX43" fmla="*/ 557206 w 3884395"/>
                    <a:gd name="connsiteY43" fmla="*/ 888168 h 5017575"/>
                    <a:gd name="connsiteX44" fmla="*/ 503866 w 3884395"/>
                    <a:gd name="connsiteY44" fmla="*/ 888168 h 5017575"/>
                    <a:gd name="connsiteX45" fmla="*/ 412426 w 3884395"/>
                    <a:gd name="connsiteY45" fmla="*/ 834828 h 5017575"/>
                    <a:gd name="connsiteX46" fmla="*/ 328606 w 3884395"/>
                    <a:gd name="connsiteY46" fmla="*/ 789108 h 5017575"/>
                    <a:gd name="connsiteX47" fmla="*/ 260026 w 3884395"/>
                    <a:gd name="connsiteY47" fmla="*/ 773868 h 5017575"/>
                    <a:gd name="connsiteX48" fmla="*/ 214306 w 3884395"/>
                    <a:gd name="connsiteY48" fmla="*/ 751008 h 5017575"/>
                    <a:gd name="connsiteX49" fmla="*/ 260026 w 3884395"/>
                    <a:gd name="connsiteY49" fmla="*/ 674808 h 5017575"/>
                    <a:gd name="connsiteX50" fmla="*/ 374326 w 3884395"/>
                    <a:gd name="connsiteY50" fmla="*/ 606228 h 5017575"/>
                    <a:gd name="connsiteX51" fmla="*/ 557206 w 3884395"/>
                    <a:gd name="connsiteY51" fmla="*/ 507168 h 5017575"/>
                    <a:gd name="connsiteX52" fmla="*/ 656266 w 3884395"/>
                    <a:gd name="connsiteY52" fmla="*/ 423348 h 5017575"/>
                    <a:gd name="connsiteX53" fmla="*/ 892486 w 3884395"/>
                    <a:gd name="connsiteY53" fmla="*/ 232848 h 5017575"/>
                    <a:gd name="connsiteX54" fmla="*/ 1174426 w 3884395"/>
                    <a:gd name="connsiteY54" fmla="*/ 80448 h 5017575"/>
                    <a:gd name="connsiteX55" fmla="*/ 1593526 w 3884395"/>
                    <a:gd name="connsiteY55" fmla="*/ 11868 h 5017575"/>
                    <a:gd name="connsiteX56" fmla="*/ 1944046 w 3884395"/>
                    <a:gd name="connsiteY56" fmla="*/ 4248 h 5017575"/>
                    <a:gd name="connsiteX57" fmla="*/ 2172646 w 3884395"/>
                    <a:gd name="connsiteY57" fmla="*/ 4248 h 5017575"/>
                    <a:gd name="connsiteX58" fmla="*/ 2393626 w 3884395"/>
                    <a:gd name="connsiteY58" fmla="*/ 57588 h 5017575"/>
                    <a:gd name="connsiteX59" fmla="*/ 2667946 w 3884395"/>
                    <a:gd name="connsiteY59" fmla="*/ 133788 h 5017575"/>
                    <a:gd name="connsiteX60" fmla="*/ 2820346 w 3884395"/>
                    <a:gd name="connsiteY60" fmla="*/ 202368 h 5017575"/>
                    <a:gd name="connsiteX61" fmla="*/ 3102286 w 3884395"/>
                    <a:gd name="connsiteY61" fmla="*/ 400488 h 5017575"/>
                    <a:gd name="connsiteX62" fmla="*/ 3285166 w 3884395"/>
                    <a:gd name="connsiteY62" fmla="*/ 651948 h 5017575"/>
                    <a:gd name="connsiteX63" fmla="*/ 3407086 w 3884395"/>
                    <a:gd name="connsiteY63" fmla="*/ 918648 h 5017575"/>
                    <a:gd name="connsiteX64" fmla="*/ 3475666 w 3884395"/>
                    <a:gd name="connsiteY64" fmla="*/ 1238688 h 5017575"/>
                    <a:gd name="connsiteX65" fmla="*/ 3506146 w 3884395"/>
                    <a:gd name="connsiteY65" fmla="*/ 1543488 h 5017575"/>
                    <a:gd name="connsiteX66" fmla="*/ 3506146 w 3884395"/>
                    <a:gd name="connsiteY66" fmla="*/ 1962588 h 5017575"/>
                    <a:gd name="connsiteX67" fmla="*/ 3338506 w 3884395"/>
                    <a:gd name="connsiteY67" fmla="*/ 2305488 h 5017575"/>
                    <a:gd name="connsiteX68" fmla="*/ 3254686 w 3884395"/>
                    <a:gd name="connsiteY68" fmla="*/ 2473128 h 5017575"/>
                    <a:gd name="connsiteX69" fmla="*/ 3132766 w 3884395"/>
                    <a:gd name="connsiteY69" fmla="*/ 2663628 h 5017575"/>
                    <a:gd name="connsiteX70" fmla="*/ 3071806 w 3884395"/>
                    <a:gd name="connsiteY70" fmla="*/ 2838888 h 5017575"/>
                    <a:gd name="connsiteX71" fmla="*/ 3064186 w 3884395"/>
                    <a:gd name="connsiteY71" fmla="*/ 2915088 h 5017575"/>
                    <a:gd name="connsiteX72" fmla="*/ 3018466 w 3884395"/>
                    <a:gd name="connsiteY72" fmla="*/ 3014148 h 5017575"/>
                    <a:gd name="connsiteX73" fmla="*/ 2980366 w 3884395"/>
                    <a:gd name="connsiteY73" fmla="*/ 3082728 h 5017575"/>
                    <a:gd name="connsiteX74" fmla="*/ 2957506 w 3884395"/>
                    <a:gd name="connsiteY74" fmla="*/ 3120828 h 5017575"/>
                    <a:gd name="connsiteX75" fmla="*/ 2957506 w 3884395"/>
                    <a:gd name="connsiteY75" fmla="*/ 3555168 h 5017575"/>
                    <a:gd name="connsiteX76" fmla="*/ 3010846 w 3884395"/>
                    <a:gd name="connsiteY76" fmla="*/ 3539928 h 5017575"/>
                    <a:gd name="connsiteX77" fmla="*/ 3109906 w 3884395"/>
                    <a:gd name="connsiteY77" fmla="*/ 3570408 h 5017575"/>
                    <a:gd name="connsiteX78" fmla="*/ 3140386 w 3884395"/>
                    <a:gd name="connsiteY78" fmla="*/ 3631368 h 5017575"/>
                    <a:gd name="connsiteX79" fmla="*/ 3117526 w 3884395"/>
                    <a:gd name="connsiteY79" fmla="*/ 3738048 h 5017575"/>
                    <a:gd name="connsiteX80" fmla="*/ 3125146 w 3884395"/>
                    <a:gd name="connsiteY80" fmla="*/ 4103808 h 5017575"/>
                    <a:gd name="connsiteX81" fmla="*/ 3163246 w 3884395"/>
                    <a:gd name="connsiteY81" fmla="*/ 4157148 h 5017575"/>
                    <a:gd name="connsiteX82" fmla="*/ 3201346 w 3884395"/>
                    <a:gd name="connsiteY82" fmla="*/ 4164768 h 5017575"/>
                    <a:gd name="connsiteX83" fmla="*/ 3231826 w 3884395"/>
                    <a:gd name="connsiteY83" fmla="*/ 4172388 h 5017575"/>
                    <a:gd name="connsiteX84" fmla="*/ 3285166 w 3884395"/>
                    <a:gd name="connsiteY84" fmla="*/ 4294308 h 5017575"/>
                    <a:gd name="connsiteX85" fmla="*/ 3300406 w 3884395"/>
                    <a:gd name="connsiteY85" fmla="*/ 4347648 h 5017575"/>
                    <a:gd name="connsiteX86" fmla="*/ 3330886 w 3884395"/>
                    <a:gd name="connsiteY86" fmla="*/ 4408608 h 5017575"/>
                    <a:gd name="connsiteX87" fmla="*/ 3551866 w 3884395"/>
                    <a:gd name="connsiteY87" fmla="*/ 4644828 h 5017575"/>
                    <a:gd name="connsiteX88" fmla="*/ 3884395 w 3884395"/>
                    <a:gd name="connsiteY88" fmla="*/ 5017575 h 5017575"/>
                    <a:gd name="connsiteX0" fmla="*/ 707488 w 3889897"/>
                    <a:gd name="connsiteY0" fmla="*/ 5008470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163246 w 3889897"/>
                    <a:gd name="connsiteY81" fmla="*/ 4157148 h 5020326"/>
                    <a:gd name="connsiteX82" fmla="*/ 3201346 w 3889897"/>
                    <a:gd name="connsiteY82" fmla="*/ 4164768 h 5020326"/>
                    <a:gd name="connsiteX83" fmla="*/ 3231826 w 3889897"/>
                    <a:gd name="connsiteY83" fmla="*/ 4172388 h 5020326"/>
                    <a:gd name="connsiteX84" fmla="*/ 3285166 w 3889897"/>
                    <a:gd name="connsiteY84" fmla="*/ 4294308 h 5020326"/>
                    <a:gd name="connsiteX85" fmla="*/ 3300406 w 3889897"/>
                    <a:gd name="connsiteY85" fmla="*/ 4347648 h 5020326"/>
                    <a:gd name="connsiteX86" fmla="*/ 3330886 w 3889897"/>
                    <a:gd name="connsiteY86" fmla="*/ 4408608 h 5020326"/>
                    <a:gd name="connsiteX87" fmla="*/ 3551866 w 3889897"/>
                    <a:gd name="connsiteY87" fmla="*/ 4644828 h 5020326"/>
                    <a:gd name="connsiteX88" fmla="*/ 3889897 w 3889897"/>
                    <a:gd name="connsiteY88" fmla="*/ 5020326 h 5020326"/>
                    <a:gd name="connsiteX0" fmla="*/ 704737 w 3889897"/>
                    <a:gd name="connsiteY0" fmla="*/ 5016723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163246 w 3889897"/>
                    <a:gd name="connsiteY81" fmla="*/ 4157148 h 5020326"/>
                    <a:gd name="connsiteX82" fmla="*/ 3201346 w 3889897"/>
                    <a:gd name="connsiteY82" fmla="*/ 4164768 h 5020326"/>
                    <a:gd name="connsiteX83" fmla="*/ 3231826 w 3889897"/>
                    <a:gd name="connsiteY83" fmla="*/ 4172388 h 5020326"/>
                    <a:gd name="connsiteX84" fmla="*/ 3285166 w 3889897"/>
                    <a:gd name="connsiteY84" fmla="*/ 4294308 h 5020326"/>
                    <a:gd name="connsiteX85" fmla="*/ 3300406 w 3889897"/>
                    <a:gd name="connsiteY85" fmla="*/ 4347648 h 5020326"/>
                    <a:gd name="connsiteX86" fmla="*/ 3330886 w 3889897"/>
                    <a:gd name="connsiteY86" fmla="*/ 4408608 h 5020326"/>
                    <a:gd name="connsiteX87" fmla="*/ 3551866 w 3889897"/>
                    <a:gd name="connsiteY87" fmla="*/ 4644828 h 5020326"/>
                    <a:gd name="connsiteX88" fmla="*/ 3889897 w 3889897"/>
                    <a:gd name="connsiteY88" fmla="*/ 5020326 h 5020326"/>
                    <a:gd name="connsiteX0" fmla="*/ 710239 w 3889897"/>
                    <a:gd name="connsiteY0" fmla="*/ 5024991 h 5024991"/>
                    <a:gd name="connsiteX1" fmla="*/ 961066 w 3889897"/>
                    <a:gd name="connsiteY1" fmla="*/ 4644828 h 5024991"/>
                    <a:gd name="connsiteX2" fmla="*/ 1342066 w 3889897"/>
                    <a:gd name="connsiteY2" fmla="*/ 4172388 h 5024991"/>
                    <a:gd name="connsiteX3" fmla="*/ 1258246 w 3889897"/>
                    <a:gd name="connsiteY3" fmla="*/ 4012368 h 5024991"/>
                    <a:gd name="connsiteX4" fmla="*/ 1204906 w 3889897"/>
                    <a:gd name="connsiteY4" fmla="*/ 3928548 h 5024991"/>
                    <a:gd name="connsiteX5" fmla="*/ 1174426 w 3889897"/>
                    <a:gd name="connsiteY5" fmla="*/ 3768528 h 5024991"/>
                    <a:gd name="connsiteX6" fmla="*/ 1151566 w 3889897"/>
                    <a:gd name="connsiteY6" fmla="*/ 3699948 h 5024991"/>
                    <a:gd name="connsiteX7" fmla="*/ 1143946 w 3889897"/>
                    <a:gd name="connsiteY7" fmla="*/ 3669468 h 5024991"/>
                    <a:gd name="connsiteX8" fmla="*/ 1067746 w 3889897"/>
                    <a:gd name="connsiteY8" fmla="*/ 3661848 h 5024991"/>
                    <a:gd name="connsiteX9" fmla="*/ 938206 w 3889897"/>
                    <a:gd name="connsiteY9" fmla="*/ 3669468 h 5024991"/>
                    <a:gd name="connsiteX10" fmla="*/ 831526 w 3889897"/>
                    <a:gd name="connsiteY10" fmla="*/ 3692328 h 5024991"/>
                    <a:gd name="connsiteX11" fmla="*/ 610546 w 3889897"/>
                    <a:gd name="connsiteY11" fmla="*/ 3738048 h 5024991"/>
                    <a:gd name="connsiteX12" fmla="*/ 389566 w 3889897"/>
                    <a:gd name="connsiteY12" fmla="*/ 3638988 h 5024991"/>
                    <a:gd name="connsiteX13" fmla="*/ 381946 w 3889897"/>
                    <a:gd name="connsiteY13" fmla="*/ 3326568 h 5024991"/>
                    <a:gd name="connsiteX14" fmla="*/ 420046 w 3889897"/>
                    <a:gd name="connsiteY14" fmla="*/ 3227508 h 5024991"/>
                    <a:gd name="connsiteX15" fmla="*/ 389566 w 3889897"/>
                    <a:gd name="connsiteY15" fmla="*/ 3166548 h 5024991"/>
                    <a:gd name="connsiteX16" fmla="*/ 351466 w 3889897"/>
                    <a:gd name="connsiteY16" fmla="*/ 3105588 h 5024991"/>
                    <a:gd name="connsiteX17" fmla="*/ 397186 w 3889897"/>
                    <a:gd name="connsiteY17" fmla="*/ 3021768 h 5024991"/>
                    <a:gd name="connsiteX18" fmla="*/ 488626 w 3889897"/>
                    <a:gd name="connsiteY18" fmla="*/ 2998908 h 5024991"/>
                    <a:gd name="connsiteX19" fmla="*/ 471956 w 3889897"/>
                    <a:gd name="connsiteY19" fmla="*/ 2942709 h 5024991"/>
                    <a:gd name="connsiteX20" fmla="*/ 435286 w 3889897"/>
                    <a:gd name="connsiteY20" fmla="*/ 2930328 h 5024991"/>
                    <a:gd name="connsiteX21" fmla="*/ 389566 w 3889897"/>
                    <a:gd name="connsiteY21" fmla="*/ 2930328 h 5024991"/>
                    <a:gd name="connsiteX22" fmla="*/ 314000 w 3889897"/>
                    <a:gd name="connsiteY22" fmla="*/ 2893495 h 5024991"/>
                    <a:gd name="connsiteX23" fmla="*/ 320986 w 3889897"/>
                    <a:gd name="connsiteY23" fmla="*/ 2846508 h 5024991"/>
                    <a:gd name="connsiteX24" fmla="*/ 328606 w 3889897"/>
                    <a:gd name="connsiteY24" fmla="*/ 2793168 h 5024991"/>
                    <a:gd name="connsiteX25" fmla="*/ 313366 w 3889897"/>
                    <a:gd name="connsiteY25" fmla="*/ 2732208 h 5024991"/>
                    <a:gd name="connsiteX26" fmla="*/ 267646 w 3889897"/>
                    <a:gd name="connsiteY26" fmla="*/ 2671248 h 5024991"/>
                    <a:gd name="connsiteX27" fmla="*/ 176206 w 3889897"/>
                    <a:gd name="connsiteY27" fmla="*/ 2656008 h 5024991"/>
                    <a:gd name="connsiteX28" fmla="*/ 54286 w 3889897"/>
                    <a:gd name="connsiteY28" fmla="*/ 2610288 h 5024991"/>
                    <a:gd name="connsiteX29" fmla="*/ 7931 w 3889897"/>
                    <a:gd name="connsiteY29" fmla="*/ 2563298 h 5024991"/>
                    <a:gd name="connsiteX30" fmla="*/ 8566 w 3889897"/>
                    <a:gd name="connsiteY30" fmla="*/ 2488368 h 5024991"/>
                    <a:gd name="connsiteX31" fmla="*/ 92386 w 3889897"/>
                    <a:gd name="connsiteY31" fmla="*/ 2335968 h 5024991"/>
                    <a:gd name="connsiteX32" fmla="*/ 221926 w 3889897"/>
                    <a:gd name="connsiteY32" fmla="*/ 2175948 h 5024991"/>
                    <a:gd name="connsiteX33" fmla="*/ 282886 w 3889897"/>
                    <a:gd name="connsiteY33" fmla="*/ 2084508 h 5024991"/>
                    <a:gd name="connsiteX34" fmla="*/ 328606 w 3889897"/>
                    <a:gd name="connsiteY34" fmla="*/ 1977828 h 5024991"/>
                    <a:gd name="connsiteX35" fmla="*/ 359086 w 3889897"/>
                    <a:gd name="connsiteY35" fmla="*/ 1871148 h 5024991"/>
                    <a:gd name="connsiteX36" fmla="*/ 374326 w 3889897"/>
                    <a:gd name="connsiteY36" fmla="*/ 1810188 h 5024991"/>
                    <a:gd name="connsiteX37" fmla="*/ 343846 w 3889897"/>
                    <a:gd name="connsiteY37" fmla="*/ 1756848 h 5024991"/>
                    <a:gd name="connsiteX38" fmla="*/ 328606 w 3889897"/>
                    <a:gd name="connsiteY38" fmla="*/ 1680648 h 5024991"/>
                    <a:gd name="connsiteX39" fmla="*/ 412426 w 3889897"/>
                    <a:gd name="connsiteY39" fmla="*/ 1474908 h 5024991"/>
                    <a:gd name="connsiteX40" fmla="*/ 442906 w 3889897"/>
                    <a:gd name="connsiteY40" fmla="*/ 1307268 h 5024991"/>
                    <a:gd name="connsiteX41" fmla="*/ 465766 w 3889897"/>
                    <a:gd name="connsiteY41" fmla="*/ 1192968 h 5024991"/>
                    <a:gd name="connsiteX42" fmla="*/ 503866 w 3889897"/>
                    <a:gd name="connsiteY42" fmla="*/ 1055808 h 5024991"/>
                    <a:gd name="connsiteX43" fmla="*/ 557206 w 3889897"/>
                    <a:gd name="connsiteY43" fmla="*/ 888168 h 5024991"/>
                    <a:gd name="connsiteX44" fmla="*/ 503866 w 3889897"/>
                    <a:gd name="connsiteY44" fmla="*/ 888168 h 5024991"/>
                    <a:gd name="connsiteX45" fmla="*/ 412426 w 3889897"/>
                    <a:gd name="connsiteY45" fmla="*/ 834828 h 5024991"/>
                    <a:gd name="connsiteX46" fmla="*/ 328606 w 3889897"/>
                    <a:gd name="connsiteY46" fmla="*/ 789108 h 5024991"/>
                    <a:gd name="connsiteX47" fmla="*/ 260026 w 3889897"/>
                    <a:gd name="connsiteY47" fmla="*/ 773868 h 5024991"/>
                    <a:gd name="connsiteX48" fmla="*/ 214306 w 3889897"/>
                    <a:gd name="connsiteY48" fmla="*/ 751008 h 5024991"/>
                    <a:gd name="connsiteX49" fmla="*/ 260026 w 3889897"/>
                    <a:gd name="connsiteY49" fmla="*/ 674808 h 5024991"/>
                    <a:gd name="connsiteX50" fmla="*/ 374326 w 3889897"/>
                    <a:gd name="connsiteY50" fmla="*/ 606228 h 5024991"/>
                    <a:gd name="connsiteX51" fmla="*/ 557206 w 3889897"/>
                    <a:gd name="connsiteY51" fmla="*/ 507168 h 5024991"/>
                    <a:gd name="connsiteX52" fmla="*/ 656266 w 3889897"/>
                    <a:gd name="connsiteY52" fmla="*/ 423348 h 5024991"/>
                    <a:gd name="connsiteX53" fmla="*/ 892486 w 3889897"/>
                    <a:gd name="connsiteY53" fmla="*/ 232848 h 5024991"/>
                    <a:gd name="connsiteX54" fmla="*/ 1174426 w 3889897"/>
                    <a:gd name="connsiteY54" fmla="*/ 80448 h 5024991"/>
                    <a:gd name="connsiteX55" fmla="*/ 1593526 w 3889897"/>
                    <a:gd name="connsiteY55" fmla="*/ 11868 h 5024991"/>
                    <a:gd name="connsiteX56" fmla="*/ 1944046 w 3889897"/>
                    <a:gd name="connsiteY56" fmla="*/ 4248 h 5024991"/>
                    <a:gd name="connsiteX57" fmla="*/ 2172646 w 3889897"/>
                    <a:gd name="connsiteY57" fmla="*/ 4248 h 5024991"/>
                    <a:gd name="connsiteX58" fmla="*/ 2393626 w 3889897"/>
                    <a:gd name="connsiteY58" fmla="*/ 57588 h 5024991"/>
                    <a:gd name="connsiteX59" fmla="*/ 2667946 w 3889897"/>
                    <a:gd name="connsiteY59" fmla="*/ 133788 h 5024991"/>
                    <a:gd name="connsiteX60" fmla="*/ 2820346 w 3889897"/>
                    <a:gd name="connsiteY60" fmla="*/ 202368 h 5024991"/>
                    <a:gd name="connsiteX61" fmla="*/ 3102286 w 3889897"/>
                    <a:gd name="connsiteY61" fmla="*/ 400488 h 5024991"/>
                    <a:gd name="connsiteX62" fmla="*/ 3285166 w 3889897"/>
                    <a:gd name="connsiteY62" fmla="*/ 651948 h 5024991"/>
                    <a:gd name="connsiteX63" fmla="*/ 3407086 w 3889897"/>
                    <a:gd name="connsiteY63" fmla="*/ 918648 h 5024991"/>
                    <a:gd name="connsiteX64" fmla="*/ 3475666 w 3889897"/>
                    <a:gd name="connsiteY64" fmla="*/ 1238688 h 5024991"/>
                    <a:gd name="connsiteX65" fmla="*/ 3506146 w 3889897"/>
                    <a:gd name="connsiteY65" fmla="*/ 1543488 h 5024991"/>
                    <a:gd name="connsiteX66" fmla="*/ 3506146 w 3889897"/>
                    <a:gd name="connsiteY66" fmla="*/ 1962588 h 5024991"/>
                    <a:gd name="connsiteX67" fmla="*/ 3338506 w 3889897"/>
                    <a:gd name="connsiteY67" fmla="*/ 2305488 h 5024991"/>
                    <a:gd name="connsiteX68" fmla="*/ 3254686 w 3889897"/>
                    <a:gd name="connsiteY68" fmla="*/ 2473128 h 5024991"/>
                    <a:gd name="connsiteX69" fmla="*/ 3132766 w 3889897"/>
                    <a:gd name="connsiteY69" fmla="*/ 2663628 h 5024991"/>
                    <a:gd name="connsiteX70" fmla="*/ 3071806 w 3889897"/>
                    <a:gd name="connsiteY70" fmla="*/ 2838888 h 5024991"/>
                    <a:gd name="connsiteX71" fmla="*/ 3064186 w 3889897"/>
                    <a:gd name="connsiteY71" fmla="*/ 2915088 h 5024991"/>
                    <a:gd name="connsiteX72" fmla="*/ 3018466 w 3889897"/>
                    <a:gd name="connsiteY72" fmla="*/ 3014148 h 5024991"/>
                    <a:gd name="connsiteX73" fmla="*/ 2980366 w 3889897"/>
                    <a:gd name="connsiteY73" fmla="*/ 3082728 h 5024991"/>
                    <a:gd name="connsiteX74" fmla="*/ 2957506 w 3889897"/>
                    <a:gd name="connsiteY74" fmla="*/ 3120828 h 5024991"/>
                    <a:gd name="connsiteX75" fmla="*/ 2957506 w 3889897"/>
                    <a:gd name="connsiteY75" fmla="*/ 3555168 h 5024991"/>
                    <a:gd name="connsiteX76" fmla="*/ 3010846 w 3889897"/>
                    <a:gd name="connsiteY76" fmla="*/ 3539928 h 5024991"/>
                    <a:gd name="connsiteX77" fmla="*/ 3109906 w 3889897"/>
                    <a:gd name="connsiteY77" fmla="*/ 3570408 h 5024991"/>
                    <a:gd name="connsiteX78" fmla="*/ 3140386 w 3889897"/>
                    <a:gd name="connsiteY78" fmla="*/ 3631368 h 5024991"/>
                    <a:gd name="connsiteX79" fmla="*/ 3117526 w 3889897"/>
                    <a:gd name="connsiteY79" fmla="*/ 3738048 h 5024991"/>
                    <a:gd name="connsiteX80" fmla="*/ 3125146 w 3889897"/>
                    <a:gd name="connsiteY80" fmla="*/ 4103808 h 5024991"/>
                    <a:gd name="connsiteX81" fmla="*/ 3163246 w 3889897"/>
                    <a:gd name="connsiteY81" fmla="*/ 4157148 h 5024991"/>
                    <a:gd name="connsiteX82" fmla="*/ 3201346 w 3889897"/>
                    <a:gd name="connsiteY82" fmla="*/ 4164768 h 5024991"/>
                    <a:gd name="connsiteX83" fmla="*/ 3231826 w 3889897"/>
                    <a:gd name="connsiteY83" fmla="*/ 4172388 h 5024991"/>
                    <a:gd name="connsiteX84" fmla="*/ 3285166 w 3889897"/>
                    <a:gd name="connsiteY84" fmla="*/ 4294308 h 5024991"/>
                    <a:gd name="connsiteX85" fmla="*/ 3300406 w 3889897"/>
                    <a:gd name="connsiteY85" fmla="*/ 4347648 h 5024991"/>
                    <a:gd name="connsiteX86" fmla="*/ 3330886 w 3889897"/>
                    <a:gd name="connsiteY86" fmla="*/ 4408608 h 5024991"/>
                    <a:gd name="connsiteX87" fmla="*/ 3551866 w 3889897"/>
                    <a:gd name="connsiteY87" fmla="*/ 4644828 h 5024991"/>
                    <a:gd name="connsiteX88" fmla="*/ 3889897 w 3889897"/>
                    <a:gd name="connsiteY88" fmla="*/ 5020326 h 5024991"/>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163246 w 3889897"/>
                    <a:gd name="connsiteY81" fmla="*/ 4157148 h 5020326"/>
                    <a:gd name="connsiteX82" fmla="*/ 3201346 w 3889897"/>
                    <a:gd name="connsiteY82" fmla="*/ 4164768 h 5020326"/>
                    <a:gd name="connsiteX83" fmla="*/ 3231826 w 3889897"/>
                    <a:gd name="connsiteY83" fmla="*/ 4172388 h 5020326"/>
                    <a:gd name="connsiteX84" fmla="*/ 3285166 w 3889897"/>
                    <a:gd name="connsiteY84" fmla="*/ 4294308 h 5020326"/>
                    <a:gd name="connsiteX85" fmla="*/ 3300406 w 3889897"/>
                    <a:gd name="connsiteY85" fmla="*/ 4347648 h 5020326"/>
                    <a:gd name="connsiteX86" fmla="*/ 3330886 w 3889897"/>
                    <a:gd name="connsiteY86" fmla="*/ 4408608 h 5020326"/>
                    <a:gd name="connsiteX87" fmla="*/ 3551866 w 3889897"/>
                    <a:gd name="connsiteY87" fmla="*/ 4644828 h 5020326"/>
                    <a:gd name="connsiteX88" fmla="*/ 3889897 w 3889897"/>
                    <a:gd name="connsiteY88" fmla="*/ 5020326 h 5020326"/>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201346 w 3889897"/>
                    <a:gd name="connsiteY81" fmla="*/ 4164768 h 5020326"/>
                    <a:gd name="connsiteX82" fmla="*/ 3231826 w 3889897"/>
                    <a:gd name="connsiteY82" fmla="*/ 4172388 h 5020326"/>
                    <a:gd name="connsiteX83" fmla="*/ 3285166 w 3889897"/>
                    <a:gd name="connsiteY83" fmla="*/ 4294308 h 5020326"/>
                    <a:gd name="connsiteX84" fmla="*/ 3300406 w 3889897"/>
                    <a:gd name="connsiteY84" fmla="*/ 4347648 h 5020326"/>
                    <a:gd name="connsiteX85" fmla="*/ 3330886 w 3889897"/>
                    <a:gd name="connsiteY85" fmla="*/ 4408608 h 5020326"/>
                    <a:gd name="connsiteX86" fmla="*/ 3551866 w 3889897"/>
                    <a:gd name="connsiteY86" fmla="*/ 4644828 h 5020326"/>
                    <a:gd name="connsiteX87" fmla="*/ 3889897 w 3889897"/>
                    <a:gd name="connsiteY87" fmla="*/ 5020326 h 5020326"/>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51566 w 3889897"/>
                    <a:gd name="connsiteY6" fmla="*/ 3699948 h 5020326"/>
                    <a:gd name="connsiteX7" fmla="*/ 1143946 w 3889897"/>
                    <a:gd name="connsiteY7" fmla="*/ 3669468 h 5020326"/>
                    <a:gd name="connsiteX8" fmla="*/ 1067746 w 3889897"/>
                    <a:gd name="connsiteY8" fmla="*/ 3661848 h 5020326"/>
                    <a:gd name="connsiteX9" fmla="*/ 938206 w 3889897"/>
                    <a:gd name="connsiteY9" fmla="*/ 3669468 h 5020326"/>
                    <a:gd name="connsiteX10" fmla="*/ 831526 w 3889897"/>
                    <a:gd name="connsiteY10" fmla="*/ 3692328 h 5020326"/>
                    <a:gd name="connsiteX11" fmla="*/ 610546 w 3889897"/>
                    <a:gd name="connsiteY11" fmla="*/ 3738048 h 5020326"/>
                    <a:gd name="connsiteX12" fmla="*/ 389566 w 3889897"/>
                    <a:gd name="connsiteY12" fmla="*/ 3638988 h 5020326"/>
                    <a:gd name="connsiteX13" fmla="*/ 381946 w 3889897"/>
                    <a:gd name="connsiteY13" fmla="*/ 3326568 h 5020326"/>
                    <a:gd name="connsiteX14" fmla="*/ 420046 w 3889897"/>
                    <a:gd name="connsiteY14" fmla="*/ 3227508 h 5020326"/>
                    <a:gd name="connsiteX15" fmla="*/ 389566 w 3889897"/>
                    <a:gd name="connsiteY15" fmla="*/ 3166548 h 5020326"/>
                    <a:gd name="connsiteX16" fmla="*/ 351466 w 3889897"/>
                    <a:gd name="connsiteY16" fmla="*/ 3105588 h 5020326"/>
                    <a:gd name="connsiteX17" fmla="*/ 397186 w 3889897"/>
                    <a:gd name="connsiteY17" fmla="*/ 3021768 h 5020326"/>
                    <a:gd name="connsiteX18" fmla="*/ 488626 w 3889897"/>
                    <a:gd name="connsiteY18" fmla="*/ 2998908 h 5020326"/>
                    <a:gd name="connsiteX19" fmla="*/ 471956 w 3889897"/>
                    <a:gd name="connsiteY19" fmla="*/ 2942709 h 5020326"/>
                    <a:gd name="connsiteX20" fmla="*/ 435286 w 3889897"/>
                    <a:gd name="connsiteY20" fmla="*/ 2930328 h 5020326"/>
                    <a:gd name="connsiteX21" fmla="*/ 389566 w 3889897"/>
                    <a:gd name="connsiteY21" fmla="*/ 2930328 h 5020326"/>
                    <a:gd name="connsiteX22" fmla="*/ 314000 w 3889897"/>
                    <a:gd name="connsiteY22" fmla="*/ 2893495 h 5020326"/>
                    <a:gd name="connsiteX23" fmla="*/ 320986 w 3889897"/>
                    <a:gd name="connsiteY23" fmla="*/ 2846508 h 5020326"/>
                    <a:gd name="connsiteX24" fmla="*/ 328606 w 3889897"/>
                    <a:gd name="connsiteY24" fmla="*/ 2793168 h 5020326"/>
                    <a:gd name="connsiteX25" fmla="*/ 313366 w 3889897"/>
                    <a:gd name="connsiteY25" fmla="*/ 2732208 h 5020326"/>
                    <a:gd name="connsiteX26" fmla="*/ 267646 w 3889897"/>
                    <a:gd name="connsiteY26" fmla="*/ 2671248 h 5020326"/>
                    <a:gd name="connsiteX27" fmla="*/ 176206 w 3889897"/>
                    <a:gd name="connsiteY27" fmla="*/ 2656008 h 5020326"/>
                    <a:gd name="connsiteX28" fmla="*/ 54286 w 3889897"/>
                    <a:gd name="connsiteY28" fmla="*/ 2610288 h 5020326"/>
                    <a:gd name="connsiteX29" fmla="*/ 7931 w 3889897"/>
                    <a:gd name="connsiteY29" fmla="*/ 2563298 h 5020326"/>
                    <a:gd name="connsiteX30" fmla="*/ 8566 w 3889897"/>
                    <a:gd name="connsiteY30" fmla="*/ 2488368 h 5020326"/>
                    <a:gd name="connsiteX31" fmla="*/ 92386 w 3889897"/>
                    <a:gd name="connsiteY31" fmla="*/ 2335968 h 5020326"/>
                    <a:gd name="connsiteX32" fmla="*/ 221926 w 3889897"/>
                    <a:gd name="connsiteY32" fmla="*/ 2175948 h 5020326"/>
                    <a:gd name="connsiteX33" fmla="*/ 282886 w 3889897"/>
                    <a:gd name="connsiteY33" fmla="*/ 2084508 h 5020326"/>
                    <a:gd name="connsiteX34" fmla="*/ 328606 w 3889897"/>
                    <a:gd name="connsiteY34" fmla="*/ 1977828 h 5020326"/>
                    <a:gd name="connsiteX35" fmla="*/ 359086 w 3889897"/>
                    <a:gd name="connsiteY35" fmla="*/ 1871148 h 5020326"/>
                    <a:gd name="connsiteX36" fmla="*/ 374326 w 3889897"/>
                    <a:gd name="connsiteY36" fmla="*/ 1810188 h 5020326"/>
                    <a:gd name="connsiteX37" fmla="*/ 343846 w 3889897"/>
                    <a:gd name="connsiteY37" fmla="*/ 1756848 h 5020326"/>
                    <a:gd name="connsiteX38" fmla="*/ 328606 w 3889897"/>
                    <a:gd name="connsiteY38" fmla="*/ 1680648 h 5020326"/>
                    <a:gd name="connsiteX39" fmla="*/ 412426 w 3889897"/>
                    <a:gd name="connsiteY39" fmla="*/ 1474908 h 5020326"/>
                    <a:gd name="connsiteX40" fmla="*/ 442906 w 3889897"/>
                    <a:gd name="connsiteY40" fmla="*/ 1307268 h 5020326"/>
                    <a:gd name="connsiteX41" fmla="*/ 465766 w 3889897"/>
                    <a:gd name="connsiteY41" fmla="*/ 1192968 h 5020326"/>
                    <a:gd name="connsiteX42" fmla="*/ 503866 w 3889897"/>
                    <a:gd name="connsiteY42" fmla="*/ 1055808 h 5020326"/>
                    <a:gd name="connsiteX43" fmla="*/ 557206 w 3889897"/>
                    <a:gd name="connsiteY43" fmla="*/ 888168 h 5020326"/>
                    <a:gd name="connsiteX44" fmla="*/ 503866 w 3889897"/>
                    <a:gd name="connsiteY44" fmla="*/ 888168 h 5020326"/>
                    <a:gd name="connsiteX45" fmla="*/ 412426 w 3889897"/>
                    <a:gd name="connsiteY45" fmla="*/ 834828 h 5020326"/>
                    <a:gd name="connsiteX46" fmla="*/ 328606 w 3889897"/>
                    <a:gd name="connsiteY46" fmla="*/ 789108 h 5020326"/>
                    <a:gd name="connsiteX47" fmla="*/ 260026 w 3889897"/>
                    <a:gd name="connsiteY47" fmla="*/ 773868 h 5020326"/>
                    <a:gd name="connsiteX48" fmla="*/ 214306 w 3889897"/>
                    <a:gd name="connsiteY48" fmla="*/ 751008 h 5020326"/>
                    <a:gd name="connsiteX49" fmla="*/ 260026 w 3889897"/>
                    <a:gd name="connsiteY49" fmla="*/ 674808 h 5020326"/>
                    <a:gd name="connsiteX50" fmla="*/ 374326 w 3889897"/>
                    <a:gd name="connsiteY50" fmla="*/ 606228 h 5020326"/>
                    <a:gd name="connsiteX51" fmla="*/ 557206 w 3889897"/>
                    <a:gd name="connsiteY51" fmla="*/ 507168 h 5020326"/>
                    <a:gd name="connsiteX52" fmla="*/ 656266 w 3889897"/>
                    <a:gd name="connsiteY52" fmla="*/ 423348 h 5020326"/>
                    <a:gd name="connsiteX53" fmla="*/ 892486 w 3889897"/>
                    <a:gd name="connsiteY53" fmla="*/ 232848 h 5020326"/>
                    <a:gd name="connsiteX54" fmla="*/ 1174426 w 3889897"/>
                    <a:gd name="connsiteY54" fmla="*/ 80448 h 5020326"/>
                    <a:gd name="connsiteX55" fmla="*/ 1593526 w 3889897"/>
                    <a:gd name="connsiteY55" fmla="*/ 11868 h 5020326"/>
                    <a:gd name="connsiteX56" fmla="*/ 1944046 w 3889897"/>
                    <a:gd name="connsiteY56" fmla="*/ 4248 h 5020326"/>
                    <a:gd name="connsiteX57" fmla="*/ 2172646 w 3889897"/>
                    <a:gd name="connsiteY57" fmla="*/ 4248 h 5020326"/>
                    <a:gd name="connsiteX58" fmla="*/ 2393626 w 3889897"/>
                    <a:gd name="connsiteY58" fmla="*/ 57588 h 5020326"/>
                    <a:gd name="connsiteX59" fmla="*/ 2667946 w 3889897"/>
                    <a:gd name="connsiteY59" fmla="*/ 133788 h 5020326"/>
                    <a:gd name="connsiteX60" fmla="*/ 2820346 w 3889897"/>
                    <a:gd name="connsiteY60" fmla="*/ 202368 h 5020326"/>
                    <a:gd name="connsiteX61" fmla="*/ 3102286 w 3889897"/>
                    <a:gd name="connsiteY61" fmla="*/ 400488 h 5020326"/>
                    <a:gd name="connsiteX62" fmla="*/ 3285166 w 3889897"/>
                    <a:gd name="connsiteY62" fmla="*/ 651948 h 5020326"/>
                    <a:gd name="connsiteX63" fmla="*/ 3407086 w 3889897"/>
                    <a:gd name="connsiteY63" fmla="*/ 918648 h 5020326"/>
                    <a:gd name="connsiteX64" fmla="*/ 3475666 w 3889897"/>
                    <a:gd name="connsiteY64" fmla="*/ 1238688 h 5020326"/>
                    <a:gd name="connsiteX65" fmla="*/ 3506146 w 3889897"/>
                    <a:gd name="connsiteY65" fmla="*/ 1543488 h 5020326"/>
                    <a:gd name="connsiteX66" fmla="*/ 3506146 w 3889897"/>
                    <a:gd name="connsiteY66" fmla="*/ 1962588 h 5020326"/>
                    <a:gd name="connsiteX67" fmla="*/ 3338506 w 3889897"/>
                    <a:gd name="connsiteY67" fmla="*/ 2305488 h 5020326"/>
                    <a:gd name="connsiteX68" fmla="*/ 3254686 w 3889897"/>
                    <a:gd name="connsiteY68" fmla="*/ 2473128 h 5020326"/>
                    <a:gd name="connsiteX69" fmla="*/ 3132766 w 3889897"/>
                    <a:gd name="connsiteY69" fmla="*/ 2663628 h 5020326"/>
                    <a:gd name="connsiteX70" fmla="*/ 3071806 w 3889897"/>
                    <a:gd name="connsiteY70" fmla="*/ 2838888 h 5020326"/>
                    <a:gd name="connsiteX71" fmla="*/ 3064186 w 3889897"/>
                    <a:gd name="connsiteY71" fmla="*/ 2915088 h 5020326"/>
                    <a:gd name="connsiteX72" fmla="*/ 3018466 w 3889897"/>
                    <a:gd name="connsiteY72" fmla="*/ 3014148 h 5020326"/>
                    <a:gd name="connsiteX73" fmla="*/ 2980366 w 3889897"/>
                    <a:gd name="connsiteY73" fmla="*/ 3082728 h 5020326"/>
                    <a:gd name="connsiteX74" fmla="*/ 2957506 w 3889897"/>
                    <a:gd name="connsiteY74" fmla="*/ 3120828 h 5020326"/>
                    <a:gd name="connsiteX75" fmla="*/ 2957506 w 3889897"/>
                    <a:gd name="connsiteY75" fmla="*/ 3555168 h 5020326"/>
                    <a:gd name="connsiteX76" fmla="*/ 3010846 w 3889897"/>
                    <a:gd name="connsiteY76" fmla="*/ 3539928 h 5020326"/>
                    <a:gd name="connsiteX77" fmla="*/ 3109906 w 3889897"/>
                    <a:gd name="connsiteY77" fmla="*/ 3570408 h 5020326"/>
                    <a:gd name="connsiteX78" fmla="*/ 3140386 w 3889897"/>
                    <a:gd name="connsiteY78" fmla="*/ 3631368 h 5020326"/>
                    <a:gd name="connsiteX79" fmla="*/ 3117526 w 3889897"/>
                    <a:gd name="connsiteY79" fmla="*/ 3738048 h 5020326"/>
                    <a:gd name="connsiteX80" fmla="*/ 3125146 w 3889897"/>
                    <a:gd name="connsiteY80" fmla="*/ 4103808 h 5020326"/>
                    <a:gd name="connsiteX81" fmla="*/ 3231826 w 3889897"/>
                    <a:gd name="connsiteY81" fmla="*/ 4172388 h 5020326"/>
                    <a:gd name="connsiteX82" fmla="*/ 3285166 w 3889897"/>
                    <a:gd name="connsiteY82" fmla="*/ 4294308 h 5020326"/>
                    <a:gd name="connsiteX83" fmla="*/ 3300406 w 3889897"/>
                    <a:gd name="connsiteY83" fmla="*/ 4347648 h 5020326"/>
                    <a:gd name="connsiteX84" fmla="*/ 3330886 w 3889897"/>
                    <a:gd name="connsiteY84" fmla="*/ 4408608 h 5020326"/>
                    <a:gd name="connsiteX85" fmla="*/ 3551866 w 3889897"/>
                    <a:gd name="connsiteY85" fmla="*/ 4644828 h 5020326"/>
                    <a:gd name="connsiteX86" fmla="*/ 3889897 w 3889897"/>
                    <a:gd name="connsiteY86" fmla="*/ 5020326 h 5020326"/>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43946 w 3889897"/>
                    <a:gd name="connsiteY6" fmla="*/ 3669468 h 5020326"/>
                    <a:gd name="connsiteX7" fmla="*/ 1067746 w 3889897"/>
                    <a:gd name="connsiteY7" fmla="*/ 3661848 h 5020326"/>
                    <a:gd name="connsiteX8" fmla="*/ 938206 w 3889897"/>
                    <a:gd name="connsiteY8" fmla="*/ 3669468 h 5020326"/>
                    <a:gd name="connsiteX9" fmla="*/ 831526 w 3889897"/>
                    <a:gd name="connsiteY9" fmla="*/ 3692328 h 5020326"/>
                    <a:gd name="connsiteX10" fmla="*/ 610546 w 3889897"/>
                    <a:gd name="connsiteY10" fmla="*/ 3738048 h 5020326"/>
                    <a:gd name="connsiteX11" fmla="*/ 389566 w 3889897"/>
                    <a:gd name="connsiteY11" fmla="*/ 3638988 h 5020326"/>
                    <a:gd name="connsiteX12" fmla="*/ 381946 w 3889897"/>
                    <a:gd name="connsiteY12" fmla="*/ 3326568 h 5020326"/>
                    <a:gd name="connsiteX13" fmla="*/ 420046 w 3889897"/>
                    <a:gd name="connsiteY13" fmla="*/ 3227508 h 5020326"/>
                    <a:gd name="connsiteX14" fmla="*/ 389566 w 3889897"/>
                    <a:gd name="connsiteY14" fmla="*/ 3166548 h 5020326"/>
                    <a:gd name="connsiteX15" fmla="*/ 351466 w 3889897"/>
                    <a:gd name="connsiteY15" fmla="*/ 3105588 h 5020326"/>
                    <a:gd name="connsiteX16" fmla="*/ 397186 w 3889897"/>
                    <a:gd name="connsiteY16" fmla="*/ 3021768 h 5020326"/>
                    <a:gd name="connsiteX17" fmla="*/ 488626 w 3889897"/>
                    <a:gd name="connsiteY17" fmla="*/ 2998908 h 5020326"/>
                    <a:gd name="connsiteX18" fmla="*/ 471956 w 3889897"/>
                    <a:gd name="connsiteY18" fmla="*/ 2942709 h 5020326"/>
                    <a:gd name="connsiteX19" fmla="*/ 435286 w 3889897"/>
                    <a:gd name="connsiteY19" fmla="*/ 2930328 h 5020326"/>
                    <a:gd name="connsiteX20" fmla="*/ 389566 w 3889897"/>
                    <a:gd name="connsiteY20" fmla="*/ 2930328 h 5020326"/>
                    <a:gd name="connsiteX21" fmla="*/ 314000 w 3889897"/>
                    <a:gd name="connsiteY21" fmla="*/ 2893495 h 5020326"/>
                    <a:gd name="connsiteX22" fmla="*/ 320986 w 3889897"/>
                    <a:gd name="connsiteY22" fmla="*/ 2846508 h 5020326"/>
                    <a:gd name="connsiteX23" fmla="*/ 328606 w 3889897"/>
                    <a:gd name="connsiteY23" fmla="*/ 2793168 h 5020326"/>
                    <a:gd name="connsiteX24" fmla="*/ 313366 w 3889897"/>
                    <a:gd name="connsiteY24" fmla="*/ 2732208 h 5020326"/>
                    <a:gd name="connsiteX25" fmla="*/ 267646 w 3889897"/>
                    <a:gd name="connsiteY25" fmla="*/ 2671248 h 5020326"/>
                    <a:gd name="connsiteX26" fmla="*/ 176206 w 3889897"/>
                    <a:gd name="connsiteY26" fmla="*/ 2656008 h 5020326"/>
                    <a:gd name="connsiteX27" fmla="*/ 54286 w 3889897"/>
                    <a:gd name="connsiteY27" fmla="*/ 2610288 h 5020326"/>
                    <a:gd name="connsiteX28" fmla="*/ 7931 w 3889897"/>
                    <a:gd name="connsiteY28" fmla="*/ 2563298 h 5020326"/>
                    <a:gd name="connsiteX29" fmla="*/ 8566 w 3889897"/>
                    <a:gd name="connsiteY29" fmla="*/ 2488368 h 5020326"/>
                    <a:gd name="connsiteX30" fmla="*/ 92386 w 3889897"/>
                    <a:gd name="connsiteY30" fmla="*/ 2335968 h 5020326"/>
                    <a:gd name="connsiteX31" fmla="*/ 221926 w 3889897"/>
                    <a:gd name="connsiteY31" fmla="*/ 2175948 h 5020326"/>
                    <a:gd name="connsiteX32" fmla="*/ 282886 w 3889897"/>
                    <a:gd name="connsiteY32" fmla="*/ 2084508 h 5020326"/>
                    <a:gd name="connsiteX33" fmla="*/ 328606 w 3889897"/>
                    <a:gd name="connsiteY33" fmla="*/ 1977828 h 5020326"/>
                    <a:gd name="connsiteX34" fmla="*/ 359086 w 3889897"/>
                    <a:gd name="connsiteY34" fmla="*/ 1871148 h 5020326"/>
                    <a:gd name="connsiteX35" fmla="*/ 374326 w 3889897"/>
                    <a:gd name="connsiteY35" fmla="*/ 1810188 h 5020326"/>
                    <a:gd name="connsiteX36" fmla="*/ 343846 w 3889897"/>
                    <a:gd name="connsiteY36" fmla="*/ 1756848 h 5020326"/>
                    <a:gd name="connsiteX37" fmla="*/ 328606 w 3889897"/>
                    <a:gd name="connsiteY37" fmla="*/ 1680648 h 5020326"/>
                    <a:gd name="connsiteX38" fmla="*/ 412426 w 3889897"/>
                    <a:gd name="connsiteY38" fmla="*/ 1474908 h 5020326"/>
                    <a:gd name="connsiteX39" fmla="*/ 442906 w 3889897"/>
                    <a:gd name="connsiteY39" fmla="*/ 1307268 h 5020326"/>
                    <a:gd name="connsiteX40" fmla="*/ 465766 w 3889897"/>
                    <a:gd name="connsiteY40" fmla="*/ 1192968 h 5020326"/>
                    <a:gd name="connsiteX41" fmla="*/ 503866 w 3889897"/>
                    <a:gd name="connsiteY41" fmla="*/ 1055808 h 5020326"/>
                    <a:gd name="connsiteX42" fmla="*/ 557206 w 3889897"/>
                    <a:gd name="connsiteY42" fmla="*/ 888168 h 5020326"/>
                    <a:gd name="connsiteX43" fmla="*/ 503866 w 3889897"/>
                    <a:gd name="connsiteY43" fmla="*/ 888168 h 5020326"/>
                    <a:gd name="connsiteX44" fmla="*/ 412426 w 3889897"/>
                    <a:gd name="connsiteY44" fmla="*/ 834828 h 5020326"/>
                    <a:gd name="connsiteX45" fmla="*/ 328606 w 3889897"/>
                    <a:gd name="connsiteY45" fmla="*/ 789108 h 5020326"/>
                    <a:gd name="connsiteX46" fmla="*/ 260026 w 3889897"/>
                    <a:gd name="connsiteY46" fmla="*/ 773868 h 5020326"/>
                    <a:gd name="connsiteX47" fmla="*/ 214306 w 3889897"/>
                    <a:gd name="connsiteY47" fmla="*/ 751008 h 5020326"/>
                    <a:gd name="connsiteX48" fmla="*/ 260026 w 3889897"/>
                    <a:gd name="connsiteY48" fmla="*/ 674808 h 5020326"/>
                    <a:gd name="connsiteX49" fmla="*/ 374326 w 3889897"/>
                    <a:gd name="connsiteY49" fmla="*/ 606228 h 5020326"/>
                    <a:gd name="connsiteX50" fmla="*/ 557206 w 3889897"/>
                    <a:gd name="connsiteY50" fmla="*/ 507168 h 5020326"/>
                    <a:gd name="connsiteX51" fmla="*/ 656266 w 3889897"/>
                    <a:gd name="connsiteY51" fmla="*/ 423348 h 5020326"/>
                    <a:gd name="connsiteX52" fmla="*/ 892486 w 3889897"/>
                    <a:gd name="connsiteY52" fmla="*/ 232848 h 5020326"/>
                    <a:gd name="connsiteX53" fmla="*/ 1174426 w 3889897"/>
                    <a:gd name="connsiteY53" fmla="*/ 80448 h 5020326"/>
                    <a:gd name="connsiteX54" fmla="*/ 1593526 w 3889897"/>
                    <a:gd name="connsiteY54" fmla="*/ 11868 h 5020326"/>
                    <a:gd name="connsiteX55" fmla="*/ 1944046 w 3889897"/>
                    <a:gd name="connsiteY55" fmla="*/ 4248 h 5020326"/>
                    <a:gd name="connsiteX56" fmla="*/ 2172646 w 3889897"/>
                    <a:gd name="connsiteY56" fmla="*/ 4248 h 5020326"/>
                    <a:gd name="connsiteX57" fmla="*/ 2393626 w 3889897"/>
                    <a:gd name="connsiteY57" fmla="*/ 57588 h 5020326"/>
                    <a:gd name="connsiteX58" fmla="*/ 2667946 w 3889897"/>
                    <a:gd name="connsiteY58" fmla="*/ 133788 h 5020326"/>
                    <a:gd name="connsiteX59" fmla="*/ 2820346 w 3889897"/>
                    <a:gd name="connsiteY59" fmla="*/ 202368 h 5020326"/>
                    <a:gd name="connsiteX60" fmla="*/ 3102286 w 3889897"/>
                    <a:gd name="connsiteY60" fmla="*/ 400488 h 5020326"/>
                    <a:gd name="connsiteX61" fmla="*/ 3285166 w 3889897"/>
                    <a:gd name="connsiteY61" fmla="*/ 651948 h 5020326"/>
                    <a:gd name="connsiteX62" fmla="*/ 3407086 w 3889897"/>
                    <a:gd name="connsiteY62" fmla="*/ 918648 h 5020326"/>
                    <a:gd name="connsiteX63" fmla="*/ 3475666 w 3889897"/>
                    <a:gd name="connsiteY63" fmla="*/ 1238688 h 5020326"/>
                    <a:gd name="connsiteX64" fmla="*/ 3506146 w 3889897"/>
                    <a:gd name="connsiteY64" fmla="*/ 1543488 h 5020326"/>
                    <a:gd name="connsiteX65" fmla="*/ 3506146 w 3889897"/>
                    <a:gd name="connsiteY65" fmla="*/ 1962588 h 5020326"/>
                    <a:gd name="connsiteX66" fmla="*/ 3338506 w 3889897"/>
                    <a:gd name="connsiteY66" fmla="*/ 2305488 h 5020326"/>
                    <a:gd name="connsiteX67" fmla="*/ 3254686 w 3889897"/>
                    <a:gd name="connsiteY67" fmla="*/ 2473128 h 5020326"/>
                    <a:gd name="connsiteX68" fmla="*/ 3132766 w 3889897"/>
                    <a:gd name="connsiteY68" fmla="*/ 2663628 h 5020326"/>
                    <a:gd name="connsiteX69" fmla="*/ 3071806 w 3889897"/>
                    <a:gd name="connsiteY69" fmla="*/ 2838888 h 5020326"/>
                    <a:gd name="connsiteX70" fmla="*/ 3064186 w 3889897"/>
                    <a:gd name="connsiteY70" fmla="*/ 2915088 h 5020326"/>
                    <a:gd name="connsiteX71" fmla="*/ 3018466 w 3889897"/>
                    <a:gd name="connsiteY71" fmla="*/ 3014148 h 5020326"/>
                    <a:gd name="connsiteX72" fmla="*/ 2980366 w 3889897"/>
                    <a:gd name="connsiteY72" fmla="*/ 3082728 h 5020326"/>
                    <a:gd name="connsiteX73" fmla="*/ 2957506 w 3889897"/>
                    <a:gd name="connsiteY73" fmla="*/ 3120828 h 5020326"/>
                    <a:gd name="connsiteX74" fmla="*/ 2957506 w 3889897"/>
                    <a:gd name="connsiteY74" fmla="*/ 3555168 h 5020326"/>
                    <a:gd name="connsiteX75" fmla="*/ 3010846 w 3889897"/>
                    <a:gd name="connsiteY75" fmla="*/ 3539928 h 5020326"/>
                    <a:gd name="connsiteX76" fmla="*/ 3109906 w 3889897"/>
                    <a:gd name="connsiteY76" fmla="*/ 3570408 h 5020326"/>
                    <a:gd name="connsiteX77" fmla="*/ 3140386 w 3889897"/>
                    <a:gd name="connsiteY77" fmla="*/ 3631368 h 5020326"/>
                    <a:gd name="connsiteX78" fmla="*/ 3117526 w 3889897"/>
                    <a:gd name="connsiteY78" fmla="*/ 3738048 h 5020326"/>
                    <a:gd name="connsiteX79" fmla="*/ 3125146 w 3889897"/>
                    <a:gd name="connsiteY79" fmla="*/ 4103808 h 5020326"/>
                    <a:gd name="connsiteX80" fmla="*/ 3231826 w 3889897"/>
                    <a:gd name="connsiteY80" fmla="*/ 4172388 h 5020326"/>
                    <a:gd name="connsiteX81" fmla="*/ 3285166 w 3889897"/>
                    <a:gd name="connsiteY81" fmla="*/ 4294308 h 5020326"/>
                    <a:gd name="connsiteX82" fmla="*/ 3300406 w 3889897"/>
                    <a:gd name="connsiteY82" fmla="*/ 4347648 h 5020326"/>
                    <a:gd name="connsiteX83" fmla="*/ 3330886 w 3889897"/>
                    <a:gd name="connsiteY83" fmla="*/ 4408608 h 5020326"/>
                    <a:gd name="connsiteX84" fmla="*/ 3551866 w 3889897"/>
                    <a:gd name="connsiteY84" fmla="*/ 4644828 h 5020326"/>
                    <a:gd name="connsiteX85" fmla="*/ 3889897 w 3889897"/>
                    <a:gd name="connsiteY85" fmla="*/ 5020326 h 5020326"/>
                    <a:gd name="connsiteX0" fmla="*/ 712990 w 3889897"/>
                    <a:gd name="connsiteY0" fmla="*/ 5019479 h 5020326"/>
                    <a:gd name="connsiteX1" fmla="*/ 961066 w 3889897"/>
                    <a:gd name="connsiteY1" fmla="*/ 4644828 h 5020326"/>
                    <a:gd name="connsiteX2" fmla="*/ 1342066 w 3889897"/>
                    <a:gd name="connsiteY2" fmla="*/ 4172388 h 5020326"/>
                    <a:gd name="connsiteX3" fmla="*/ 1258246 w 3889897"/>
                    <a:gd name="connsiteY3" fmla="*/ 4012368 h 5020326"/>
                    <a:gd name="connsiteX4" fmla="*/ 1204906 w 3889897"/>
                    <a:gd name="connsiteY4" fmla="*/ 3928548 h 5020326"/>
                    <a:gd name="connsiteX5" fmla="*/ 1174426 w 3889897"/>
                    <a:gd name="connsiteY5" fmla="*/ 3768528 h 5020326"/>
                    <a:gd name="connsiteX6" fmla="*/ 1143946 w 3889897"/>
                    <a:gd name="connsiteY6" fmla="*/ 3669468 h 5020326"/>
                    <a:gd name="connsiteX7" fmla="*/ 1067746 w 3889897"/>
                    <a:gd name="connsiteY7" fmla="*/ 3661848 h 5020326"/>
                    <a:gd name="connsiteX8" fmla="*/ 938206 w 3889897"/>
                    <a:gd name="connsiteY8" fmla="*/ 3669468 h 5020326"/>
                    <a:gd name="connsiteX9" fmla="*/ 831526 w 3889897"/>
                    <a:gd name="connsiteY9" fmla="*/ 3692328 h 5020326"/>
                    <a:gd name="connsiteX10" fmla="*/ 610546 w 3889897"/>
                    <a:gd name="connsiteY10" fmla="*/ 3738048 h 5020326"/>
                    <a:gd name="connsiteX11" fmla="*/ 389566 w 3889897"/>
                    <a:gd name="connsiteY11" fmla="*/ 3638988 h 5020326"/>
                    <a:gd name="connsiteX12" fmla="*/ 381946 w 3889897"/>
                    <a:gd name="connsiteY12" fmla="*/ 3326568 h 5020326"/>
                    <a:gd name="connsiteX13" fmla="*/ 420046 w 3889897"/>
                    <a:gd name="connsiteY13" fmla="*/ 3227508 h 5020326"/>
                    <a:gd name="connsiteX14" fmla="*/ 389566 w 3889897"/>
                    <a:gd name="connsiteY14" fmla="*/ 3166548 h 5020326"/>
                    <a:gd name="connsiteX15" fmla="*/ 351466 w 3889897"/>
                    <a:gd name="connsiteY15" fmla="*/ 3105588 h 5020326"/>
                    <a:gd name="connsiteX16" fmla="*/ 397186 w 3889897"/>
                    <a:gd name="connsiteY16" fmla="*/ 3021768 h 5020326"/>
                    <a:gd name="connsiteX17" fmla="*/ 488626 w 3889897"/>
                    <a:gd name="connsiteY17" fmla="*/ 2998908 h 5020326"/>
                    <a:gd name="connsiteX18" fmla="*/ 471956 w 3889897"/>
                    <a:gd name="connsiteY18" fmla="*/ 2942709 h 5020326"/>
                    <a:gd name="connsiteX19" fmla="*/ 435286 w 3889897"/>
                    <a:gd name="connsiteY19" fmla="*/ 2930328 h 5020326"/>
                    <a:gd name="connsiteX20" fmla="*/ 389566 w 3889897"/>
                    <a:gd name="connsiteY20" fmla="*/ 2930328 h 5020326"/>
                    <a:gd name="connsiteX21" fmla="*/ 314000 w 3889897"/>
                    <a:gd name="connsiteY21" fmla="*/ 2893495 h 5020326"/>
                    <a:gd name="connsiteX22" fmla="*/ 320986 w 3889897"/>
                    <a:gd name="connsiteY22" fmla="*/ 2846508 h 5020326"/>
                    <a:gd name="connsiteX23" fmla="*/ 328606 w 3889897"/>
                    <a:gd name="connsiteY23" fmla="*/ 2793168 h 5020326"/>
                    <a:gd name="connsiteX24" fmla="*/ 313366 w 3889897"/>
                    <a:gd name="connsiteY24" fmla="*/ 2732208 h 5020326"/>
                    <a:gd name="connsiteX25" fmla="*/ 267646 w 3889897"/>
                    <a:gd name="connsiteY25" fmla="*/ 2671248 h 5020326"/>
                    <a:gd name="connsiteX26" fmla="*/ 176206 w 3889897"/>
                    <a:gd name="connsiteY26" fmla="*/ 2656008 h 5020326"/>
                    <a:gd name="connsiteX27" fmla="*/ 54286 w 3889897"/>
                    <a:gd name="connsiteY27" fmla="*/ 2610288 h 5020326"/>
                    <a:gd name="connsiteX28" fmla="*/ 7931 w 3889897"/>
                    <a:gd name="connsiteY28" fmla="*/ 2563298 h 5020326"/>
                    <a:gd name="connsiteX29" fmla="*/ 8566 w 3889897"/>
                    <a:gd name="connsiteY29" fmla="*/ 2488368 h 5020326"/>
                    <a:gd name="connsiteX30" fmla="*/ 92386 w 3889897"/>
                    <a:gd name="connsiteY30" fmla="*/ 2335968 h 5020326"/>
                    <a:gd name="connsiteX31" fmla="*/ 221926 w 3889897"/>
                    <a:gd name="connsiteY31" fmla="*/ 2175948 h 5020326"/>
                    <a:gd name="connsiteX32" fmla="*/ 282886 w 3889897"/>
                    <a:gd name="connsiteY32" fmla="*/ 2084508 h 5020326"/>
                    <a:gd name="connsiteX33" fmla="*/ 328606 w 3889897"/>
                    <a:gd name="connsiteY33" fmla="*/ 1977828 h 5020326"/>
                    <a:gd name="connsiteX34" fmla="*/ 359086 w 3889897"/>
                    <a:gd name="connsiteY34" fmla="*/ 1871148 h 5020326"/>
                    <a:gd name="connsiteX35" fmla="*/ 374326 w 3889897"/>
                    <a:gd name="connsiteY35" fmla="*/ 1810188 h 5020326"/>
                    <a:gd name="connsiteX36" fmla="*/ 343846 w 3889897"/>
                    <a:gd name="connsiteY36" fmla="*/ 1756848 h 5020326"/>
                    <a:gd name="connsiteX37" fmla="*/ 328606 w 3889897"/>
                    <a:gd name="connsiteY37" fmla="*/ 1680648 h 5020326"/>
                    <a:gd name="connsiteX38" fmla="*/ 412426 w 3889897"/>
                    <a:gd name="connsiteY38" fmla="*/ 1474908 h 5020326"/>
                    <a:gd name="connsiteX39" fmla="*/ 442906 w 3889897"/>
                    <a:gd name="connsiteY39" fmla="*/ 1307268 h 5020326"/>
                    <a:gd name="connsiteX40" fmla="*/ 465766 w 3889897"/>
                    <a:gd name="connsiteY40" fmla="*/ 1192968 h 5020326"/>
                    <a:gd name="connsiteX41" fmla="*/ 503866 w 3889897"/>
                    <a:gd name="connsiteY41" fmla="*/ 1055808 h 5020326"/>
                    <a:gd name="connsiteX42" fmla="*/ 557206 w 3889897"/>
                    <a:gd name="connsiteY42" fmla="*/ 888168 h 5020326"/>
                    <a:gd name="connsiteX43" fmla="*/ 503866 w 3889897"/>
                    <a:gd name="connsiteY43" fmla="*/ 888168 h 5020326"/>
                    <a:gd name="connsiteX44" fmla="*/ 412426 w 3889897"/>
                    <a:gd name="connsiteY44" fmla="*/ 834828 h 5020326"/>
                    <a:gd name="connsiteX45" fmla="*/ 328606 w 3889897"/>
                    <a:gd name="connsiteY45" fmla="*/ 789108 h 5020326"/>
                    <a:gd name="connsiteX46" fmla="*/ 260026 w 3889897"/>
                    <a:gd name="connsiteY46" fmla="*/ 773868 h 5020326"/>
                    <a:gd name="connsiteX47" fmla="*/ 214306 w 3889897"/>
                    <a:gd name="connsiteY47" fmla="*/ 751008 h 5020326"/>
                    <a:gd name="connsiteX48" fmla="*/ 260026 w 3889897"/>
                    <a:gd name="connsiteY48" fmla="*/ 674808 h 5020326"/>
                    <a:gd name="connsiteX49" fmla="*/ 374326 w 3889897"/>
                    <a:gd name="connsiteY49" fmla="*/ 606228 h 5020326"/>
                    <a:gd name="connsiteX50" fmla="*/ 557206 w 3889897"/>
                    <a:gd name="connsiteY50" fmla="*/ 507168 h 5020326"/>
                    <a:gd name="connsiteX51" fmla="*/ 656266 w 3889897"/>
                    <a:gd name="connsiteY51" fmla="*/ 423348 h 5020326"/>
                    <a:gd name="connsiteX52" fmla="*/ 892486 w 3889897"/>
                    <a:gd name="connsiteY52" fmla="*/ 232848 h 5020326"/>
                    <a:gd name="connsiteX53" fmla="*/ 1174426 w 3889897"/>
                    <a:gd name="connsiteY53" fmla="*/ 80448 h 5020326"/>
                    <a:gd name="connsiteX54" fmla="*/ 1593526 w 3889897"/>
                    <a:gd name="connsiteY54" fmla="*/ 11868 h 5020326"/>
                    <a:gd name="connsiteX55" fmla="*/ 1944046 w 3889897"/>
                    <a:gd name="connsiteY55" fmla="*/ 4248 h 5020326"/>
                    <a:gd name="connsiteX56" fmla="*/ 2172646 w 3889897"/>
                    <a:gd name="connsiteY56" fmla="*/ 4248 h 5020326"/>
                    <a:gd name="connsiteX57" fmla="*/ 2393626 w 3889897"/>
                    <a:gd name="connsiteY57" fmla="*/ 57588 h 5020326"/>
                    <a:gd name="connsiteX58" fmla="*/ 2667946 w 3889897"/>
                    <a:gd name="connsiteY58" fmla="*/ 133788 h 5020326"/>
                    <a:gd name="connsiteX59" fmla="*/ 2820346 w 3889897"/>
                    <a:gd name="connsiteY59" fmla="*/ 202368 h 5020326"/>
                    <a:gd name="connsiteX60" fmla="*/ 3102286 w 3889897"/>
                    <a:gd name="connsiteY60" fmla="*/ 400488 h 5020326"/>
                    <a:gd name="connsiteX61" fmla="*/ 3285166 w 3889897"/>
                    <a:gd name="connsiteY61" fmla="*/ 651948 h 5020326"/>
                    <a:gd name="connsiteX62" fmla="*/ 3407086 w 3889897"/>
                    <a:gd name="connsiteY62" fmla="*/ 918648 h 5020326"/>
                    <a:gd name="connsiteX63" fmla="*/ 3475666 w 3889897"/>
                    <a:gd name="connsiteY63" fmla="*/ 1238688 h 5020326"/>
                    <a:gd name="connsiteX64" fmla="*/ 3506146 w 3889897"/>
                    <a:gd name="connsiteY64" fmla="*/ 1543488 h 5020326"/>
                    <a:gd name="connsiteX65" fmla="*/ 3506146 w 3889897"/>
                    <a:gd name="connsiteY65" fmla="*/ 1962588 h 5020326"/>
                    <a:gd name="connsiteX66" fmla="*/ 3338506 w 3889897"/>
                    <a:gd name="connsiteY66" fmla="*/ 2305488 h 5020326"/>
                    <a:gd name="connsiteX67" fmla="*/ 3254686 w 3889897"/>
                    <a:gd name="connsiteY67" fmla="*/ 2473128 h 5020326"/>
                    <a:gd name="connsiteX68" fmla="*/ 3132766 w 3889897"/>
                    <a:gd name="connsiteY68" fmla="*/ 2663628 h 5020326"/>
                    <a:gd name="connsiteX69" fmla="*/ 3071806 w 3889897"/>
                    <a:gd name="connsiteY69" fmla="*/ 2838888 h 5020326"/>
                    <a:gd name="connsiteX70" fmla="*/ 3064186 w 3889897"/>
                    <a:gd name="connsiteY70" fmla="*/ 2915088 h 5020326"/>
                    <a:gd name="connsiteX71" fmla="*/ 3018466 w 3889897"/>
                    <a:gd name="connsiteY71" fmla="*/ 3014148 h 5020326"/>
                    <a:gd name="connsiteX72" fmla="*/ 2980366 w 3889897"/>
                    <a:gd name="connsiteY72" fmla="*/ 3082728 h 5020326"/>
                    <a:gd name="connsiteX73" fmla="*/ 2957506 w 3889897"/>
                    <a:gd name="connsiteY73" fmla="*/ 3120828 h 5020326"/>
                    <a:gd name="connsiteX74" fmla="*/ 2957506 w 3889897"/>
                    <a:gd name="connsiteY74" fmla="*/ 3555168 h 5020326"/>
                    <a:gd name="connsiteX75" fmla="*/ 3010846 w 3889897"/>
                    <a:gd name="connsiteY75" fmla="*/ 3539928 h 5020326"/>
                    <a:gd name="connsiteX76" fmla="*/ 3109906 w 3889897"/>
                    <a:gd name="connsiteY76" fmla="*/ 3570408 h 5020326"/>
                    <a:gd name="connsiteX77" fmla="*/ 3140386 w 3889897"/>
                    <a:gd name="connsiteY77" fmla="*/ 3631368 h 5020326"/>
                    <a:gd name="connsiteX78" fmla="*/ 3117526 w 3889897"/>
                    <a:gd name="connsiteY78" fmla="*/ 3738048 h 5020326"/>
                    <a:gd name="connsiteX79" fmla="*/ 3125146 w 3889897"/>
                    <a:gd name="connsiteY79" fmla="*/ 4103808 h 5020326"/>
                    <a:gd name="connsiteX80" fmla="*/ 3231826 w 3889897"/>
                    <a:gd name="connsiteY80" fmla="*/ 4172388 h 5020326"/>
                    <a:gd name="connsiteX81" fmla="*/ 3285166 w 3889897"/>
                    <a:gd name="connsiteY81" fmla="*/ 4294308 h 5020326"/>
                    <a:gd name="connsiteX82" fmla="*/ 3330886 w 3889897"/>
                    <a:gd name="connsiteY82" fmla="*/ 4408608 h 5020326"/>
                    <a:gd name="connsiteX83" fmla="*/ 3551866 w 3889897"/>
                    <a:gd name="connsiteY83" fmla="*/ 4644828 h 5020326"/>
                    <a:gd name="connsiteX84" fmla="*/ 3889897 w 3889897"/>
                    <a:gd name="connsiteY84" fmla="*/ 5020326 h 5020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3889897" h="5020326">
                      <a:moveTo>
                        <a:pt x="712990" y="5019479"/>
                      </a:moveTo>
                      <a:cubicBezTo>
                        <a:pt x="766965" y="4944867"/>
                        <a:pt x="856220" y="4786010"/>
                        <a:pt x="961066" y="4644828"/>
                      </a:cubicBezTo>
                      <a:cubicBezTo>
                        <a:pt x="1065912" y="4503646"/>
                        <a:pt x="1292536" y="4277798"/>
                        <a:pt x="1342066" y="4172388"/>
                      </a:cubicBezTo>
                      <a:cubicBezTo>
                        <a:pt x="1391596" y="4066978"/>
                        <a:pt x="1281106" y="4053008"/>
                        <a:pt x="1258246" y="4012368"/>
                      </a:cubicBezTo>
                      <a:cubicBezTo>
                        <a:pt x="1235386" y="3971728"/>
                        <a:pt x="1218876" y="3969188"/>
                        <a:pt x="1204906" y="3928548"/>
                      </a:cubicBezTo>
                      <a:cubicBezTo>
                        <a:pt x="1190936" y="3887908"/>
                        <a:pt x="1184586" y="3811708"/>
                        <a:pt x="1174426" y="3768528"/>
                      </a:cubicBezTo>
                      <a:cubicBezTo>
                        <a:pt x="1164266" y="3725348"/>
                        <a:pt x="1161726" y="3687248"/>
                        <a:pt x="1143946" y="3669468"/>
                      </a:cubicBezTo>
                      <a:cubicBezTo>
                        <a:pt x="1126166" y="3651688"/>
                        <a:pt x="1102036" y="3661848"/>
                        <a:pt x="1067746" y="3661848"/>
                      </a:cubicBezTo>
                      <a:cubicBezTo>
                        <a:pt x="1033456" y="3661848"/>
                        <a:pt x="977576" y="3664388"/>
                        <a:pt x="938206" y="3669468"/>
                      </a:cubicBezTo>
                      <a:cubicBezTo>
                        <a:pt x="898836" y="3674548"/>
                        <a:pt x="831526" y="3692328"/>
                        <a:pt x="831526" y="3692328"/>
                      </a:cubicBezTo>
                      <a:cubicBezTo>
                        <a:pt x="776916" y="3703758"/>
                        <a:pt x="684206" y="3746938"/>
                        <a:pt x="610546" y="3738048"/>
                      </a:cubicBezTo>
                      <a:cubicBezTo>
                        <a:pt x="536886" y="3729158"/>
                        <a:pt x="427666" y="3707568"/>
                        <a:pt x="389566" y="3638988"/>
                      </a:cubicBezTo>
                      <a:cubicBezTo>
                        <a:pt x="351466" y="3570408"/>
                        <a:pt x="376866" y="3395148"/>
                        <a:pt x="381946" y="3326568"/>
                      </a:cubicBezTo>
                      <a:cubicBezTo>
                        <a:pt x="387026" y="3257988"/>
                        <a:pt x="418776" y="3254178"/>
                        <a:pt x="420046" y="3227508"/>
                      </a:cubicBezTo>
                      <a:cubicBezTo>
                        <a:pt x="421316" y="3200838"/>
                        <a:pt x="400996" y="3186868"/>
                        <a:pt x="389566" y="3166548"/>
                      </a:cubicBezTo>
                      <a:cubicBezTo>
                        <a:pt x="378136" y="3146228"/>
                        <a:pt x="350196" y="3129718"/>
                        <a:pt x="351466" y="3105588"/>
                      </a:cubicBezTo>
                      <a:cubicBezTo>
                        <a:pt x="352736" y="3081458"/>
                        <a:pt x="374326" y="3039548"/>
                        <a:pt x="397186" y="3021768"/>
                      </a:cubicBezTo>
                      <a:cubicBezTo>
                        <a:pt x="420046" y="3003988"/>
                        <a:pt x="476164" y="3012084"/>
                        <a:pt x="488626" y="2998908"/>
                      </a:cubicBezTo>
                      <a:cubicBezTo>
                        <a:pt x="501088" y="2985732"/>
                        <a:pt x="480846" y="2954139"/>
                        <a:pt x="471956" y="2942709"/>
                      </a:cubicBezTo>
                      <a:cubicBezTo>
                        <a:pt x="463066" y="2931279"/>
                        <a:pt x="449018" y="2932392"/>
                        <a:pt x="435286" y="2930328"/>
                      </a:cubicBezTo>
                      <a:cubicBezTo>
                        <a:pt x="421554" y="2928265"/>
                        <a:pt x="409780" y="2936467"/>
                        <a:pt x="389566" y="2930328"/>
                      </a:cubicBezTo>
                      <a:cubicBezTo>
                        <a:pt x="369352" y="2924189"/>
                        <a:pt x="325430" y="2907465"/>
                        <a:pt x="314000" y="2893495"/>
                      </a:cubicBezTo>
                      <a:cubicBezTo>
                        <a:pt x="302570" y="2879525"/>
                        <a:pt x="318552" y="2863229"/>
                        <a:pt x="320986" y="2846508"/>
                      </a:cubicBezTo>
                      <a:cubicBezTo>
                        <a:pt x="323420" y="2829787"/>
                        <a:pt x="329876" y="2812218"/>
                        <a:pt x="328606" y="2793168"/>
                      </a:cubicBezTo>
                      <a:cubicBezTo>
                        <a:pt x="327336" y="2774118"/>
                        <a:pt x="323526" y="2752528"/>
                        <a:pt x="313366" y="2732208"/>
                      </a:cubicBezTo>
                      <a:cubicBezTo>
                        <a:pt x="303206" y="2711888"/>
                        <a:pt x="290506" y="2683948"/>
                        <a:pt x="267646" y="2671248"/>
                      </a:cubicBezTo>
                      <a:cubicBezTo>
                        <a:pt x="244786" y="2658548"/>
                        <a:pt x="211766" y="2666168"/>
                        <a:pt x="176206" y="2656008"/>
                      </a:cubicBezTo>
                      <a:cubicBezTo>
                        <a:pt x="140646" y="2645848"/>
                        <a:pt x="82332" y="2625740"/>
                        <a:pt x="54286" y="2610288"/>
                      </a:cubicBezTo>
                      <a:cubicBezTo>
                        <a:pt x="26240" y="2594836"/>
                        <a:pt x="15551" y="2583618"/>
                        <a:pt x="7931" y="2563298"/>
                      </a:cubicBezTo>
                      <a:cubicBezTo>
                        <a:pt x="311" y="2542978"/>
                        <a:pt x="-5510" y="2526256"/>
                        <a:pt x="8566" y="2488368"/>
                      </a:cubicBezTo>
                      <a:cubicBezTo>
                        <a:pt x="22642" y="2450480"/>
                        <a:pt x="56826" y="2388038"/>
                        <a:pt x="92386" y="2335968"/>
                      </a:cubicBezTo>
                      <a:cubicBezTo>
                        <a:pt x="127946" y="2283898"/>
                        <a:pt x="190176" y="2217858"/>
                        <a:pt x="221926" y="2175948"/>
                      </a:cubicBezTo>
                      <a:cubicBezTo>
                        <a:pt x="253676" y="2134038"/>
                        <a:pt x="265106" y="2117528"/>
                        <a:pt x="282886" y="2084508"/>
                      </a:cubicBezTo>
                      <a:cubicBezTo>
                        <a:pt x="300666" y="2051488"/>
                        <a:pt x="315906" y="2013388"/>
                        <a:pt x="328606" y="1977828"/>
                      </a:cubicBezTo>
                      <a:cubicBezTo>
                        <a:pt x="341306" y="1942268"/>
                        <a:pt x="351466" y="1899088"/>
                        <a:pt x="359086" y="1871148"/>
                      </a:cubicBezTo>
                      <a:cubicBezTo>
                        <a:pt x="366706" y="1843208"/>
                        <a:pt x="376866" y="1829238"/>
                        <a:pt x="374326" y="1810188"/>
                      </a:cubicBezTo>
                      <a:cubicBezTo>
                        <a:pt x="371786" y="1791138"/>
                        <a:pt x="351466" y="1778438"/>
                        <a:pt x="343846" y="1756848"/>
                      </a:cubicBezTo>
                      <a:cubicBezTo>
                        <a:pt x="336226" y="1735258"/>
                        <a:pt x="317176" y="1727638"/>
                        <a:pt x="328606" y="1680648"/>
                      </a:cubicBezTo>
                      <a:cubicBezTo>
                        <a:pt x="340036" y="1633658"/>
                        <a:pt x="393376" y="1537138"/>
                        <a:pt x="412426" y="1474908"/>
                      </a:cubicBezTo>
                      <a:cubicBezTo>
                        <a:pt x="431476" y="1412678"/>
                        <a:pt x="434016" y="1354258"/>
                        <a:pt x="442906" y="1307268"/>
                      </a:cubicBezTo>
                      <a:cubicBezTo>
                        <a:pt x="451796" y="1260278"/>
                        <a:pt x="455606" y="1234878"/>
                        <a:pt x="465766" y="1192968"/>
                      </a:cubicBezTo>
                      <a:cubicBezTo>
                        <a:pt x="475926" y="1151058"/>
                        <a:pt x="488626" y="1106608"/>
                        <a:pt x="503866" y="1055808"/>
                      </a:cubicBezTo>
                      <a:cubicBezTo>
                        <a:pt x="519106" y="1005008"/>
                        <a:pt x="557206" y="916108"/>
                        <a:pt x="557206" y="888168"/>
                      </a:cubicBezTo>
                      <a:cubicBezTo>
                        <a:pt x="557206" y="860228"/>
                        <a:pt x="527996" y="897058"/>
                        <a:pt x="503866" y="888168"/>
                      </a:cubicBezTo>
                      <a:cubicBezTo>
                        <a:pt x="479736" y="879278"/>
                        <a:pt x="441636" y="851338"/>
                        <a:pt x="412426" y="834828"/>
                      </a:cubicBezTo>
                      <a:cubicBezTo>
                        <a:pt x="383216" y="818318"/>
                        <a:pt x="354006" y="799268"/>
                        <a:pt x="328606" y="789108"/>
                      </a:cubicBezTo>
                      <a:cubicBezTo>
                        <a:pt x="303206" y="778948"/>
                        <a:pt x="279076" y="780218"/>
                        <a:pt x="260026" y="773868"/>
                      </a:cubicBezTo>
                      <a:cubicBezTo>
                        <a:pt x="240976" y="767518"/>
                        <a:pt x="214306" y="767518"/>
                        <a:pt x="214306" y="751008"/>
                      </a:cubicBezTo>
                      <a:cubicBezTo>
                        <a:pt x="214306" y="734498"/>
                        <a:pt x="233356" y="698938"/>
                        <a:pt x="260026" y="674808"/>
                      </a:cubicBezTo>
                      <a:cubicBezTo>
                        <a:pt x="286696" y="650678"/>
                        <a:pt x="324796" y="634168"/>
                        <a:pt x="374326" y="606228"/>
                      </a:cubicBezTo>
                      <a:cubicBezTo>
                        <a:pt x="423856" y="578288"/>
                        <a:pt x="510216" y="537648"/>
                        <a:pt x="557206" y="507168"/>
                      </a:cubicBezTo>
                      <a:cubicBezTo>
                        <a:pt x="604196" y="476688"/>
                        <a:pt x="600386" y="469068"/>
                        <a:pt x="656266" y="423348"/>
                      </a:cubicBezTo>
                      <a:cubicBezTo>
                        <a:pt x="712146" y="377628"/>
                        <a:pt x="806126" y="289998"/>
                        <a:pt x="892486" y="232848"/>
                      </a:cubicBezTo>
                      <a:cubicBezTo>
                        <a:pt x="978846" y="175698"/>
                        <a:pt x="1057586" y="117278"/>
                        <a:pt x="1174426" y="80448"/>
                      </a:cubicBezTo>
                      <a:cubicBezTo>
                        <a:pt x="1291266" y="43618"/>
                        <a:pt x="1465256" y="24568"/>
                        <a:pt x="1593526" y="11868"/>
                      </a:cubicBezTo>
                      <a:cubicBezTo>
                        <a:pt x="1721796" y="-832"/>
                        <a:pt x="1847526" y="5518"/>
                        <a:pt x="1944046" y="4248"/>
                      </a:cubicBezTo>
                      <a:cubicBezTo>
                        <a:pt x="2040566" y="2978"/>
                        <a:pt x="2097716" y="-4642"/>
                        <a:pt x="2172646" y="4248"/>
                      </a:cubicBezTo>
                      <a:cubicBezTo>
                        <a:pt x="2247576" y="13138"/>
                        <a:pt x="2311076" y="35998"/>
                        <a:pt x="2393626" y="57588"/>
                      </a:cubicBezTo>
                      <a:cubicBezTo>
                        <a:pt x="2476176" y="79178"/>
                        <a:pt x="2596826" y="109658"/>
                        <a:pt x="2667946" y="133788"/>
                      </a:cubicBezTo>
                      <a:cubicBezTo>
                        <a:pt x="2739066" y="157918"/>
                        <a:pt x="2747956" y="157918"/>
                        <a:pt x="2820346" y="202368"/>
                      </a:cubicBezTo>
                      <a:cubicBezTo>
                        <a:pt x="2892736" y="246818"/>
                        <a:pt x="3024816" y="325558"/>
                        <a:pt x="3102286" y="400488"/>
                      </a:cubicBezTo>
                      <a:cubicBezTo>
                        <a:pt x="3179756" y="475418"/>
                        <a:pt x="3234366" y="565588"/>
                        <a:pt x="3285166" y="651948"/>
                      </a:cubicBezTo>
                      <a:cubicBezTo>
                        <a:pt x="3335966" y="738308"/>
                        <a:pt x="3375336" y="820858"/>
                        <a:pt x="3407086" y="918648"/>
                      </a:cubicBezTo>
                      <a:cubicBezTo>
                        <a:pt x="3438836" y="1016438"/>
                        <a:pt x="3459156" y="1134548"/>
                        <a:pt x="3475666" y="1238688"/>
                      </a:cubicBezTo>
                      <a:cubicBezTo>
                        <a:pt x="3492176" y="1342828"/>
                        <a:pt x="3501066" y="1422838"/>
                        <a:pt x="3506146" y="1543488"/>
                      </a:cubicBezTo>
                      <a:cubicBezTo>
                        <a:pt x="3511226" y="1664138"/>
                        <a:pt x="3534086" y="1835588"/>
                        <a:pt x="3506146" y="1962588"/>
                      </a:cubicBezTo>
                      <a:cubicBezTo>
                        <a:pt x="3478206" y="2089588"/>
                        <a:pt x="3380416" y="2220398"/>
                        <a:pt x="3338506" y="2305488"/>
                      </a:cubicBezTo>
                      <a:cubicBezTo>
                        <a:pt x="3296596" y="2390578"/>
                        <a:pt x="3288976" y="2413438"/>
                        <a:pt x="3254686" y="2473128"/>
                      </a:cubicBezTo>
                      <a:cubicBezTo>
                        <a:pt x="3220396" y="2532818"/>
                        <a:pt x="3163246" y="2602668"/>
                        <a:pt x="3132766" y="2663628"/>
                      </a:cubicBezTo>
                      <a:cubicBezTo>
                        <a:pt x="3102286" y="2724588"/>
                        <a:pt x="3083236" y="2796978"/>
                        <a:pt x="3071806" y="2838888"/>
                      </a:cubicBezTo>
                      <a:cubicBezTo>
                        <a:pt x="3060376" y="2880798"/>
                        <a:pt x="3073076" y="2885878"/>
                        <a:pt x="3064186" y="2915088"/>
                      </a:cubicBezTo>
                      <a:cubicBezTo>
                        <a:pt x="3055296" y="2944298"/>
                        <a:pt x="3032436" y="2986208"/>
                        <a:pt x="3018466" y="3014148"/>
                      </a:cubicBezTo>
                      <a:cubicBezTo>
                        <a:pt x="3004496" y="3042088"/>
                        <a:pt x="2990526" y="3064948"/>
                        <a:pt x="2980366" y="3082728"/>
                      </a:cubicBezTo>
                      <a:cubicBezTo>
                        <a:pt x="2970206" y="3100508"/>
                        <a:pt x="2961316" y="3042088"/>
                        <a:pt x="2957506" y="3120828"/>
                      </a:cubicBezTo>
                      <a:cubicBezTo>
                        <a:pt x="2953696" y="3199568"/>
                        <a:pt x="2948616" y="3485318"/>
                        <a:pt x="2957506" y="3555168"/>
                      </a:cubicBezTo>
                      <a:cubicBezTo>
                        <a:pt x="2966396" y="3625018"/>
                        <a:pt x="2985446" y="3537388"/>
                        <a:pt x="3010846" y="3539928"/>
                      </a:cubicBezTo>
                      <a:cubicBezTo>
                        <a:pt x="3036246" y="3542468"/>
                        <a:pt x="3088316" y="3555168"/>
                        <a:pt x="3109906" y="3570408"/>
                      </a:cubicBezTo>
                      <a:cubicBezTo>
                        <a:pt x="3131496" y="3585648"/>
                        <a:pt x="3139116" y="3603428"/>
                        <a:pt x="3140386" y="3631368"/>
                      </a:cubicBezTo>
                      <a:cubicBezTo>
                        <a:pt x="3141656" y="3659308"/>
                        <a:pt x="3120066" y="3659308"/>
                        <a:pt x="3117526" y="3738048"/>
                      </a:cubicBezTo>
                      <a:cubicBezTo>
                        <a:pt x="3114986" y="3816788"/>
                        <a:pt x="3106096" y="4031418"/>
                        <a:pt x="3125146" y="4103808"/>
                      </a:cubicBezTo>
                      <a:cubicBezTo>
                        <a:pt x="3144196" y="4176198"/>
                        <a:pt x="3205156" y="4140638"/>
                        <a:pt x="3231826" y="4172388"/>
                      </a:cubicBezTo>
                      <a:cubicBezTo>
                        <a:pt x="3258496" y="4204138"/>
                        <a:pt x="3268656" y="4254938"/>
                        <a:pt x="3285166" y="4294308"/>
                      </a:cubicBezTo>
                      <a:cubicBezTo>
                        <a:pt x="3301676" y="4333678"/>
                        <a:pt x="3286436" y="4350188"/>
                        <a:pt x="3330886" y="4408608"/>
                      </a:cubicBezTo>
                      <a:cubicBezTo>
                        <a:pt x="3372796" y="4458138"/>
                        <a:pt x="3458698" y="4542875"/>
                        <a:pt x="3551866" y="4644828"/>
                      </a:cubicBezTo>
                      <a:cubicBezTo>
                        <a:pt x="3645035" y="4746781"/>
                        <a:pt x="3798457" y="4911106"/>
                        <a:pt x="3889897" y="5020326"/>
                      </a:cubicBezTo>
                    </a:path>
                  </a:pathLst>
                </a:custGeom>
                <a:gradFill>
                  <a:gsLst>
                    <a:gs pos="0">
                      <a:srgbClr val="4A697D"/>
                    </a:gs>
                    <a:gs pos="50000">
                      <a:srgbClr val="335368"/>
                    </a:gs>
                    <a:gs pos="100000">
                      <a:srgbClr val="1D3C50"/>
                    </a:gs>
                  </a:gsLst>
                  <a:path path="circle">
                    <a:fillToRect l="50000" t="50000" r="50000" b="50000"/>
                  </a:path>
                </a:gradFill>
                <a:ln>
                  <a:noFill/>
                </a:ln>
                <a:effectLst>
                  <a:outerShdw blurRad="101600" dist="635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sp>
              <p:nvSpPr>
                <p:cNvPr id="6" name="Freeform 5"/>
                <p:cNvSpPr/>
                <p:nvPr/>
              </p:nvSpPr>
              <p:spPr>
                <a:xfrm>
                  <a:off x="3145302" y="1790228"/>
                  <a:ext cx="910137" cy="881342"/>
                </a:xfrm>
                <a:custGeom>
                  <a:avLst/>
                  <a:gdLst>
                    <a:gd name="connsiteX0" fmla="*/ 1106997 w 2213994"/>
                    <a:gd name="connsiteY0" fmla="*/ 432449 h 2180359"/>
                    <a:gd name="connsiteX1" fmla="*/ 431357 w 2213994"/>
                    <a:gd name="connsiteY1" fmla="*/ 1108089 h 2180359"/>
                    <a:gd name="connsiteX2" fmla="*/ 1106997 w 2213994"/>
                    <a:gd name="connsiteY2" fmla="*/ 1783729 h 2180359"/>
                    <a:gd name="connsiteX3" fmla="*/ 1782637 w 2213994"/>
                    <a:gd name="connsiteY3" fmla="*/ 1108089 h 2180359"/>
                    <a:gd name="connsiteX4" fmla="*/ 1106997 w 2213994"/>
                    <a:gd name="connsiteY4" fmla="*/ 432449 h 2180359"/>
                    <a:gd name="connsiteX5" fmla="*/ 1016339 w 2213994"/>
                    <a:gd name="connsiteY5" fmla="*/ 0 h 2180359"/>
                    <a:gd name="connsiteX6" fmla="*/ 1197655 w 2213994"/>
                    <a:gd name="connsiteY6" fmla="*/ 0 h 2180359"/>
                    <a:gd name="connsiteX7" fmla="*/ 1237062 w 2213994"/>
                    <a:gd name="connsiteY7" fmla="*/ 223520 h 2180359"/>
                    <a:gd name="connsiteX8" fmla="*/ 1575952 w 2213994"/>
                    <a:gd name="connsiteY8" fmla="*/ 346866 h 2180359"/>
                    <a:gd name="connsiteX9" fmla="*/ 1749815 w 2213994"/>
                    <a:gd name="connsiteY9" fmla="*/ 200970 h 2180359"/>
                    <a:gd name="connsiteX10" fmla="*/ 1888711 w 2213994"/>
                    <a:gd name="connsiteY10" fmla="*/ 317518 h 2180359"/>
                    <a:gd name="connsiteX11" fmla="*/ 1775222 w 2213994"/>
                    <a:gd name="connsiteY11" fmla="*/ 514074 h 2180359"/>
                    <a:gd name="connsiteX12" fmla="*/ 1955541 w 2213994"/>
                    <a:gd name="connsiteY12" fmla="*/ 826396 h 2180359"/>
                    <a:gd name="connsiteX13" fmla="*/ 2182509 w 2213994"/>
                    <a:gd name="connsiteY13" fmla="*/ 826390 h 2180359"/>
                    <a:gd name="connsiteX14" fmla="*/ 2213994 w 2213994"/>
                    <a:gd name="connsiteY14" fmla="*/ 1004952 h 2180359"/>
                    <a:gd name="connsiteX15" fmla="*/ 2000713 w 2213994"/>
                    <a:gd name="connsiteY15" fmla="*/ 1082574 h 2180359"/>
                    <a:gd name="connsiteX16" fmla="*/ 1938089 w 2213994"/>
                    <a:gd name="connsiteY16" fmla="*/ 1437734 h 2180359"/>
                    <a:gd name="connsiteX17" fmla="*/ 2111959 w 2213994"/>
                    <a:gd name="connsiteY17" fmla="*/ 1583621 h 2180359"/>
                    <a:gd name="connsiteX18" fmla="*/ 2021301 w 2213994"/>
                    <a:gd name="connsiteY18" fmla="*/ 1740646 h 2180359"/>
                    <a:gd name="connsiteX19" fmla="*/ 1808024 w 2213994"/>
                    <a:gd name="connsiteY19" fmla="*/ 1663013 h 2180359"/>
                    <a:gd name="connsiteX20" fmla="*/ 1531759 w 2213994"/>
                    <a:gd name="connsiteY20" fmla="*/ 1894827 h 2180359"/>
                    <a:gd name="connsiteX21" fmla="*/ 1571177 w 2213994"/>
                    <a:gd name="connsiteY21" fmla="*/ 2118345 h 2180359"/>
                    <a:gd name="connsiteX22" fmla="*/ 1400795 w 2213994"/>
                    <a:gd name="connsiteY22" fmla="*/ 2180359 h 2180359"/>
                    <a:gd name="connsiteX23" fmla="*/ 1287316 w 2213994"/>
                    <a:gd name="connsiteY23" fmla="*/ 1983797 h 2180359"/>
                    <a:gd name="connsiteX24" fmla="*/ 926677 w 2213994"/>
                    <a:gd name="connsiteY24" fmla="*/ 1983797 h 2180359"/>
                    <a:gd name="connsiteX25" fmla="*/ 813199 w 2213994"/>
                    <a:gd name="connsiteY25" fmla="*/ 2180359 h 2180359"/>
                    <a:gd name="connsiteX26" fmla="*/ 642817 w 2213994"/>
                    <a:gd name="connsiteY26" fmla="*/ 2118345 h 2180359"/>
                    <a:gd name="connsiteX27" fmla="*/ 682236 w 2213994"/>
                    <a:gd name="connsiteY27" fmla="*/ 1894827 h 2180359"/>
                    <a:gd name="connsiteX28" fmla="*/ 405971 w 2213994"/>
                    <a:gd name="connsiteY28" fmla="*/ 1663013 h 2180359"/>
                    <a:gd name="connsiteX29" fmla="*/ 192693 w 2213994"/>
                    <a:gd name="connsiteY29" fmla="*/ 1740646 h 2180359"/>
                    <a:gd name="connsiteX30" fmla="*/ 102035 w 2213994"/>
                    <a:gd name="connsiteY30" fmla="*/ 1583621 h 2180359"/>
                    <a:gd name="connsiteX31" fmla="*/ 275905 w 2213994"/>
                    <a:gd name="connsiteY31" fmla="*/ 1437734 h 2180359"/>
                    <a:gd name="connsiteX32" fmla="*/ 213281 w 2213994"/>
                    <a:gd name="connsiteY32" fmla="*/ 1082574 h 2180359"/>
                    <a:gd name="connsiteX33" fmla="*/ 0 w 2213994"/>
                    <a:gd name="connsiteY33" fmla="*/ 1004952 h 2180359"/>
                    <a:gd name="connsiteX34" fmla="*/ 31485 w 2213994"/>
                    <a:gd name="connsiteY34" fmla="*/ 826390 h 2180359"/>
                    <a:gd name="connsiteX35" fmla="*/ 258452 w 2213994"/>
                    <a:gd name="connsiteY35" fmla="*/ 826396 h 2180359"/>
                    <a:gd name="connsiteX36" fmla="*/ 438771 w 2213994"/>
                    <a:gd name="connsiteY36" fmla="*/ 514074 h 2180359"/>
                    <a:gd name="connsiteX37" fmla="*/ 325283 w 2213994"/>
                    <a:gd name="connsiteY37" fmla="*/ 317518 h 2180359"/>
                    <a:gd name="connsiteX38" fmla="*/ 464179 w 2213994"/>
                    <a:gd name="connsiteY38" fmla="*/ 200970 h 2180359"/>
                    <a:gd name="connsiteX39" fmla="*/ 638042 w 2213994"/>
                    <a:gd name="connsiteY39" fmla="*/ 346866 h 2180359"/>
                    <a:gd name="connsiteX40" fmla="*/ 976932 w 2213994"/>
                    <a:gd name="connsiteY40" fmla="*/ 223520 h 2180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213994" h="2180359">
                      <a:moveTo>
                        <a:pt x="1106997" y="432449"/>
                      </a:moveTo>
                      <a:cubicBezTo>
                        <a:pt x="733851" y="432449"/>
                        <a:pt x="431357" y="734943"/>
                        <a:pt x="431357" y="1108089"/>
                      </a:cubicBezTo>
                      <a:cubicBezTo>
                        <a:pt x="431357" y="1481235"/>
                        <a:pt x="733851" y="1783729"/>
                        <a:pt x="1106997" y="1783729"/>
                      </a:cubicBezTo>
                      <a:cubicBezTo>
                        <a:pt x="1480143" y="1783729"/>
                        <a:pt x="1782637" y="1481235"/>
                        <a:pt x="1782637" y="1108089"/>
                      </a:cubicBezTo>
                      <a:cubicBezTo>
                        <a:pt x="1782637" y="734943"/>
                        <a:pt x="1480143" y="432449"/>
                        <a:pt x="1106997" y="432449"/>
                      </a:cubicBezTo>
                      <a:close/>
                      <a:moveTo>
                        <a:pt x="1016339" y="0"/>
                      </a:moveTo>
                      <a:lnTo>
                        <a:pt x="1197655" y="0"/>
                      </a:lnTo>
                      <a:lnTo>
                        <a:pt x="1237062" y="223520"/>
                      </a:lnTo>
                      <a:cubicBezTo>
                        <a:pt x="1357231" y="241189"/>
                        <a:pt x="1472539" y="283158"/>
                        <a:pt x="1575952" y="346866"/>
                      </a:cubicBezTo>
                      <a:lnTo>
                        <a:pt x="1749815" y="200970"/>
                      </a:lnTo>
                      <a:lnTo>
                        <a:pt x="1888711" y="317518"/>
                      </a:lnTo>
                      <a:lnTo>
                        <a:pt x="1775222" y="514074"/>
                      </a:lnTo>
                      <a:cubicBezTo>
                        <a:pt x="1855919" y="604853"/>
                        <a:pt x="1917273" y="711121"/>
                        <a:pt x="1955541" y="826396"/>
                      </a:cubicBezTo>
                      <a:lnTo>
                        <a:pt x="2182509" y="826390"/>
                      </a:lnTo>
                      <a:lnTo>
                        <a:pt x="2213994" y="1004952"/>
                      </a:lnTo>
                      <a:lnTo>
                        <a:pt x="2000713" y="1082574"/>
                      </a:lnTo>
                      <a:cubicBezTo>
                        <a:pt x="2004179" y="1203985"/>
                        <a:pt x="1982871" y="1324830"/>
                        <a:pt x="1938089" y="1437734"/>
                      </a:cubicBezTo>
                      <a:lnTo>
                        <a:pt x="2111959" y="1583621"/>
                      </a:lnTo>
                      <a:lnTo>
                        <a:pt x="2021301" y="1740646"/>
                      </a:lnTo>
                      <a:lnTo>
                        <a:pt x="1808024" y="1663013"/>
                      </a:lnTo>
                      <a:cubicBezTo>
                        <a:pt x="1732638" y="1758248"/>
                        <a:pt x="1638637" y="1837123"/>
                        <a:pt x="1531759" y="1894827"/>
                      </a:cubicBezTo>
                      <a:lnTo>
                        <a:pt x="1571177" y="2118345"/>
                      </a:lnTo>
                      <a:lnTo>
                        <a:pt x="1400795" y="2180359"/>
                      </a:lnTo>
                      <a:lnTo>
                        <a:pt x="1287316" y="1983797"/>
                      </a:lnTo>
                      <a:cubicBezTo>
                        <a:pt x="1168351" y="2008293"/>
                        <a:pt x="1045642" y="2008293"/>
                        <a:pt x="926677" y="1983797"/>
                      </a:cubicBezTo>
                      <a:lnTo>
                        <a:pt x="813199" y="2180359"/>
                      </a:lnTo>
                      <a:lnTo>
                        <a:pt x="642817" y="2118345"/>
                      </a:lnTo>
                      <a:lnTo>
                        <a:pt x="682236" y="1894827"/>
                      </a:lnTo>
                      <a:cubicBezTo>
                        <a:pt x="575358" y="1837123"/>
                        <a:pt x="481357" y="1758247"/>
                        <a:pt x="405971" y="1663013"/>
                      </a:cubicBezTo>
                      <a:lnTo>
                        <a:pt x="192693" y="1740646"/>
                      </a:lnTo>
                      <a:lnTo>
                        <a:pt x="102035" y="1583621"/>
                      </a:lnTo>
                      <a:lnTo>
                        <a:pt x="275905" y="1437734"/>
                      </a:lnTo>
                      <a:cubicBezTo>
                        <a:pt x="231123" y="1324830"/>
                        <a:pt x="209814" y="1203985"/>
                        <a:pt x="213281" y="1082574"/>
                      </a:cubicBezTo>
                      <a:lnTo>
                        <a:pt x="0" y="1004952"/>
                      </a:lnTo>
                      <a:lnTo>
                        <a:pt x="31485" y="826390"/>
                      </a:lnTo>
                      <a:lnTo>
                        <a:pt x="258452" y="826396"/>
                      </a:lnTo>
                      <a:cubicBezTo>
                        <a:pt x="296720" y="711121"/>
                        <a:pt x="358074" y="604852"/>
                        <a:pt x="438771" y="514074"/>
                      </a:cubicBezTo>
                      <a:lnTo>
                        <a:pt x="325283" y="317518"/>
                      </a:lnTo>
                      <a:lnTo>
                        <a:pt x="464179" y="200970"/>
                      </a:lnTo>
                      <a:lnTo>
                        <a:pt x="638042" y="346866"/>
                      </a:lnTo>
                      <a:cubicBezTo>
                        <a:pt x="741454" y="283158"/>
                        <a:pt x="856763" y="241190"/>
                        <a:pt x="976932" y="223520"/>
                      </a:cubicBez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Freeform 6"/>
                <p:cNvSpPr/>
                <p:nvPr/>
              </p:nvSpPr>
              <p:spPr>
                <a:xfrm>
                  <a:off x="3855225" y="2692660"/>
                  <a:ext cx="1021321" cy="989009"/>
                </a:xfrm>
                <a:custGeom>
                  <a:avLst/>
                  <a:gdLst>
                    <a:gd name="connsiteX0" fmla="*/ 1106997 w 2213994"/>
                    <a:gd name="connsiteY0" fmla="*/ 561989 h 2180359"/>
                    <a:gd name="connsiteX1" fmla="*/ 560897 w 2213994"/>
                    <a:gd name="connsiteY1" fmla="*/ 1108089 h 2180359"/>
                    <a:gd name="connsiteX2" fmla="*/ 1106997 w 2213994"/>
                    <a:gd name="connsiteY2" fmla="*/ 1654189 h 2180359"/>
                    <a:gd name="connsiteX3" fmla="*/ 1653097 w 2213994"/>
                    <a:gd name="connsiteY3" fmla="*/ 1108089 h 2180359"/>
                    <a:gd name="connsiteX4" fmla="*/ 1106997 w 2213994"/>
                    <a:gd name="connsiteY4" fmla="*/ 561989 h 2180359"/>
                    <a:gd name="connsiteX5" fmla="*/ 1016339 w 2213994"/>
                    <a:gd name="connsiteY5" fmla="*/ 0 h 2180359"/>
                    <a:gd name="connsiteX6" fmla="*/ 1197655 w 2213994"/>
                    <a:gd name="connsiteY6" fmla="*/ 0 h 2180359"/>
                    <a:gd name="connsiteX7" fmla="*/ 1237062 w 2213994"/>
                    <a:gd name="connsiteY7" fmla="*/ 223520 h 2180359"/>
                    <a:gd name="connsiteX8" fmla="*/ 1575952 w 2213994"/>
                    <a:gd name="connsiteY8" fmla="*/ 346866 h 2180359"/>
                    <a:gd name="connsiteX9" fmla="*/ 1749815 w 2213994"/>
                    <a:gd name="connsiteY9" fmla="*/ 200970 h 2180359"/>
                    <a:gd name="connsiteX10" fmla="*/ 1888711 w 2213994"/>
                    <a:gd name="connsiteY10" fmla="*/ 317518 h 2180359"/>
                    <a:gd name="connsiteX11" fmla="*/ 1775222 w 2213994"/>
                    <a:gd name="connsiteY11" fmla="*/ 514074 h 2180359"/>
                    <a:gd name="connsiteX12" fmla="*/ 1955541 w 2213994"/>
                    <a:gd name="connsiteY12" fmla="*/ 826396 h 2180359"/>
                    <a:gd name="connsiteX13" fmla="*/ 2182509 w 2213994"/>
                    <a:gd name="connsiteY13" fmla="*/ 826390 h 2180359"/>
                    <a:gd name="connsiteX14" fmla="*/ 2213994 w 2213994"/>
                    <a:gd name="connsiteY14" fmla="*/ 1004952 h 2180359"/>
                    <a:gd name="connsiteX15" fmla="*/ 2000713 w 2213994"/>
                    <a:gd name="connsiteY15" fmla="*/ 1082574 h 2180359"/>
                    <a:gd name="connsiteX16" fmla="*/ 1938089 w 2213994"/>
                    <a:gd name="connsiteY16" fmla="*/ 1437734 h 2180359"/>
                    <a:gd name="connsiteX17" fmla="*/ 2111959 w 2213994"/>
                    <a:gd name="connsiteY17" fmla="*/ 1583621 h 2180359"/>
                    <a:gd name="connsiteX18" fmla="*/ 2021301 w 2213994"/>
                    <a:gd name="connsiteY18" fmla="*/ 1740646 h 2180359"/>
                    <a:gd name="connsiteX19" fmla="*/ 1808024 w 2213994"/>
                    <a:gd name="connsiteY19" fmla="*/ 1663013 h 2180359"/>
                    <a:gd name="connsiteX20" fmla="*/ 1531759 w 2213994"/>
                    <a:gd name="connsiteY20" fmla="*/ 1894827 h 2180359"/>
                    <a:gd name="connsiteX21" fmla="*/ 1571177 w 2213994"/>
                    <a:gd name="connsiteY21" fmla="*/ 2118345 h 2180359"/>
                    <a:gd name="connsiteX22" fmla="*/ 1400795 w 2213994"/>
                    <a:gd name="connsiteY22" fmla="*/ 2180359 h 2180359"/>
                    <a:gd name="connsiteX23" fmla="*/ 1287316 w 2213994"/>
                    <a:gd name="connsiteY23" fmla="*/ 1983797 h 2180359"/>
                    <a:gd name="connsiteX24" fmla="*/ 926677 w 2213994"/>
                    <a:gd name="connsiteY24" fmla="*/ 1983797 h 2180359"/>
                    <a:gd name="connsiteX25" fmla="*/ 813199 w 2213994"/>
                    <a:gd name="connsiteY25" fmla="*/ 2180359 h 2180359"/>
                    <a:gd name="connsiteX26" fmla="*/ 642817 w 2213994"/>
                    <a:gd name="connsiteY26" fmla="*/ 2118345 h 2180359"/>
                    <a:gd name="connsiteX27" fmla="*/ 682236 w 2213994"/>
                    <a:gd name="connsiteY27" fmla="*/ 1894827 h 2180359"/>
                    <a:gd name="connsiteX28" fmla="*/ 405971 w 2213994"/>
                    <a:gd name="connsiteY28" fmla="*/ 1663013 h 2180359"/>
                    <a:gd name="connsiteX29" fmla="*/ 192693 w 2213994"/>
                    <a:gd name="connsiteY29" fmla="*/ 1740646 h 2180359"/>
                    <a:gd name="connsiteX30" fmla="*/ 102035 w 2213994"/>
                    <a:gd name="connsiteY30" fmla="*/ 1583621 h 2180359"/>
                    <a:gd name="connsiteX31" fmla="*/ 275905 w 2213994"/>
                    <a:gd name="connsiteY31" fmla="*/ 1437734 h 2180359"/>
                    <a:gd name="connsiteX32" fmla="*/ 213281 w 2213994"/>
                    <a:gd name="connsiteY32" fmla="*/ 1082574 h 2180359"/>
                    <a:gd name="connsiteX33" fmla="*/ 0 w 2213994"/>
                    <a:gd name="connsiteY33" fmla="*/ 1004952 h 2180359"/>
                    <a:gd name="connsiteX34" fmla="*/ 31485 w 2213994"/>
                    <a:gd name="connsiteY34" fmla="*/ 826390 h 2180359"/>
                    <a:gd name="connsiteX35" fmla="*/ 258452 w 2213994"/>
                    <a:gd name="connsiteY35" fmla="*/ 826396 h 2180359"/>
                    <a:gd name="connsiteX36" fmla="*/ 438771 w 2213994"/>
                    <a:gd name="connsiteY36" fmla="*/ 514074 h 2180359"/>
                    <a:gd name="connsiteX37" fmla="*/ 325283 w 2213994"/>
                    <a:gd name="connsiteY37" fmla="*/ 317518 h 2180359"/>
                    <a:gd name="connsiteX38" fmla="*/ 464179 w 2213994"/>
                    <a:gd name="connsiteY38" fmla="*/ 200970 h 2180359"/>
                    <a:gd name="connsiteX39" fmla="*/ 638042 w 2213994"/>
                    <a:gd name="connsiteY39" fmla="*/ 346866 h 2180359"/>
                    <a:gd name="connsiteX40" fmla="*/ 976932 w 2213994"/>
                    <a:gd name="connsiteY40" fmla="*/ 223520 h 2180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213994" h="2180359">
                      <a:moveTo>
                        <a:pt x="1106997" y="561989"/>
                      </a:moveTo>
                      <a:cubicBezTo>
                        <a:pt x="805394" y="561989"/>
                        <a:pt x="560897" y="806486"/>
                        <a:pt x="560897" y="1108089"/>
                      </a:cubicBezTo>
                      <a:cubicBezTo>
                        <a:pt x="560897" y="1409692"/>
                        <a:pt x="805394" y="1654189"/>
                        <a:pt x="1106997" y="1654189"/>
                      </a:cubicBezTo>
                      <a:cubicBezTo>
                        <a:pt x="1408600" y="1654189"/>
                        <a:pt x="1653097" y="1409692"/>
                        <a:pt x="1653097" y="1108089"/>
                      </a:cubicBezTo>
                      <a:cubicBezTo>
                        <a:pt x="1653097" y="806486"/>
                        <a:pt x="1408600" y="561989"/>
                        <a:pt x="1106997" y="561989"/>
                      </a:cubicBezTo>
                      <a:close/>
                      <a:moveTo>
                        <a:pt x="1016339" y="0"/>
                      </a:moveTo>
                      <a:lnTo>
                        <a:pt x="1197655" y="0"/>
                      </a:lnTo>
                      <a:lnTo>
                        <a:pt x="1237062" y="223520"/>
                      </a:lnTo>
                      <a:cubicBezTo>
                        <a:pt x="1357231" y="241189"/>
                        <a:pt x="1472539" y="283158"/>
                        <a:pt x="1575952" y="346866"/>
                      </a:cubicBezTo>
                      <a:lnTo>
                        <a:pt x="1749815" y="200970"/>
                      </a:lnTo>
                      <a:lnTo>
                        <a:pt x="1888711" y="317518"/>
                      </a:lnTo>
                      <a:lnTo>
                        <a:pt x="1775222" y="514074"/>
                      </a:lnTo>
                      <a:cubicBezTo>
                        <a:pt x="1855919" y="604853"/>
                        <a:pt x="1917273" y="711121"/>
                        <a:pt x="1955541" y="826396"/>
                      </a:cubicBezTo>
                      <a:lnTo>
                        <a:pt x="2182509" y="826390"/>
                      </a:lnTo>
                      <a:lnTo>
                        <a:pt x="2213994" y="1004952"/>
                      </a:lnTo>
                      <a:lnTo>
                        <a:pt x="2000713" y="1082574"/>
                      </a:lnTo>
                      <a:cubicBezTo>
                        <a:pt x="2004179" y="1203985"/>
                        <a:pt x="1982871" y="1324830"/>
                        <a:pt x="1938089" y="1437734"/>
                      </a:cubicBezTo>
                      <a:lnTo>
                        <a:pt x="2111959" y="1583621"/>
                      </a:lnTo>
                      <a:lnTo>
                        <a:pt x="2021301" y="1740646"/>
                      </a:lnTo>
                      <a:lnTo>
                        <a:pt x="1808024" y="1663013"/>
                      </a:lnTo>
                      <a:cubicBezTo>
                        <a:pt x="1732638" y="1758248"/>
                        <a:pt x="1638637" y="1837123"/>
                        <a:pt x="1531759" y="1894827"/>
                      </a:cubicBezTo>
                      <a:lnTo>
                        <a:pt x="1571177" y="2118345"/>
                      </a:lnTo>
                      <a:lnTo>
                        <a:pt x="1400795" y="2180359"/>
                      </a:lnTo>
                      <a:lnTo>
                        <a:pt x="1287316" y="1983797"/>
                      </a:lnTo>
                      <a:cubicBezTo>
                        <a:pt x="1168351" y="2008293"/>
                        <a:pt x="1045642" y="2008293"/>
                        <a:pt x="926677" y="1983797"/>
                      </a:cubicBezTo>
                      <a:lnTo>
                        <a:pt x="813199" y="2180359"/>
                      </a:lnTo>
                      <a:lnTo>
                        <a:pt x="642817" y="2118345"/>
                      </a:lnTo>
                      <a:lnTo>
                        <a:pt x="682236" y="1894827"/>
                      </a:lnTo>
                      <a:cubicBezTo>
                        <a:pt x="575358" y="1837123"/>
                        <a:pt x="481357" y="1758247"/>
                        <a:pt x="405971" y="1663013"/>
                      </a:cubicBezTo>
                      <a:lnTo>
                        <a:pt x="192693" y="1740646"/>
                      </a:lnTo>
                      <a:lnTo>
                        <a:pt x="102035" y="1583621"/>
                      </a:lnTo>
                      <a:lnTo>
                        <a:pt x="275905" y="1437734"/>
                      </a:lnTo>
                      <a:cubicBezTo>
                        <a:pt x="231123" y="1324830"/>
                        <a:pt x="209814" y="1203985"/>
                        <a:pt x="213281" y="1082574"/>
                      </a:cubicBezTo>
                      <a:lnTo>
                        <a:pt x="0" y="1004952"/>
                      </a:lnTo>
                      <a:lnTo>
                        <a:pt x="31485" y="826390"/>
                      </a:lnTo>
                      <a:lnTo>
                        <a:pt x="258452" y="826396"/>
                      </a:lnTo>
                      <a:cubicBezTo>
                        <a:pt x="296720" y="711121"/>
                        <a:pt x="358074" y="604852"/>
                        <a:pt x="438771" y="514074"/>
                      </a:cubicBezTo>
                      <a:lnTo>
                        <a:pt x="325283" y="317518"/>
                      </a:lnTo>
                      <a:lnTo>
                        <a:pt x="464179" y="200970"/>
                      </a:lnTo>
                      <a:lnTo>
                        <a:pt x="638042" y="346866"/>
                      </a:lnTo>
                      <a:cubicBezTo>
                        <a:pt x="741454" y="283158"/>
                        <a:pt x="856763" y="241190"/>
                        <a:pt x="976932" y="223520"/>
                      </a:cubicBezTo>
                      <a:close/>
                    </a:path>
                  </a:pathLst>
                </a:custGeom>
                <a:solidFill>
                  <a:srgbClr val="53D7C2"/>
                </a:solidFill>
                <a:ln>
                  <a:solidFill>
                    <a:srgbClr val="53D7C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Freeform 7"/>
                <p:cNvSpPr/>
                <p:nvPr/>
              </p:nvSpPr>
              <p:spPr>
                <a:xfrm>
                  <a:off x="4372097" y="1928896"/>
                  <a:ext cx="579041" cy="617803"/>
                </a:xfrm>
                <a:custGeom>
                  <a:avLst/>
                  <a:gdLst>
                    <a:gd name="connsiteX0" fmla="*/ 731630 w 1463260"/>
                    <a:gd name="connsiteY0" fmla="*/ 406741 h 1587726"/>
                    <a:gd name="connsiteX1" fmla="*/ 344508 w 1463260"/>
                    <a:gd name="connsiteY1" fmla="*/ 793863 h 1587726"/>
                    <a:gd name="connsiteX2" fmla="*/ 731630 w 1463260"/>
                    <a:gd name="connsiteY2" fmla="*/ 1180985 h 1587726"/>
                    <a:gd name="connsiteX3" fmla="*/ 1118752 w 1463260"/>
                    <a:gd name="connsiteY3" fmla="*/ 793863 h 1587726"/>
                    <a:gd name="connsiteX4" fmla="*/ 731630 w 1463260"/>
                    <a:gd name="connsiteY4" fmla="*/ 406741 h 1587726"/>
                    <a:gd name="connsiteX5" fmla="*/ 643381 w 1463260"/>
                    <a:gd name="connsiteY5" fmla="*/ 0 h 1587726"/>
                    <a:gd name="connsiteX6" fmla="*/ 819879 w 1463260"/>
                    <a:gd name="connsiteY6" fmla="*/ 0 h 1587726"/>
                    <a:gd name="connsiteX7" fmla="*/ 877198 w 1463260"/>
                    <a:gd name="connsiteY7" fmla="*/ 243840 h 1587726"/>
                    <a:gd name="connsiteX8" fmla="*/ 1078555 w 1463260"/>
                    <a:gd name="connsiteY8" fmla="*/ 342910 h 1587726"/>
                    <a:gd name="connsiteX9" fmla="*/ 1135181 w 1463260"/>
                    <a:gd name="connsiteY9" fmla="*/ 392786 h 1587726"/>
                    <a:gd name="connsiteX10" fmla="*/ 1135180 w 1463260"/>
                    <a:gd name="connsiteY10" fmla="*/ 392786 h 1587726"/>
                    <a:gd name="connsiteX11" fmla="*/ 1135181 w 1463260"/>
                    <a:gd name="connsiteY11" fmla="*/ 392786 h 1587726"/>
                    <a:gd name="connsiteX12" fmla="*/ 1135181 w 1463260"/>
                    <a:gd name="connsiteY12" fmla="*/ 392786 h 1587726"/>
                    <a:gd name="connsiteX13" fmla="*/ 1375011 w 1463260"/>
                    <a:gd name="connsiteY13" fmla="*/ 320506 h 1587726"/>
                    <a:gd name="connsiteX14" fmla="*/ 1463260 w 1463260"/>
                    <a:gd name="connsiteY14" fmla="*/ 473357 h 1587726"/>
                    <a:gd name="connsiteX15" fmla="*/ 1280748 w 1463260"/>
                    <a:gd name="connsiteY15" fmla="*/ 644917 h 1587726"/>
                    <a:gd name="connsiteX16" fmla="*/ 1280748 w 1463260"/>
                    <a:gd name="connsiteY16" fmla="*/ 942810 h 1587726"/>
                    <a:gd name="connsiteX17" fmla="*/ 1463260 w 1463260"/>
                    <a:gd name="connsiteY17" fmla="*/ 1114369 h 1587726"/>
                    <a:gd name="connsiteX18" fmla="*/ 1375011 w 1463260"/>
                    <a:gd name="connsiteY18" fmla="*/ 1267220 h 1587726"/>
                    <a:gd name="connsiteX19" fmla="*/ 1135180 w 1463260"/>
                    <a:gd name="connsiteY19" fmla="*/ 1194940 h 1587726"/>
                    <a:gd name="connsiteX20" fmla="*/ 877197 w 1463260"/>
                    <a:gd name="connsiteY20" fmla="*/ 1343886 h 1587726"/>
                    <a:gd name="connsiteX21" fmla="*/ 819879 w 1463260"/>
                    <a:gd name="connsiteY21" fmla="*/ 1587726 h 1587726"/>
                    <a:gd name="connsiteX22" fmla="*/ 643381 w 1463260"/>
                    <a:gd name="connsiteY22" fmla="*/ 1587726 h 1587726"/>
                    <a:gd name="connsiteX23" fmla="*/ 586062 w 1463260"/>
                    <a:gd name="connsiteY23" fmla="*/ 1343886 h 1587726"/>
                    <a:gd name="connsiteX24" fmla="*/ 328079 w 1463260"/>
                    <a:gd name="connsiteY24" fmla="*/ 1194940 h 1587726"/>
                    <a:gd name="connsiteX25" fmla="*/ 88249 w 1463260"/>
                    <a:gd name="connsiteY25" fmla="*/ 1267220 h 1587726"/>
                    <a:gd name="connsiteX26" fmla="*/ 0 w 1463260"/>
                    <a:gd name="connsiteY26" fmla="*/ 1114369 h 1587726"/>
                    <a:gd name="connsiteX27" fmla="*/ 182512 w 1463260"/>
                    <a:gd name="connsiteY27" fmla="*/ 942809 h 1587726"/>
                    <a:gd name="connsiteX28" fmla="*/ 182512 w 1463260"/>
                    <a:gd name="connsiteY28" fmla="*/ 644916 h 1587726"/>
                    <a:gd name="connsiteX29" fmla="*/ 0 w 1463260"/>
                    <a:gd name="connsiteY29" fmla="*/ 473357 h 1587726"/>
                    <a:gd name="connsiteX30" fmla="*/ 88249 w 1463260"/>
                    <a:gd name="connsiteY30" fmla="*/ 320506 h 1587726"/>
                    <a:gd name="connsiteX31" fmla="*/ 328080 w 1463260"/>
                    <a:gd name="connsiteY31" fmla="*/ 392786 h 1587726"/>
                    <a:gd name="connsiteX32" fmla="*/ 586063 w 1463260"/>
                    <a:gd name="connsiteY32" fmla="*/ 243840 h 1587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463260" h="1587726">
                      <a:moveTo>
                        <a:pt x="731630" y="406741"/>
                      </a:moveTo>
                      <a:cubicBezTo>
                        <a:pt x="517828" y="406741"/>
                        <a:pt x="344508" y="580061"/>
                        <a:pt x="344508" y="793863"/>
                      </a:cubicBezTo>
                      <a:cubicBezTo>
                        <a:pt x="344508" y="1007665"/>
                        <a:pt x="517828" y="1180985"/>
                        <a:pt x="731630" y="1180985"/>
                      </a:cubicBezTo>
                      <a:cubicBezTo>
                        <a:pt x="945432" y="1180985"/>
                        <a:pt x="1118752" y="1007665"/>
                        <a:pt x="1118752" y="793863"/>
                      </a:cubicBezTo>
                      <a:cubicBezTo>
                        <a:pt x="1118752" y="580061"/>
                        <a:pt x="945432" y="406741"/>
                        <a:pt x="731630" y="406741"/>
                      </a:cubicBezTo>
                      <a:close/>
                      <a:moveTo>
                        <a:pt x="643381" y="0"/>
                      </a:moveTo>
                      <a:lnTo>
                        <a:pt x="819879" y="0"/>
                      </a:lnTo>
                      <a:lnTo>
                        <a:pt x="877198" y="243840"/>
                      </a:lnTo>
                      <a:cubicBezTo>
                        <a:pt x="950470" y="263232"/>
                        <a:pt x="1018877" y="296999"/>
                        <a:pt x="1078555" y="342910"/>
                      </a:cubicBezTo>
                      <a:lnTo>
                        <a:pt x="1135181" y="392786"/>
                      </a:lnTo>
                      <a:lnTo>
                        <a:pt x="1135180" y="392786"/>
                      </a:lnTo>
                      <a:lnTo>
                        <a:pt x="1135181" y="392786"/>
                      </a:lnTo>
                      <a:lnTo>
                        <a:pt x="1135181" y="392786"/>
                      </a:lnTo>
                      <a:lnTo>
                        <a:pt x="1375011" y="320506"/>
                      </a:lnTo>
                      <a:lnTo>
                        <a:pt x="1463260" y="473357"/>
                      </a:lnTo>
                      <a:lnTo>
                        <a:pt x="1280748" y="644917"/>
                      </a:lnTo>
                      <a:cubicBezTo>
                        <a:pt x="1307204" y="742452"/>
                        <a:pt x="1307204" y="845274"/>
                        <a:pt x="1280748" y="942810"/>
                      </a:cubicBezTo>
                      <a:lnTo>
                        <a:pt x="1463260" y="1114369"/>
                      </a:lnTo>
                      <a:lnTo>
                        <a:pt x="1375011" y="1267220"/>
                      </a:lnTo>
                      <a:lnTo>
                        <a:pt x="1135180" y="1194940"/>
                      </a:lnTo>
                      <a:cubicBezTo>
                        <a:pt x="1063940" y="1266619"/>
                        <a:pt x="974893" y="1318030"/>
                        <a:pt x="877197" y="1343886"/>
                      </a:cubicBezTo>
                      <a:lnTo>
                        <a:pt x="819879" y="1587726"/>
                      </a:lnTo>
                      <a:lnTo>
                        <a:pt x="643381" y="1587726"/>
                      </a:lnTo>
                      <a:lnTo>
                        <a:pt x="586062" y="1343886"/>
                      </a:lnTo>
                      <a:cubicBezTo>
                        <a:pt x="488366" y="1318030"/>
                        <a:pt x="399319" y="1266619"/>
                        <a:pt x="328079" y="1194940"/>
                      </a:cubicBezTo>
                      <a:lnTo>
                        <a:pt x="88249" y="1267220"/>
                      </a:lnTo>
                      <a:lnTo>
                        <a:pt x="0" y="1114369"/>
                      </a:lnTo>
                      <a:lnTo>
                        <a:pt x="182512" y="942809"/>
                      </a:lnTo>
                      <a:cubicBezTo>
                        <a:pt x="156056" y="845274"/>
                        <a:pt x="156056" y="742452"/>
                        <a:pt x="182512" y="644916"/>
                      </a:cubicBezTo>
                      <a:lnTo>
                        <a:pt x="0" y="473357"/>
                      </a:lnTo>
                      <a:lnTo>
                        <a:pt x="88249" y="320506"/>
                      </a:lnTo>
                      <a:lnTo>
                        <a:pt x="328080" y="392786"/>
                      </a:lnTo>
                      <a:cubicBezTo>
                        <a:pt x="399320" y="321107"/>
                        <a:pt x="488367" y="269696"/>
                        <a:pt x="586063" y="243840"/>
                      </a:cubicBezTo>
                      <a:close/>
                    </a:path>
                  </a:pathLst>
                </a:custGeom>
                <a:solidFill>
                  <a:srgbClr val="53D7C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Freeform 8"/>
                <p:cNvSpPr/>
                <p:nvPr/>
              </p:nvSpPr>
              <p:spPr>
                <a:xfrm rot="20700000">
                  <a:off x="2748379" y="3063763"/>
                  <a:ext cx="641644" cy="684595"/>
                </a:xfrm>
                <a:custGeom>
                  <a:avLst/>
                  <a:gdLst>
                    <a:gd name="connsiteX0" fmla="*/ 823018 w 1433696"/>
                    <a:gd name="connsiteY0" fmla="*/ 381592 h 1555648"/>
                    <a:gd name="connsiteX1" fmla="*/ 320616 w 1433696"/>
                    <a:gd name="connsiteY1" fmla="*/ 671654 h 1555648"/>
                    <a:gd name="connsiteX2" fmla="*/ 610678 w 1433696"/>
                    <a:gd name="connsiteY2" fmla="*/ 1174056 h 1555648"/>
                    <a:gd name="connsiteX3" fmla="*/ 1113080 w 1433696"/>
                    <a:gd name="connsiteY3" fmla="*/ 883994 h 1555648"/>
                    <a:gd name="connsiteX4" fmla="*/ 823018 w 1433696"/>
                    <a:gd name="connsiteY4" fmla="*/ 381592 h 1555648"/>
                    <a:gd name="connsiteX5" fmla="*/ 803314 w 1433696"/>
                    <a:gd name="connsiteY5" fmla="*/ 0 h 1555648"/>
                    <a:gd name="connsiteX6" fmla="*/ 859474 w 1433696"/>
                    <a:gd name="connsiteY6" fmla="*/ 238914 h 1555648"/>
                    <a:gd name="connsiteX7" fmla="*/ 1112245 w 1433696"/>
                    <a:gd name="connsiteY7" fmla="*/ 384851 h 1555648"/>
                    <a:gd name="connsiteX8" fmla="*/ 1347230 w 1433696"/>
                    <a:gd name="connsiteY8" fmla="*/ 314030 h 1555648"/>
                    <a:gd name="connsiteX9" fmla="*/ 1433696 w 1433696"/>
                    <a:gd name="connsiteY9" fmla="*/ 463794 h 1555648"/>
                    <a:gd name="connsiteX10" fmla="*/ 1254871 w 1433696"/>
                    <a:gd name="connsiteY10" fmla="*/ 631887 h 1555648"/>
                    <a:gd name="connsiteX11" fmla="*/ 1254871 w 1433696"/>
                    <a:gd name="connsiteY11" fmla="*/ 923761 h 1555648"/>
                    <a:gd name="connsiteX12" fmla="*/ 1433696 w 1433696"/>
                    <a:gd name="connsiteY12" fmla="*/ 1091854 h 1555648"/>
                    <a:gd name="connsiteX13" fmla="*/ 1347230 w 1433696"/>
                    <a:gd name="connsiteY13" fmla="*/ 1241618 h 1555648"/>
                    <a:gd name="connsiteX14" fmla="*/ 1112245 w 1433696"/>
                    <a:gd name="connsiteY14" fmla="*/ 1170797 h 1555648"/>
                    <a:gd name="connsiteX15" fmla="*/ 859474 w 1433696"/>
                    <a:gd name="connsiteY15" fmla="*/ 1316734 h 1555648"/>
                    <a:gd name="connsiteX16" fmla="*/ 803314 w 1433696"/>
                    <a:gd name="connsiteY16" fmla="*/ 1555648 h 1555648"/>
                    <a:gd name="connsiteX17" fmla="*/ 630382 w 1433696"/>
                    <a:gd name="connsiteY17" fmla="*/ 1555648 h 1555648"/>
                    <a:gd name="connsiteX18" fmla="*/ 574222 w 1433696"/>
                    <a:gd name="connsiteY18" fmla="*/ 1316734 h 1555648"/>
                    <a:gd name="connsiteX19" fmla="*/ 321451 w 1433696"/>
                    <a:gd name="connsiteY19" fmla="*/ 1170797 h 1555648"/>
                    <a:gd name="connsiteX20" fmla="*/ 86466 w 1433696"/>
                    <a:gd name="connsiteY20" fmla="*/ 1241618 h 1555648"/>
                    <a:gd name="connsiteX21" fmla="*/ 0 w 1433696"/>
                    <a:gd name="connsiteY21" fmla="*/ 1091854 h 1555648"/>
                    <a:gd name="connsiteX22" fmla="*/ 178825 w 1433696"/>
                    <a:gd name="connsiteY22" fmla="*/ 923761 h 1555648"/>
                    <a:gd name="connsiteX23" fmla="*/ 178825 w 1433696"/>
                    <a:gd name="connsiteY23" fmla="*/ 631887 h 1555648"/>
                    <a:gd name="connsiteX24" fmla="*/ 0 w 1433696"/>
                    <a:gd name="connsiteY24" fmla="*/ 463794 h 1555648"/>
                    <a:gd name="connsiteX25" fmla="*/ 86466 w 1433696"/>
                    <a:gd name="connsiteY25" fmla="*/ 314030 h 1555648"/>
                    <a:gd name="connsiteX26" fmla="*/ 321451 w 1433696"/>
                    <a:gd name="connsiteY26" fmla="*/ 384851 h 1555648"/>
                    <a:gd name="connsiteX27" fmla="*/ 574222 w 1433696"/>
                    <a:gd name="connsiteY27" fmla="*/ 238914 h 1555648"/>
                    <a:gd name="connsiteX28" fmla="*/ 630382 w 1433696"/>
                    <a:gd name="connsiteY28" fmla="*/ 0 h 1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433696" h="1555648">
                      <a:moveTo>
                        <a:pt x="823018" y="381592"/>
                      </a:moveTo>
                      <a:cubicBezTo>
                        <a:pt x="604185" y="322955"/>
                        <a:pt x="379252" y="452820"/>
                        <a:pt x="320616" y="671654"/>
                      </a:cubicBezTo>
                      <a:cubicBezTo>
                        <a:pt x="261979" y="890487"/>
                        <a:pt x="391844" y="1115420"/>
                        <a:pt x="610678" y="1174056"/>
                      </a:cubicBezTo>
                      <a:cubicBezTo>
                        <a:pt x="829511" y="1232693"/>
                        <a:pt x="1054444" y="1102828"/>
                        <a:pt x="1113080" y="883994"/>
                      </a:cubicBezTo>
                      <a:cubicBezTo>
                        <a:pt x="1171717" y="665161"/>
                        <a:pt x="1041852" y="440228"/>
                        <a:pt x="823018" y="381592"/>
                      </a:cubicBezTo>
                      <a:close/>
                      <a:moveTo>
                        <a:pt x="803314" y="0"/>
                      </a:moveTo>
                      <a:lnTo>
                        <a:pt x="859474" y="238914"/>
                      </a:lnTo>
                      <a:cubicBezTo>
                        <a:pt x="955196" y="264248"/>
                        <a:pt x="1042444" y="314620"/>
                        <a:pt x="1112245" y="384851"/>
                      </a:cubicBezTo>
                      <a:lnTo>
                        <a:pt x="1347230" y="314030"/>
                      </a:lnTo>
                      <a:lnTo>
                        <a:pt x="1433696" y="463794"/>
                      </a:lnTo>
                      <a:lnTo>
                        <a:pt x="1254871" y="631887"/>
                      </a:lnTo>
                      <a:cubicBezTo>
                        <a:pt x="1280793" y="727452"/>
                        <a:pt x="1280793" y="828197"/>
                        <a:pt x="1254871" y="923761"/>
                      </a:cubicBezTo>
                      <a:lnTo>
                        <a:pt x="1433696" y="1091854"/>
                      </a:lnTo>
                      <a:lnTo>
                        <a:pt x="1347230" y="1241618"/>
                      </a:lnTo>
                      <a:lnTo>
                        <a:pt x="1112245" y="1170797"/>
                      </a:lnTo>
                      <a:cubicBezTo>
                        <a:pt x="1042444" y="1241028"/>
                        <a:pt x="955197" y="1291401"/>
                        <a:pt x="859474" y="1316734"/>
                      </a:cubicBezTo>
                      <a:lnTo>
                        <a:pt x="803314" y="1555648"/>
                      </a:lnTo>
                      <a:lnTo>
                        <a:pt x="630382" y="1555648"/>
                      </a:lnTo>
                      <a:lnTo>
                        <a:pt x="574222" y="1316734"/>
                      </a:lnTo>
                      <a:cubicBezTo>
                        <a:pt x="478500" y="1291400"/>
                        <a:pt x="391252" y="1241028"/>
                        <a:pt x="321451" y="1170797"/>
                      </a:cubicBezTo>
                      <a:lnTo>
                        <a:pt x="86466" y="1241618"/>
                      </a:lnTo>
                      <a:lnTo>
                        <a:pt x="0" y="1091854"/>
                      </a:lnTo>
                      <a:lnTo>
                        <a:pt x="178825" y="923761"/>
                      </a:lnTo>
                      <a:cubicBezTo>
                        <a:pt x="152903" y="828196"/>
                        <a:pt x="152903" y="727451"/>
                        <a:pt x="178825" y="631887"/>
                      </a:cubicBezTo>
                      <a:lnTo>
                        <a:pt x="0" y="463794"/>
                      </a:lnTo>
                      <a:lnTo>
                        <a:pt x="86466" y="314030"/>
                      </a:lnTo>
                      <a:lnTo>
                        <a:pt x="321451" y="384851"/>
                      </a:lnTo>
                      <a:cubicBezTo>
                        <a:pt x="391252" y="314620"/>
                        <a:pt x="478499" y="264247"/>
                        <a:pt x="574222" y="238914"/>
                      </a:cubicBezTo>
                      <a:lnTo>
                        <a:pt x="630382" y="0"/>
                      </a:ln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Freeform 9"/>
                <p:cNvSpPr/>
                <p:nvPr/>
              </p:nvSpPr>
              <p:spPr>
                <a:xfrm>
                  <a:off x="2713201" y="2489485"/>
                  <a:ext cx="357644" cy="381585"/>
                </a:xfrm>
                <a:custGeom>
                  <a:avLst/>
                  <a:gdLst>
                    <a:gd name="connsiteX0" fmla="*/ 731630 w 1463260"/>
                    <a:gd name="connsiteY0" fmla="*/ 406741 h 1587726"/>
                    <a:gd name="connsiteX1" fmla="*/ 344508 w 1463260"/>
                    <a:gd name="connsiteY1" fmla="*/ 793863 h 1587726"/>
                    <a:gd name="connsiteX2" fmla="*/ 731630 w 1463260"/>
                    <a:gd name="connsiteY2" fmla="*/ 1180985 h 1587726"/>
                    <a:gd name="connsiteX3" fmla="*/ 1118752 w 1463260"/>
                    <a:gd name="connsiteY3" fmla="*/ 793863 h 1587726"/>
                    <a:gd name="connsiteX4" fmla="*/ 731630 w 1463260"/>
                    <a:gd name="connsiteY4" fmla="*/ 406741 h 1587726"/>
                    <a:gd name="connsiteX5" fmla="*/ 643381 w 1463260"/>
                    <a:gd name="connsiteY5" fmla="*/ 0 h 1587726"/>
                    <a:gd name="connsiteX6" fmla="*/ 819879 w 1463260"/>
                    <a:gd name="connsiteY6" fmla="*/ 0 h 1587726"/>
                    <a:gd name="connsiteX7" fmla="*/ 877198 w 1463260"/>
                    <a:gd name="connsiteY7" fmla="*/ 243840 h 1587726"/>
                    <a:gd name="connsiteX8" fmla="*/ 1078555 w 1463260"/>
                    <a:gd name="connsiteY8" fmla="*/ 342910 h 1587726"/>
                    <a:gd name="connsiteX9" fmla="*/ 1135181 w 1463260"/>
                    <a:gd name="connsiteY9" fmla="*/ 392786 h 1587726"/>
                    <a:gd name="connsiteX10" fmla="*/ 1135180 w 1463260"/>
                    <a:gd name="connsiteY10" fmla="*/ 392786 h 1587726"/>
                    <a:gd name="connsiteX11" fmla="*/ 1135181 w 1463260"/>
                    <a:gd name="connsiteY11" fmla="*/ 392786 h 1587726"/>
                    <a:gd name="connsiteX12" fmla="*/ 1135181 w 1463260"/>
                    <a:gd name="connsiteY12" fmla="*/ 392786 h 1587726"/>
                    <a:gd name="connsiteX13" fmla="*/ 1375011 w 1463260"/>
                    <a:gd name="connsiteY13" fmla="*/ 320506 h 1587726"/>
                    <a:gd name="connsiteX14" fmla="*/ 1463260 w 1463260"/>
                    <a:gd name="connsiteY14" fmla="*/ 473357 h 1587726"/>
                    <a:gd name="connsiteX15" fmla="*/ 1280748 w 1463260"/>
                    <a:gd name="connsiteY15" fmla="*/ 644917 h 1587726"/>
                    <a:gd name="connsiteX16" fmla="*/ 1280748 w 1463260"/>
                    <a:gd name="connsiteY16" fmla="*/ 942810 h 1587726"/>
                    <a:gd name="connsiteX17" fmla="*/ 1463260 w 1463260"/>
                    <a:gd name="connsiteY17" fmla="*/ 1114369 h 1587726"/>
                    <a:gd name="connsiteX18" fmla="*/ 1375011 w 1463260"/>
                    <a:gd name="connsiteY18" fmla="*/ 1267220 h 1587726"/>
                    <a:gd name="connsiteX19" fmla="*/ 1135180 w 1463260"/>
                    <a:gd name="connsiteY19" fmla="*/ 1194940 h 1587726"/>
                    <a:gd name="connsiteX20" fmla="*/ 877197 w 1463260"/>
                    <a:gd name="connsiteY20" fmla="*/ 1343886 h 1587726"/>
                    <a:gd name="connsiteX21" fmla="*/ 819879 w 1463260"/>
                    <a:gd name="connsiteY21" fmla="*/ 1587726 h 1587726"/>
                    <a:gd name="connsiteX22" fmla="*/ 643381 w 1463260"/>
                    <a:gd name="connsiteY22" fmla="*/ 1587726 h 1587726"/>
                    <a:gd name="connsiteX23" fmla="*/ 586062 w 1463260"/>
                    <a:gd name="connsiteY23" fmla="*/ 1343886 h 1587726"/>
                    <a:gd name="connsiteX24" fmla="*/ 328079 w 1463260"/>
                    <a:gd name="connsiteY24" fmla="*/ 1194940 h 1587726"/>
                    <a:gd name="connsiteX25" fmla="*/ 88249 w 1463260"/>
                    <a:gd name="connsiteY25" fmla="*/ 1267220 h 1587726"/>
                    <a:gd name="connsiteX26" fmla="*/ 0 w 1463260"/>
                    <a:gd name="connsiteY26" fmla="*/ 1114369 h 1587726"/>
                    <a:gd name="connsiteX27" fmla="*/ 182512 w 1463260"/>
                    <a:gd name="connsiteY27" fmla="*/ 942809 h 1587726"/>
                    <a:gd name="connsiteX28" fmla="*/ 182512 w 1463260"/>
                    <a:gd name="connsiteY28" fmla="*/ 644916 h 1587726"/>
                    <a:gd name="connsiteX29" fmla="*/ 0 w 1463260"/>
                    <a:gd name="connsiteY29" fmla="*/ 473357 h 1587726"/>
                    <a:gd name="connsiteX30" fmla="*/ 88249 w 1463260"/>
                    <a:gd name="connsiteY30" fmla="*/ 320506 h 1587726"/>
                    <a:gd name="connsiteX31" fmla="*/ 328080 w 1463260"/>
                    <a:gd name="connsiteY31" fmla="*/ 392786 h 1587726"/>
                    <a:gd name="connsiteX32" fmla="*/ 586063 w 1463260"/>
                    <a:gd name="connsiteY32" fmla="*/ 243840 h 1587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463260" h="1587726">
                      <a:moveTo>
                        <a:pt x="731630" y="406741"/>
                      </a:moveTo>
                      <a:cubicBezTo>
                        <a:pt x="517828" y="406741"/>
                        <a:pt x="344508" y="580061"/>
                        <a:pt x="344508" y="793863"/>
                      </a:cubicBezTo>
                      <a:cubicBezTo>
                        <a:pt x="344508" y="1007665"/>
                        <a:pt x="517828" y="1180985"/>
                        <a:pt x="731630" y="1180985"/>
                      </a:cubicBezTo>
                      <a:cubicBezTo>
                        <a:pt x="945432" y="1180985"/>
                        <a:pt x="1118752" y="1007665"/>
                        <a:pt x="1118752" y="793863"/>
                      </a:cubicBezTo>
                      <a:cubicBezTo>
                        <a:pt x="1118752" y="580061"/>
                        <a:pt x="945432" y="406741"/>
                        <a:pt x="731630" y="406741"/>
                      </a:cubicBezTo>
                      <a:close/>
                      <a:moveTo>
                        <a:pt x="643381" y="0"/>
                      </a:moveTo>
                      <a:lnTo>
                        <a:pt x="819879" y="0"/>
                      </a:lnTo>
                      <a:lnTo>
                        <a:pt x="877198" y="243840"/>
                      </a:lnTo>
                      <a:cubicBezTo>
                        <a:pt x="950470" y="263232"/>
                        <a:pt x="1018877" y="296999"/>
                        <a:pt x="1078555" y="342910"/>
                      </a:cubicBezTo>
                      <a:lnTo>
                        <a:pt x="1135181" y="392786"/>
                      </a:lnTo>
                      <a:lnTo>
                        <a:pt x="1135180" y="392786"/>
                      </a:lnTo>
                      <a:lnTo>
                        <a:pt x="1135181" y="392786"/>
                      </a:lnTo>
                      <a:lnTo>
                        <a:pt x="1135181" y="392786"/>
                      </a:lnTo>
                      <a:lnTo>
                        <a:pt x="1375011" y="320506"/>
                      </a:lnTo>
                      <a:lnTo>
                        <a:pt x="1463260" y="473357"/>
                      </a:lnTo>
                      <a:lnTo>
                        <a:pt x="1280748" y="644917"/>
                      </a:lnTo>
                      <a:cubicBezTo>
                        <a:pt x="1307204" y="742452"/>
                        <a:pt x="1307204" y="845274"/>
                        <a:pt x="1280748" y="942810"/>
                      </a:cubicBezTo>
                      <a:lnTo>
                        <a:pt x="1463260" y="1114369"/>
                      </a:lnTo>
                      <a:lnTo>
                        <a:pt x="1375011" y="1267220"/>
                      </a:lnTo>
                      <a:lnTo>
                        <a:pt x="1135180" y="1194940"/>
                      </a:lnTo>
                      <a:cubicBezTo>
                        <a:pt x="1063940" y="1266619"/>
                        <a:pt x="974893" y="1318030"/>
                        <a:pt x="877197" y="1343886"/>
                      </a:cubicBezTo>
                      <a:lnTo>
                        <a:pt x="819879" y="1587726"/>
                      </a:lnTo>
                      <a:lnTo>
                        <a:pt x="643381" y="1587726"/>
                      </a:lnTo>
                      <a:lnTo>
                        <a:pt x="586062" y="1343886"/>
                      </a:lnTo>
                      <a:cubicBezTo>
                        <a:pt x="488366" y="1318030"/>
                        <a:pt x="399319" y="1266619"/>
                        <a:pt x="328079" y="1194940"/>
                      </a:cubicBezTo>
                      <a:lnTo>
                        <a:pt x="88249" y="1267220"/>
                      </a:lnTo>
                      <a:lnTo>
                        <a:pt x="0" y="1114369"/>
                      </a:lnTo>
                      <a:lnTo>
                        <a:pt x="182512" y="942809"/>
                      </a:lnTo>
                      <a:cubicBezTo>
                        <a:pt x="156056" y="845274"/>
                        <a:pt x="156056" y="742452"/>
                        <a:pt x="182512" y="644916"/>
                      </a:cubicBezTo>
                      <a:lnTo>
                        <a:pt x="0" y="473357"/>
                      </a:lnTo>
                      <a:lnTo>
                        <a:pt x="88249" y="320506"/>
                      </a:lnTo>
                      <a:lnTo>
                        <a:pt x="328080" y="392786"/>
                      </a:lnTo>
                      <a:cubicBezTo>
                        <a:pt x="399320" y="321107"/>
                        <a:pt x="488367" y="269696"/>
                        <a:pt x="586063" y="243840"/>
                      </a:cubicBez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Freeform 10"/>
                <p:cNvSpPr/>
                <p:nvPr/>
              </p:nvSpPr>
              <p:spPr>
                <a:xfrm>
                  <a:off x="4768752" y="2628125"/>
                  <a:ext cx="357644" cy="381585"/>
                </a:xfrm>
                <a:custGeom>
                  <a:avLst/>
                  <a:gdLst>
                    <a:gd name="connsiteX0" fmla="*/ 731630 w 1463260"/>
                    <a:gd name="connsiteY0" fmla="*/ 406741 h 1587726"/>
                    <a:gd name="connsiteX1" fmla="*/ 344508 w 1463260"/>
                    <a:gd name="connsiteY1" fmla="*/ 793863 h 1587726"/>
                    <a:gd name="connsiteX2" fmla="*/ 731630 w 1463260"/>
                    <a:gd name="connsiteY2" fmla="*/ 1180985 h 1587726"/>
                    <a:gd name="connsiteX3" fmla="*/ 1118752 w 1463260"/>
                    <a:gd name="connsiteY3" fmla="*/ 793863 h 1587726"/>
                    <a:gd name="connsiteX4" fmla="*/ 731630 w 1463260"/>
                    <a:gd name="connsiteY4" fmla="*/ 406741 h 1587726"/>
                    <a:gd name="connsiteX5" fmla="*/ 643381 w 1463260"/>
                    <a:gd name="connsiteY5" fmla="*/ 0 h 1587726"/>
                    <a:gd name="connsiteX6" fmla="*/ 819879 w 1463260"/>
                    <a:gd name="connsiteY6" fmla="*/ 0 h 1587726"/>
                    <a:gd name="connsiteX7" fmla="*/ 877198 w 1463260"/>
                    <a:gd name="connsiteY7" fmla="*/ 243840 h 1587726"/>
                    <a:gd name="connsiteX8" fmla="*/ 1078555 w 1463260"/>
                    <a:gd name="connsiteY8" fmla="*/ 342910 h 1587726"/>
                    <a:gd name="connsiteX9" fmla="*/ 1135181 w 1463260"/>
                    <a:gd name="connsiteY9" fmla="*/ 392786 h 1587726"/>
                    <a:gd name="connsiteX10" fmla="*/ 1135180 w 1463260"/>
                    <a:gd name="connsiteY10" fmla="*/ 392786 h 1587726"/>
                    <a:gd name="connsiteX11" fmla="*/ 1135181 w 1463260"/>
                    <a:gd name="connsiteY11" fmla="*/ 392786 h 1587726"/>
                    <a:gd name="connsiteX12" fmla="*/ 1135181 w 1463260"/>
                    <a:gd name="connsiteY12" fmla="*/ 392786 h 1587726"/>
                    <a:gd name="connsiteX13" fmla="*/ 1375011 w 1463260"/>
                    <a:gd name="connsiteY13" fmla="*/ 320506 h 1587726"/>
                    <a:gd name="connsiteX14" fmla="*/ 1463260 w 1463260"/>
                    <a:gd name="connsiteY14" fmla="*/ 473357 h 1587726"/>
                    <a:gd name="connsiteX15" fmla="*/ 1280748 w 1463260"/>
                    <a:gd name="connsiteY15" fmla="*/ 644917 h 1587726"/>
                    <a:gd name="connsiteX16" fmla="*/ 1280748 w 1463260"/>
                    <a:gd name="connsiteY16" fmla="*/ 942810 h 1587726"/>
                    <a:gd name="connsiteX17" fmla="*/ 1463260 w 1463260"/>
                    <a:gd name="connsiteY17" fmla="*/ 1114369 h 1587726"/>
                    <a:gd name="connsiteX18" fmla="*/ 1375011 w 1463260"/>
                    <a:gd name="connsiteY18" fmla="*/ 1267220 h 1587726"/>
                    <a:gd name="connsiteX19" fmla="*/ 1135180 w 1463260"/>
                    <a:gd name="connsiteY19" fmla="*/ 1194940 h 1587726"/>
                    <a:gd name="connsiteX20" fmla="*/ 877197 w 1463260"/>
                    <a:gd name="connsiteY20" fmla="*/ 1343886 h 1587726"/>
                    <a:gd name="connsiteX21" fmla="*/ 819879 w 1463260"/>
                    <a:gd name="connsiteY21" fmla="*/ 1587726 h 1587726"/>
                    <a:gd name="connsiteX22" fmla="*/ 643381 w 1463260"/>
                    <a:gd name="connsiteY22" fmla="*/ 1587726 h 1587726"/>
                    <a:gd name="connsiteX23" fmla="*/ 586062 w 1463260"/>
                    <a:gd name="connsiteY23" fmla="*/ 1343886 h 1587726"/>
                    <a:gd name="connsiteX24" fmla="*/ 328079 w 1463260"/>
                    <a:gd name="connsiteY24" fmla="*/ 1194940 h 1587726"/>
                    <a:gd name="connsiteX25" fmla="*/ 88249 w 1463260"/>
                    <a:gd name="connsiteY25" fmla="*/ 1267220 h 1587726"/>
                    <a:gd name="connsiteX26" fmla="*/ 0 w 1463260"/>
                    <a:gd name="connsiteY26" fmla="*/ 1114369 h 1587726"/>
                    <a:gd name="connsiteX27" fmla="*/ 182512 w 1463260"/>
                    <a:gd name="connsiteY27" fmla="*/ 942809 h 1587726"/>
                    <a:gd name="connsiteX28" fmla="*/ 182512 w 1463260"/>
                    <a:gd name="connsiteY28" fmla="*/ 644916 h 1587726"/>
                    <a:gd name="connsiteX29" fmla="*/ 0 w 1463260"/>
                    <a:gd name="connsiteY29" fmla="*/ 473357 h 1587726"/>
                    <a:gd name="connsiteX30" fmla="*/ 88249 w 1463260"/>
                    <a:gd name="connsiteY30" fmla="*/ 320506 h 1587726"/>
                    <a:gd name="connsiteX31" fmla="*/ 328080 w 1463260"/>
                    <a:gd name="connsiteY31" fmla="*/ 392786 h 1587726"/>
                    <a:gd name="connsiteX32" fmla="*/ 586063 w 1463260"/>
                    <a:gd name="connsiteY32" fmla="*/ 243840 h 1587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463260" h="1587726">
                      <a:moveTo>
                        <a:pt x="731630" y="406741"/>
                      </a:moveTo>
                      <a:cubicBezTo>
                        <a:pt x="517828" y="406741"/>
                        <a:pt x="344508" y="580061"/>
                        <a:pt x="344508" y="793863"/>
                      </a:cubicBezTo>
                      <a:cubicBezTo>
                        <a:pt x="344508" y="1007665"/>
                        <a:pt x="517828" y="1180985"/>
                        <a:pt x="731630" y="1180985"/>
                      </a:cubicBezTo>
                      <a:cubicBezTo>
                        <a:pt x="945432" y="1180985"/>
                        <a:pt x="1118752" y="1007665"/>
                        <a:pt x="1118752" y="793863"/>
                      </a:cubicBezTo>
                      <a:cubicBezTo>
                        <a:pt x="1118752" y="580061"/>
                        <a:pt x="945432" y="406741"/>
                        <a:pt x="731630" y="406741"/>
                      </a:cubicBezTo>
                      <a:close/>
                      <a:moveTo>
                        <a:pt x="643381" y="0"/>
                      </a:moveTo>
                      <a:lnTo>
                        <a:pt x="819879" y="0"/>
                      </a:lnTo>
                      <a:lnTo>
                        <a:pt x="877198" y="243840"/>
                      </a:lnTo>
                      <a:cubicBezTo>
                        <a:pt x="950470" y="263232"/>
                        <a:pt x="1018877" y="296999"/>
                        <a:pt x="1078555" y="342910"/>
                      </a:cubicBezTo>
                      <a:lnTo>
                        <a:pt x="1135181" y="392786"/>
                      </a:lnTo>
                      <a:lnTo>
                        <a:pt x="1135180" y="392786"/>
                      </a:lnTo>
                      <a:lnTo>
                        <a:pt x="1135181" y="392786"/>
                      </a:lnTo>
                      <a:lnTo>
                        <a:pt x="1135181" y="392786"/>
                      </a:lnTo>
                      <a:lnTo>
                        <a:pt x="1375011" y="320506"/>
                      </a:lnTo>
                      <a:lnTo>
                        <a:pt x="1463260" y="473357"/>
                      </a:lnTo>
                      <a:lnTo>
                        <a:pt x="1280748" y="644917"/>
                      </a:lnTo>
                      <a:cubicBezTo>
                        <a:pt x="1307204" y="742452"/>
                        <a:pt x="1307204" y="845274"/>
                        <a:pt x="1280748" y="942810"/>
                      </a:cubicBezTo>
                      <a:lnTo>
                        <a:pt x="1463260" y="1114369"/>
                      </a:lnTo>
                      <a:lnTo>
                        <a:pt x="1375011" y="1267220"/>
                      </a:lnTo>
                      <a:lnTo>
                        <a:pt x="1135180" y="1194940"/>
                      </a:lnTo>
                      <a:cubicBezTo>
                        <a:pt x="1063940" y="1266619"/>
                        <a:pt x="974893" y="1318030"/>
                        <a:pt x="877197" y="1343886"/>
                      </a:cubicBezTo>
                      <a:lnTo>
                        <a:pt x="819879" y="1587726"/>
                      </a:lnTo>
                      <a:lnTo>
                        <a:pt x="643381" y="1587726"/>
                      </a:lnTo>
                      <a:lnTo>
                        <a:pt x="586062" y="1343886"/>
                      </a:lnTo>
                      <a:cubicBezTo>
                        <a:pt x="488366" y="1318030"/>
                        <a:pt x="399319" y="1266619"/>
                        <a:pt x="328079" y="1194940"/>
                      </a:cubicBezTo>
                      <a:lnTo>
                        <a:pt x="88249" y="1267220"/>
                      </a:lnTo>
                      <a:lnTo>
                        <a:pt x="0" y="1114369"/>
                      </a:lnTo>
                      <a:lnTo>
                        <a:pt x="182512" y="942809"/>
                      </a:lnTo>
                      <a:cubicBezTo>
                        <a:pt x="156056" y="845274"/>
                        <a:pt x="156056" y="742452"/>
                        <a:pt x="182512" y="644916"/>
                      </a:cubicBezTo>
                      <a:lnTo>
                        <a:pt x="0" y="473357"/>
                      </a:lnTo>
                      <a:lnTo>
                        <a:pt x="88249" y="320506"/>
                      </a:lnTo>
                      <a:lnTo>
                        <a:pt x="328080" y="392786"/>
                      </a:lnTo>
                      <a:cubicBezTo>
                        <a:pt x="399320" y="321107"/>
                        <a:pt x="488367" y="269696"/>
                        <a:pt x="586063" y="243840"/>
                      </a:cubicBezTo>
                      <a:close/>
                    </a:path>
                  </a:pathLst>
                </a:custGeom>
                <a:solidFill>
                  <a:srgbClr val="53D7C2"/>
                </a:solidFill>
                <a:ln>
                  <a:solidFill>
                    <a:srgbClr val="53D7C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Freeform 11"/>
                <p:cNvSpPr/>
                <p:nvPr/>
              </p:nvSpPr>
              <p:spPr>
                <a:xfrm rot="20700000">
                  <a:off x="4177852" y="2975635"/>
                  <a:ext cx="396515" cy="423058"/>
                </a:xfrm>
                <a:custGeom>
                  <a:avLst/>
                  <a:gdLst>
                    <a:gd name="connsiteX0" fmla="*/ 840547 w 1433696"/>
                    <a:gd name="connsiteY0" fmla="*/ 316176 h 1555648"/>
                    <a:gd name="connsiteX1" fmla="*/ 255200 w 1433696"/>
                    <a:gd name="connsiteY1" fmla="*/ 654127 h 1555648"/>
                    <a:gd name="connsiteX2" fmla="*/ 593150 w 1433696"/>
                    <a:gd name="connsiteY2" fmla="*/ 1239474 h 1555648"/>
                    <a:gd name="connsiteX3" fmla="*/ 1178498 w 1433696"/>
                    <a:gd name="connsiteY3" fmla="*/ 901524 h 1555648"/>
                    <a:gd name="connsiteX4" fmla="*/ 840547 w 1433696"/>
                    <a:gd name="connsiteY4" fmla="*/ 316176 h 1555648"/>
                    <a:gd name="connsiteX5" fmla="*/ 803314 w 1433696"/>
                    <a:gd name="connsiteY5" fmla="*/ 0 h 1555648"/>
                    <a:gd name="connsiteX6" fmla="*/ 859474 w 1433696"/>
                    <a:gd name="connsiteY6" fmla="*/ 238914 h 1555648"/>
                    <a:gd name="connsiteX7" fmla="*/ 1112245 w 1433696"/>
                    <a:gd name="connsiteY7" fmla="*/ 384851 h 1555648"/>
                    <a:gd name="connsiteX8" fmla="*/ 1347230 w 1433696"/>
                    <a:gd name="connsiteY8" fmla="*/ 314030 h 1555648"/>
                    <a:gd name="connsiteX9" fmla="*/ 1433696 w 1433696"/>
                    <a:gd name="connsiteY9" fmla="*/ 463794 h 1555648"/>
                    <a:gd name="connsiteX10" fmla="*/ 1254871 w 1433696"/>
                    <a:gd name="connsiteY10" fmla="*/ 631887 h 1555648"/>
                    <a:gd name="connsiteX11" fmla="*/ 1254871 w 1433696"/>
                    <a:gd name="connsiteY11" fmla="*/ 923761 h 1555648"/>
                    <a:gd name="connsiteX12" fmla="*/ 1433696 w 1433696"/>
                    <a:gd name="connsiteY12" fmla="*/ 1091854 h 1555648"/>
                    <a:gd name="connsiteX13" fmla="*/ 1347230 w 1433696"/>
                    <a:gd name="connsiteY13" fmla="*/ 1241618 h 1555648"/>
                    <a:gd name="connsiteX14" fmla="*/ 1112245 w 1433696"/>
                    <a:gd name="connsiteY14" fmla="*/ 1170797 h 1555648"/>
                    <a:gd name="connsiteX15" fmla="*/ 859474 w 1433696"/>
                    <a:gd name="connsiteY15" fmla="*/ 1316734 h 1555648"/>
                    <a:gd name="connsiteX16" fmla="*/ 803314 w 1433696"/>
                    <a:gd name="connsiteY16" fmla="*/ 1555648 h 1555648"/>
                    <a:gd name="connsiteX17" fmla="*/ 630382 w 1433696"/>
                    <a:gd name="connsiteY17" fmla="*/ 1555648 h 1555648"/>
                    <a:gd name="connsiteX18" fmla="*/ 574222 w 1433696"/>
                    <a:gd name="connsiteY18" fmla="*/ 1316734 h 1555648"/>
                    <a:gd name="connsiteX19" fmla="*/ 321451 w 1433696"/>
                    <a:gd name="connsiteY19" fmla="*/ 1170797 h 1555648"/>
                    <a:gd name="connsiteX20" fmla="*/ 86466 w 1433696"/>
                    <a:gd name="connsiteY20" fmla="*/ 1241618 h 1555648"/>
                    <a:gd name="connsiteX21" fmla="*/ 0 w 1433696"/>
                    <a:gd name="connsiteY21" fmla="*/ 1091854 h 1555648"/>
                    <a:gd name="connsiteX22" fmla="*/ 178825 w 1433696"/>
                    <a:gd name="connsiteY22" fmla="*/ 923761 h 1555648"/>
                    <a:gd name="connsiteX23" fmla="*/ 178825 w 1433696"/>
                    <a:gd name="connsiteY23" fmla="*/ 631887 h 1555648"/>
                    <a:gd name="connsiteX24" fmla="*/ 0 w 1433696"/>
                    <a:gd name="connsiteY24" fmla="*/ 463794 h 1555648"/>
                    <a:gd name="connsiteX25" fmla="*/ 86466 w 1433696"/>
                    <a:gd name="connsiteY25" fmla="*/ 314030 h 1555648"/>
                    <a:gd name="connsiteX26" fmla="*/ 321451 w 1433696"/>
                    <a:gd name="connsiteY26" fmla="*/ 384851 h 1555648"/>
                    <a:gd name="connsiteX27" fmla="*/ 574222 w 1433696"/>
                    <a:gd name="connsiteY27" fmla="*/ 238914 h 1555648"/>
                    <a:gd name="connsiteX28" fmla="*/ 630382 w 1433696"/>
                    <a:gd name="connsiteY28" fmla="*/ 0 h 1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433696" h="1555648">
                      <a:moveTo>
                        <a:pt x="840547" y="316176"/>
                      </a:moveTo>
                      <a:cubicBezTo>
                        <a:pt x="585585" y="247860"/>
                        <a:pt x="323517" y="399165"/>
                        <a:pt x="255200" y="654127"/>
                      </a:cubicBezTo>
                      <a:cubicBezTo>
                        <a:pt x="186883" y="909089"/>
                        <a:pt x="338188" y="1171157"/>
                        <a:pt x="593150" y="1239474"/>
                      </a:cubicBezTo>
                      <a:cubicBezTo>
                        <a:pt x="848112" y="1307791"/>
                        <a:pt x="1110181" y="1156486"/>
                        <a:pt x="1178498" y="901524"/>
                      </a:cubicBezTo>
                      <a:cubicBezTo>
                        <a:pt x="1246814" y="646562"/>
                        <a:pt x="1095509" y="384493"/>
                        <a:pt x="840547" y="316176"/>
                      </a:cubicBezTo>
                      <a:close/>
                      <a:moveTo>
                        <a:pt x="803314" y="0"/>
                      </a:moveTo>
                      <a:lnTo>
                        <a:pt x="859474" y="238914"/>
                      </a:lnTo>
                      <a:cubicBezTo>
                        <a:pt x="955196" y="264248"/>
                        <a:pt x="1042444" y="314620"/>
                        <a:pt x="1112245" y="384851"/>
                      </a:cubicBezTo>
                      <a:lnTo>
                        <a:pt x="1347230" y="314030"/>
                      </a:lnTo>
                      <a:lnTo>
                        <a:pt x="1433696" y="463794"/>
                      </a:lnTo>
                      <a:lnTo>
                        <a:pt x="1254871" y="631887"/>
                      </a:lnTo>
                      <a:cubicBezTo>
                        <a:pt x="1280793" y="727452"/>
                        <a:pt x="1280793" y="828197"/>
                        <a:pt x="1254871" y="923761"/>
                      </a:cubicBezTo>
                      <a:lnTo>
                        <a:pt x="1433696" y="1091854"/>
                      </a:lnTo>
                      <a:lnTo>
                        <a:pt x="1347230" y="1241618"/>
                      </a:lnTo>
                      <a:lnTo>
                        <a:pt x="1112245" y="1170797"/>
                      </a:lnTo>
                      <a:cubicBezTo>
                        <a:pt x="1042444" y="1241028"/>
                        <a:pt x="955197" y="1291401"/>
                        <a:pt x="859474" y="1316734"/>
                      </a:cubicBezTo>
                      <a:lnTo>
                        <a:pt x="803314" y="1555648"/>
                      </a:lnTo>
                      <a:lnTo>
                        <a:pt x="630382" y="1555648"/>
                      </a:lnTo>
                      <a:lnTo>
                        <a:pt x="574222" y="1316734"/>
                      </a:lnTo>
                      <a:cubicBezTo>
                        <a:pt x="478500" y="1291400"/>
                        <a:pt x="391252" y="1241028"/>
                        <a:pt x="321451" y="1170797"/>
                      </a:cubicBezTo>
                      <a:lnTo>
                        <a:pt x="86466" y="1241618"/>
                      </a:lnTo>
                      <a:lnTo>
                        <a:pt x="0" y="1091854"/>
                      </a:lnTo>
                      <a:lnTo>
                        <a:pt x="178825" y="923761"/>
                      </a:lnTo>
                      <a:cubicBezTo>
                        <a:pt x="152903" y="828196"/>
                        <a:pt x="152903" y="727451"/>
                        <a:pt x="178825" y="631887"/>
                      </a:cubicBezTo>
                      <a:lnTo>
                        <a:pt x="0" y="463794"/>
                      </a:lnTo>
                      <a:lnTo>
                        <a:pt x="86466" y="314030"/>
                      </a:lnTo>
                      <a:lnTo>
                        <a:pt x="321451" y="384851"/>
                      </a:lnTo>
                      <a:cubicBezTo>
                        <a:pt x="391252" y="314620"/>
                        <a:pt x="478499" y="264247"/>
                        <a:pt x="574222" y="238914"/>
                      </a:cubicBezTo>
                      <a:lnTo>
                        <a:pt x="630382" y="0"/>
                      </a:lnTo>
                      <a:close/>
                    </a:path>
                  </a:pathLst>
                </a:custGeom>
                <a:solidFill>
                  <a:srgbClr val="53D7C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Freeform 12"/>
                <p:cNvSpPr/>
                <p:nvPr/>
              </p:nvSpPr>
              <p:spPr>
                <a:xfrm>
                  <a:off x="3374398" y="2010594"/>
                  <a:ext cx="412966" cy="440610"/>
                </a:xfrm>
                <a:custGeom>
                  <a:avLst/>
                  <a:gdLst>
                    <a:gd name="connsiteX0" fmla="*/ 731630 w 1463260"/>
                    <a:gd name="connsiteY0" fmla="*/ 383653 h 1587726"/>
                    <a:gd name="connsiteX1" fmla="*/ 321420 w 1463260"/>
                    <a:gd name="connsiteY1" fmla="*/ 793863 h 1587726"/>
                    <a:gd name="connsiteX2" fmla="*/ 731630 w 1463260"/>
                    <a:gd name="connsiteY2" fmla="*/ 1204073 h 1587726"/>
                    <a:gd name="connsiteX3" fmla="*/ 1141840 w 1463260"/>
                    <a:gd name="connsiteY3" fmla="*/ 793863 h 1587726"/>
                    <a:gd name="connsiteX4" fmla="*/ 731630 w 1463260"/>
                    <a:gd name="connsiteY4" fmla="*/ 383653 h 1587726"/>
                    <a:gd name="connsiteX5" fmla="*/ 643381 w 1463260"/>
                    <a:gd name="connsiteY5" fmla="*/ 0 h 1587726"/>
                    <a:gd name="connsiteX6" fmla="*/ 819879 w 1463260"/>
                    <a:gd name="connsiteY6" fmla="*/ 0 h 1587726"/>
                    <a:gd name="connsiteX7" fmla="*/ 877198 w 1463260"/>
                    <a:gd name="connsiteY7" fmla="*/ 243840 h 1587726"/>
                    <a:gd name="connsiteX8" fmla="*/ 1078555 w 1463260"/>
                    <a:gd name="connsiteY8" fmla="*/ 342910 h 1587726"/>
                    <a:gd name="connsiteX9" fmla="*/ 1135181 w 1463260"/>
                    <a:gd name="connsiteY9" fmla="*/ 392786 h 1587726"/>
                    <a:gd name="connsiteX10" fmla="*/ 1135180 w 1463260"/>
                    <a:gd name="connsiteY10" fmla="*/ 392786 h 1587726"/>
                    <a:gd name="connsiteX11" fmla="*/ 1135181 w 1463260"/>
                    <a:gd name="connsiteY11" fmla="*/ 392786 h 1587726"/>
                    <a:gd name="connsiteX12" fmla="*/ 1135181 w 1463260"/>
                    <a:gd name="connsiteY12" fmla="*/ 392786 h 1587726"/>
                    <a:gd name="connsiteX13" fmla="*/ 1375011 w 1463260"/>
                    <a:gd name="connsiteY13" fmla="*/ 320506 h 1587726"/>
                    <a:gd name="connsiteX14" fmla="*/ 1463260 w 1463260"/>
                    <a:gd name="connsiteY14" fmla="*/ 473357 h 1587726"/>
                    <a:gd name="connsiteX15" fmla="*/ 1280748 w 1463260"/>
                    <a:gd name="connsiteY15" fmla="*/ 644917 h 1587726"/>
                    <a:gd name="connsiteX16" fmla="*/ 1280748 w 1463260"/>
                    <a:gd name="connsiteY16" fmla="*/ 942810 h 1587726"/>
                    <a:gd name="connsiteX17" fmla="*/ 1463260 w 1463260"/>
                    <a:gd name="connsiteY17" fmla="*/ 1114369 h 1587726"/>
                    <a:gd name="connsiteX18" fmla="*/ 1375011 w 1463260"/>
                    <a:gd name="connsiteY18" fmla="*/ 1267220 h 1587726"/>
                    <a:gd name="connsiteX19" fmla="*/ 1135180 w 1463260"/>
                    <a:gd name="connsiteY19" fmla="*/ 1194940 h 1587726"/>
                    <a:gd name="connsiteX20" fmla="*/ 877197 w 1463260"/>
                    <a:gd name="connsiteY20" fmla="*/ 1343886 h 1587726"/>
                    <a:gd name="connsiteX21" fmla="*/ 819879 w 1463260"/>
                    <a:gd name="connsiteY21" fmla="*/ 1587726 h 1587726"/>
                    <a:gd name="connsiteX22" fmla="*/ 643381 w 1463260"/>
                    <a:gd name="connsiteY22" fmla="*/ 1587726 h 1587726"/>
                    <a:gd name="connsiteX23" fmla="*/ 586062 w 1463260"/>
                    <a:gd name="connsiteY23" fmla="*/ 1343886 h 1587726"/>
                    <a:gd name="connsiteX24" fmla="*/ 328079 w 1463260"/>
                    <a:gd name="connsiteY24" fmla="*/ 1194940 h 1587726"/>
                    <a:gd name="connsiteX25" fmla="*/ 88249 w 1463260"/>
                    <a:gd name="connsiteY25" fmla="*/ 1267220 h 1587726"/>
                    <a:gd name="connsiteX26" fmla="*/ 0 w 1463260"/>
                    <a:gd name="connsiteY26" fmla="*/ 1114369 h 1587726"/>
                    <a:gd name="connsiteX27" fmla="*/ 182512 w 1463260"/>
                    <a:gd name="connsiteY27" fmla="*/ 942809 h 1587726"/>
                    <a:gd name="connsiteX28" fmla="*/ 182512 w 1463260"/>
                    <a:gd name="connsiteY28" fmla="*/ 644916 h 1587726"/>
                    <a:gd name="connsiteX29" fmla="*/ 0 w 1463260"/>
                    <a:gd name="connsiteY29" fmla="*/ 473357 h 1587726"/>
                    <a:gd name="connsiteX30" fmla="*/ 88249 w 1463260"/>
                    <a:gd name="connsiteY30" fmla="*/ 320506 h 1587726"/>
                    <a:gd name="connsiteX31" fmla="*/ 328080 w 1463260"/>
                    <a:gd name="connsiteY31" fmla="*/ 392786 h 1587726"/>
                    <a:gd name="connsiteX32" fmla="*/ 586063 w 1463260"/>
                    <a:gd name="connsiteY32" fmla="*/ 243840 h 1587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463260" h="1587726">
                      <a:moveTo>
                        <a:pt x="731630" y="383653"/>
                      </a:moveTo>
                      <a:cubicBezTo>
                        <a:pt x="505077" y="383653"/>
                        <a:pt x="321420" y="567310"/>
                        <a:pt x="321420" y="793863"/>
                      </a:cubicBezTo>
                      <a:cubicBezTo>
                        <a:pt x="321420" y="1020416"/>
                        <a:pt x="505077" y="1204073"/>
                        <a:pt x="731630" y="1204073"/>
                      </a:cubicBezTo>
                      <a:cubicBezTo>
                        <a:pt x="958183" y="1204073"/>
                        <a:pt x="1141840" y="1020416"/>
                        <a:pt x="1141840" y="793863"/>
                      </a:cubicBezTo>
                      <a:cubicBezTo>
                        <a:pt x="1141840" y="567310"/>
                        <a:pt x="958183" y="383653"/>
                        <a:pt x="731630" y="383653"/>
                      </a:cubicBezTo>
                      <a:close/>
                      <a:moveTo>
                        <a:pt x="643381" y="0"/>
                      </a:moveTo>
                      <a:lnTo>
                        <a:pt x="819879" y="0"/>
                      </a:lnTo>
                      <a:lnTo>
                        <a:pt x="877198" y="243840"/>
                      </a:lnTo>
                      <a:cubicBezTo>
                        <a:pt x="950470" y="263232"/>
                        <a:pt x="1018877" y="296999"/>
                        <a:pt x="1078555" y="342910"/>
                      </a:cubicBezTo>
                      <a:lnTo>
                        <a:pt x="1135181" y="392786"/>
                      </a:lnTo>
                      <a:lnTo>
                        <a:pt x="1135180" y="392786"/>
                      </a:lnTo>
                      <a:lnTo>
                        <a:pt x="1135181" y="392786"/>
                      </a:lnTo>
                      <a:lnTo>
                        <a:pt x="1135181" y="392786"/>
                      </a:lnTo>
                      <a:lnTo>
                        <a:pt x="1375011" y="320506"/>
                      </a:lnTo>
                      <a:lnTo>
                        <a:pt x="1463260" y="473357"/>
                      </a:lnTo>
                      <a:lnTo>
                        <a:pt x="1280748" y="644917"/>
                      </a:lnTo>
                      <a:cubicBezTo>
                        <a:pt x="1307204" y="742452"/>
                        <a:pt x="1307204" y="845274"/>
                        <a:pt x="1280748" y="942810"/>
                      </a:cubicBezTo>
                      <a:lnTo>
                        <a:pt x="1463260" y="1114369"/>
                      </a:lnTo>
                      <a:lnTo>
                        <a:pt x="1375011" y="1267220"/>
                      </a:lnTo>
                      <a:lnTo>
                        <a:pt x="1135180" y="1194940"/>
                      </a:lnTo>
                      <a:cubicBezTo>
                        <a:pt x="1063940" y="1266619"/>
                        <a:pt x="974893" y="1318030"/>
                        <a:pt x="877197" y="1343886"/>
                      </a:cubicBezTo>
                      <a:lnTo>
                        <a:pt x="819879" y="1587726"/>
                      </a:lnTo>
                      <a:lnTo>
                        <a:pt x="643381" y="1587726"/>
                      </a:lnTo>
                      <a:lnTo>
                        <a:pt x="586062" y="1343886"/>
                      </a:lnTo>
                      <a:cubicBezTo>
                        <a:pt x="488366" y="1318030"/>
                        <a:pt x="399319" y="1266619"/>
                        <a:pt x="328079" y="1194940"/>
                      </a:cubicBezTo>
                      <a:lnTo>
                        <a:pt x="88249" y="1267220"/>
                      </a:lnTo>
                      <a:lnTo>
                        <a:pt x="0" y="1114369"/>
                      </a:lnTo>
                      <a:lnTo>
                        <a:pt x="182512" y="942809"/>
                      </a:lnTo>
                      <a:cubicBezTo>
                        <a:pt x="156056" y="845274"/>
                        <a:pt x="156056" y="742452"/>
                        <a:pt x="182512" y="644916"/>
                      </a:cubicBezTo>
                      <a:lnTo>
                        <a:pt x="0" y="473357"/>
                      </a:lnTo>
                      <a:lnTo>
                        <a:pt x="88249" y="320506"/>
                      </a:lnTo>
                      <a:lnTo>
                        <a:pt x="328080" y="392786"/>
                      </a:lnTo>
                      <a:cubicBezTo>
                        <a:pt x="399320" y="321107"/>
                        <a:pt x="488367" y="269696"/>
                        <a:pt x="586063" y="243840"/>
                      </a:cubicBez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Freeform 13"/>
                <p:cNvSpPr/>
                <p:nvPr/>
              </p:nvSpPr>
              <p:spPr>
                <a:xfrm>
                  <a:off x="2715504" y="1790227"/>
                  <a:ext cx="401560" cy="388855"/>
                </a:xfrm>
                <a:custGeom>
                  <a:avLst/>
                  <a:gdLst>
                    <a:gd name="connsiteX0" fmla="*/ 1106997 w 2213994"/>
                    <a:gd name="connsiteY0" fmla="*/ 561989 h 2180359"/>
                    <a:gd name="connsiteX1" fmla="*/ 560897 w 2213994"/>
                    <a:gd name="connsiteY1" fmla="*/ 1108089 h 2180359"/>
                    <a:gd name="connsiteX2" fmla="*/ 1106997 w 2213994"/>
                    <a:gd name="connsiteY2" fmla="*/ 1654189 h 2180359"/>
                    <a:gd name="connsiteX3" fmla="*/ 1653097 w 2213994"/>
                    <a:gd name="connsiteY3" fmla="*/ 1108089 h 2180359"/>
                    <a:gd name="connsiteX4" fmla="*/ 1106997 w 2213994"/>
                    <a:gd name="connsiteY4" fmla="*/ 561989 h 2180359"/>
                    <a:gd name="connsiteX5" fmla="*/ 1016339 w 2213994"/>
                    <a:gd name="connsiteY5" fmla="*/ 0 h 2180359"/>
                    <a:gd name="connsiteX6" fmla="*/ 1197655 w 2213994"/>
                    <a:gd name="connsiteY6" fmla="*/ 0 h 2180359"/>
                    <a:gd name="connsiteX7" fmla="*/ 1237062 w 2213994"/>
                    <a:gd name="connsiteY7" fmla="*/ 223520 h 2180359"/>
                    <a:gd name="connsiteX8" fmla="*/ 1575952 w 2213994"/>
                    <a:gd name="connsiteY8" fmla="*/ 346866 h 2180359"/>
                    <a:gd name="connsiteX9" fmla="*/ 1749815 w 2213994"/>
                    <a:gd name="connsiteY9" fmla="*/ 200970 h 2180359"/>
                    <a:gd name="connsiteX10" fmla="*/ 1888711 w 2213994"/>
                    <a:gd name="connsiteY10" fmla="*/ 317518 h 2180359"/>
                    <a:gd name="connsiteX11" fmla="*/ 1775222 w 2213994"/>
                    <a:gd name="connsiteY11" fmla="*/ 514074 h 2180359"/>
                    <a:gd name="connsiteX12" fmla="*/ 1955541 w 2213994"/>
                    <a:gd name="connsiteY12" fmla="*/ 826396 h 2180359"/>
                    <a:gd name="connsiteX13" fmla="*/ 2182509 w 2213994"/>
                    <a:gd name="connsiteY13" fmla="*/ 826390 h 2180359"/>
                    <a:gd name="connsiteX14" fmla="*/ 2213994 w 2213994"/>
                    <a:gd name="connsiteY14" fmla="*/ 1004952 h 2180359"/>
                    <a:gd name="connsiteX15" fmla="*/ 2000713 w 2213994"/>
                    <a:gd name="connsiteY15" fmla="*/ 1082574 h 2180359"/>
                    <a:gd name="connsiteX16" fmla="*/ 1938089 w 2213994"/>
                    <a:gd name="connsiteY16" fmla="*/ 1437734 h 2180359"/>
                    <a:gd name="connsiteX17" fmla="*/ 2111959 w 2213994"/>
                    <a:gd name="connsiteY17" fmla="*/ 1583621 h 2180359"/>
                    <a:gd name="connsiteX18" fmla="*/ 2021301 w 2213994"/>
                    <a:gd name="connsiteY18" fmla="*/ 1740646 h 2180359"/>
                    <a:gd name="connsiteX19" fmla="*/ 1808024 w 2213994"/>
                    <a:gd name="connsiteY19" fmla="*/ 1663013 h 2180359"/>
                    <a:gd name="connsiteX20" fmla="*/ 1531759 w 2213994"/>
                    <a:gd name="connsiteY20" fmla="*/ 1894827 h 2180359"/>
                    <a:gd name="connsiteX21" fmla="*/ 1571177 w 2213994"/>
                    <a:gd name="connsiteY21" fmla="*/ 2118345 h 2180359"/>
                    <a:gd name="connsiteX22" fmla="*/ 1400795 w 2213994"/>
                    <a:gd name="connsiteY22" fmla="*/ 2180359 h 2180359"/>
                    <a:gd name="connsiteX23" fmla="*/ 1287316 w 2213994"/>
                    <a:gd name="connsiteY23" fmla="*/ 1983797 h 2180359"/>
                    <a:gd name="connsiteX24" fmla="*/ 926677 w 2213994"/>
                    <a:gd name="connsiteY24" fmla="*/ 1983797 h 2180359"/>
                    <a:gd name="connsiteX25" fmla="*/ 813199 w 2213994"/>
                    <a:gd name="connsiteY25" fmla="*/ 2180359 h 2180359"/>
                    <a:gd name="connsiteX26" fmla="*/ 642817 w 2213994"/>
                    <a:gd name="connsiteY26" fmla="*/ 2118345 h 2180359"/>
                    <a:gd name="connsiteX27" fmla="*/ 682236 w 2213994"/>
                    <a:gd name="connsiteY27" fmla="*/ 1894827 h 2180359"/>
                    <a:gd name="connsiteX28" fmla="*/ 405971 w 2213994"/>
                    <a:gd name="connsiteY28" fmla="*/ 1663013 h 2180359"/>
                    <a:gd name="connsiteX29" fmla="*/ 192693 w 2213994"/>
                    <a:gd name="connsiteY29" fmla="*/ 1740646 h 2180359"/>
                    <a:gd name="connsiteX30" fmla="*/ 102035 w 2213994"/>
                    <a:gd name="connsiteY30" fmla="*/ 1583621 h 2180359"/>
                    <a:gd name="connsiteX31" fmla="*/ 275905 w 2213994"/>
                    <a:gd name="connsiteY31" fmla="*/ 1437734 h 2180359"/>
                    <a:gd name="connsiteX32" fmla="*/ 213281 w 2213994"/>
                    <a:gd name="connsiteY32" fmla="*/ 1082574 h 2180359"/>
                    <a:gd name="connsiteX33" fmla="*/ 0 w 2213994"/>
                    <a:gd name="connsiteY33" fmla="*/ 1004952 h 2180359"/>
                    <a:gd name="connsiteX34" fmla="*/ 31485 w 2213994"/>
                    <a:gd name="connsiteY34" fmla="*/ 826390 h 2180359"/>
                    <a:gd name="connsiteX35" fmla="*/ 258452 w 2213994"/>
                    <a:gd name="connsiteY35" fmla="*/ 826396 h 2180359"/>
                    <a:gd name="connsiteX36" fmla="*/ 438771 w 2213994"/>
                    <a:gd name="connsiteY36" fmla="*/ 514074 h 2180359"/>
                    <a:gd name="connsiteX37" fmla="*/ 325283 w 2213994"/>
                    <a:gd name="connsiteY37" fmla="*/ 317518 h 2180359"/>
                    <a:gd name="connsiteX38" fmla="*/ 464179 w 2213994"/>
                    <a:gd name="connsiteY38" fmla="*/ 200970 h 2180359"/>
                    <a:gd name="connsiteX39" fmla="*/ 638042 w 2213994"/>
                    <a:gd name="connsiteY39" fmla="*/ 346866 h 2180359"/>
                    <a:gd name="connsiteX40" fmla="*/ 976932 w 2213994"/>
                    <a:gd name="connsiteY40" fmla="*/ 223520 h 2180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213994" h="2180359">
                      <a:moveTo>
                        <a:pt x="1106997" y="561989"/>
                      </a:moveTo>
                      <a:cubicBezTo>
                        <a:pt x="805394" y="561989"/>
                        <a:pt x="560897" y="806486"/>
                        <a:pt x="560897" y="1108089"/>
                      </a:cubicBezTo>
                      <a:cubicBezTo>
                        <a:pt x="560897" y="1409692"/>
                        <a:pt x="805394" y="1654189"/>
                        <a:pt x="1106997" y="1654189"/>
                      </a:cubicBezTo>
                      <a:cubicBezTo>
                        <a:pt x="1408600" y="1654189"/>
                        <a:pt x="1653097" y="1409692"/>
                        <a:pt x="1653097" y="1108089"/>
                      </a:cubicBezTo>
                      <a:cubicBezTo>
                        <a:pt x="1653097" y="806486"/>
                        <a:pt x="1408600" y="561989"/>
                        <a:pt x="1106997" y="561989"/>
                      </a:cubicBezTo>
                      <a:close/>
                      <a:moveTo>
                        <a:pt x="1016339" y="0"/>
                      </a:moveTo>
                      <a:lnTo>
                        <a:pt x="1197655" y="0"/>
                      </a:lnTo>
                      <a:lnTo>
                        <a:pt x="1237062" y="223520"/>
                      </a:lnTo>
                      <a:cubicBezTo>
                        <a:pt x="1357231" y="241189"/>
                        <a:pt x="1472539" y="283158"/>
                        <a:pt x="1575952" y="346866"/>
                      </a:cubicBezTo>
                      <a:lnTo>
                        <a:pt x="1749815" y="200970"/>
                      </a:lnTo>
                      <a:lnTo>
                        <a:pt x="1888711" y="317518"/>
                      </a:lnTo>
                      <a:lnTo>
                        <a:pt x="1775222" y="514074"/>
                      </a:lnTo>
                      <a:cubicBezTo>
                        <a:pt x="1855919" y="604853"/>
                        <a:pt x="1917273" y="711121"/>
                        <a:pt x="1955541" y="826396"/>
                      </a:cubicBezTo>
                      <a:lnTo>
                        <a:pt x="2182509" y="826390"/>
                      </a:lnTo>
                      <a:lnTo>
                        <a:pt x="2213994" y="1004952"/>
                      </a:lnTo>
                      <a:lnTo>
                        <a:pt x="2000713" y="1082574"/>
                      </a:lnTo>
                      <a:cubicBezTo>
                        <a:pt x="2004179" y="1203985"/>
                        <a:pt x="1982871" y="1324830"/>
                        <a:pt x="1938089" y="1437734"/>
                      </a:cubicBezTo>
                      <a:lnTo>
                        <a:pt x="2111959" y="1583621"/>
                      </a:lnTo>
                      <a:lnTo>
                        <a:pt x="2021301" y="1740646"/>
                      </a:lnTo>
                      <a:lnTo>
                        <a:pt x="1808024" y="1663013"/>
                      </a:lnTo>
                      <a:cubicBezTo>
                        <a:pt x="1732638" y="1758248"/>
                        <a:pt x="1638637" y="1837123"/>
                        <a:pt x="1531759" y="1894827"/>
                      </a:cubicBezTo>
                      <a:lnTo>
                        <a:pt x="1571177" y="2118345"/>
                      </a:lnTo>
                      <a:lnTo>
                        <a:pt x="1400795" y="2180359"/>
                      </a:lnTo>
                      <a:lnTo>
                        <a:pt x="1287316" y="1983797"/>
                      </a:lnTo>
                      <a:cubicBezTo>
                        <a:pt x="1168351" y="2008293"/>
                        <a:pt x="1045642" y="2008293"/>
                        <a:pt x="926677" y="1983797"/>
                      </a:cubicBezTo>
                      <a:lnTo>
                        <a:pt x="813199" y="2180359"/>
                      </a:lnTo>
                      <a:lnTo>
                        <a:pt x="642817" y="2118345"/>
                      </a:lnTo>
                      <a:lnTo>
                        <a:pt x="682236" y="1894827"/>
                      </a:lnTo>
                      <a:cubicBezTo>
                        <a:pt x="575358" y="1837123"/>
                        <a:pt x="481357" y="1758247"/>
                        <a:pt x="405971" y="1663013"/>
                      </a:cubicBezTo>
                      <a:lnTo>
                        <a:pt x="192693" y="1740646"/>
                      </a:lnTo>
                      <a:lnTo>
                        <a:pt x="102035" y="1583621"/>
                      </a:lnTo>
                      <a:lnTo>
                        <a:pt x="275905" y="1437734"/>
                      </a:lnTo>
                      <a:cubicBezTo>
                        <a:pt x="231123" y="1324830"/>
                        <a:pt x="209814" y="1203985"/>
                        <a:pt x="213281" y="1082574"/>
                      </a:cubicBezTo>
                      <a:lnTo>
                        <a:pt x="0" y="1004952"/>
                      </a:lnTo>
                      <a:lnTo>
                        <a:pt x="31485" y="826390"/>
                      </a:lnTo>
                      <a:lnTo>
                        <a:pt x="258452" y="826396"/>
                      </a:lnTo>
                      <a:cubicBezTo>
                        <a:pt x="296720" y="711121"/>
                        <a:pt x="358074" y="604852"/>
                        <a:pt x="438771" y="514074"/>
                      </a:cubicBezTo>
                      <a:lnTo>
                        <a:pt x="325283" y="317518"/>
                      </a:lnTo>
                      <a:lnTo>
                        <a:pt x="464179" y="200970"/>
                      </a:lnTo>
                      <a:lnTo>
                        <a:pt x="638042" y="346866"/>
                      </a:lnTo>
                      <a:cubicBezTo>
                        <a:pt x="741454" y="283158"/>
                        <a:pt x="856763" y="241190"/>
                        <a:pt x="976932" y="223520"/>
                      </a:cubicBez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Freeform 14"/>
                <p:cNvSpPr/>
                <p:nvPr/>
              </p:nvSpPr>
              <p:spPr>
                <a:xfrm>
                  <a:off x="2925764" y="3270916"/>
                  <a:ext cx="286873" cy="282082"/>
                </a:xfrm>
                <a:custGeom>
                  <a:avLst/>
                  <a:gdLst>
                    <a:gd name="connsiteX0" fmla="*/ 675641 w 1351280"/>
                    <a:gd name="connsiteY0" fmla="*/ 436140 h 1351280"/>
                    <a:gd name="connsiteX1" fmla="*/ 436140 w 1351280"/>
                    <a:gd name="connsiteY1" fmla="*/ 675641 h 1351280"/>
                    <a:gd name="connsiteX2" fmla="*/ 675641 w 1351280"/>
                    <a:gd name="connsiteY2" fmla="*/ 915142 h 1351280"/>
                    <a:gd name="connsiteX3" fmla="*/ 915142 w 1351280"/>
                    <a:gd name="connsiteY3" fmla="*/ 675641 h 1351280"/>
                    <a:gd name="connsiteX4" fmla="*/ 675641 w 1351280"/>
                    <a:gd name="connsiteY4" fmla="*/ 436140 h 1351280"/>
                    <a:gd name="connsiteX5" fmla="*/ 675640 w 1351280"/>
                    <a:gd name="connsiteY5" fmla="*/ 0 h 1351280"/>
                    <a:gd name="connsiteX6" fmla="*/ 1351280 w 1351280"/>
                    <a:gd name="connsiteY6" fmla="*/ 675640 h 1351280"/>
                    <a:gd name="connsiteX7" fmla="*/ 675640 w 1351280"/>
                    <a:gd name="connsiteY7" fmla="*/ 1351280 h 1351280"/>
                    <a:gd name="connsiteX8" fmla="*/ 0 w 1351280"/>
                    <a:gd name="connsiteY8" fmla="*/ 675640 h 1351280"/>
                    <a:gd name="connsiteX9" fmla="*/ 675640 w 1351280"/>
                    <a:gd name="connsiteY9" fmla="*/ 0 h 1351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51280" h="1351280">
                      <a:moveTo>
                        <a:pt x="675641" y="436140"/>
                      </a:moveTo>
                      <a:cubicBezTo>
                        <a:pt x="543368" y="436140"/>
                        <a:pt x="436140" y="543368"/>
                        <a:pt x="436140" y="675641"/>
                      </a:cubicBezTo>
                      <a:cubicBezTo>
                        <a:pt x="436140" y="807914"/>
                        <a:pt x="543368" y="915142"/>
                        <a:pt x="675641" y="915142"/>
                      </a:cubicBezTo>
                      <a:cubicBezTo>
                        <a:pt x="807914" y="915142"/>
                        <a:pt x="915142" y="807914"/>
                        <a:pt x="915142" y="675641"/>
                      </a:cubicBezTo>
                      <a:cubicBezTo>
                        <a:pt x="915142" y="543368"/>
                        <a:pt x="807914" y="436140"/>
                        <a:pt x="675641" y="436140"/>
                      </a:cubicBezTo>
                      <a:close/>
                      <a:moveTo>
                        <a:pt x="675640" y="0"/>
                      </a:moveTo>
                      <a:cubicBezTo>
                        <a:pt x="1048786" y="0"/>
                        <a:pt x="1351280" y="302494"/>
                        <a:pt x="1351280" y="675640"/>
                      </a:cubicBezTo>
                      <a:cubicBezTo>
                        <a:pt x="1351280" y="1048786"/>
                        <a:pt x="1048786" y="1351280"/>
                        <a:pt x="675640" y="1351280"/>
                      </a:cubicBezTo>
                      <a:cubicBezTo>
                        <a:pt x="302494" y="1351280"/>
                        <a:pt x="0" y="1048786"/>
                        <a:pt x="0" y="675640"/>
                      </a:cubicBezTo>
                      <a:cubicBezTo>
                        <a:pt x="0" y="302494"/>
                        <a:pt x="302494" y="0"/>
                        <a:pt x="675640" y="0"/>
                      </a:cubicBezTo>
                      <a:close/>
                    </a:path>
                  </a:pathLst>
                </a:custGeom>
                <a:solidFill>
                  <a:srgbClr val="FE71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sp>
              <p:nvSpPr>
                <p:cNvPr id="16" name="Freeform 15"/>
                <p:cNvSpPr/>
                <p:nvPr/>
              </p:nvSpPr>
              <p:spPr>
                <a:xfrm>
                  <a:off x="4558226" y="2126043"/>
                  <a:ext cx="236077" cy="232135"/>
                </a:xfrm>
                <a:custGeom>
                  <a:avLst/>
                  <a:gdLst>
                    <a:gd name="connsiteX0" fmla="*/ 675641 w 1351280"/>
                    <a:gd name="connsiteY0" fmla="*/ 436140 h 1351280"/>
                    <a:gd name="connsiteX1" fmla="*/ 436140 w 1351280"/>
                    <a:gd name="connsiteY1" fmla="*/ 675641 h 1351280"/>
                    <a:gd name="connsiteX2" fmla="*/ 675641 w 1351280"/>
                    <a:gd name="connsiteY2" fmla="*/ 915142 h 1351280"/>
                    <a:gd name="connsiteX3" fmla="*/ 915142 w 1351280"/>
                    <a:gd name="connsiteY3" fmla="*/ 675641 h 1351280"/>
                    <a:gd name="connsiteX4" fmla="*/ 675641 w 1351280"/>
                    <a:gd name="connsiteY4" fmla="*/ 436140 h 1351280"/>
                    <a:gd name="connsiteX5" fmla="*/ 675640 w 1351280"/>
                    <a:gd name="connsiteY5" fmla="*/ 0 h 1351280"/>
                    <a:gd name="connsiteX6" fmla="*/ 1351280 w 1351280"/>
                    <a:gd name="connsiteY6" fmla="*/ 675640 h 1351280"/>
                    <a:gd name="connsiteX7" fmla="*/ 675640 w 1351280"/>
                    <a:gd name="connsiteY7" fmla="*/ 1351280 h 1351280"/>
                    <a:gd name="connsiteX8" fmla="*/ 0 w 1351280"/>
                    <a:gd name="connsiteY8" fmla="*/ 675640 h 1351280"/>
                    <a:gd name="connsiteX9" fmla="*/ 675640 w 1351280"/>
                    <a:gd name="connsiteY9" fmla="*/ 0 h 1351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51280" h="1351280">
                      <a:moveTo>
                        <a:pt x="675641" y="436140"/>
                      </a:moveTo>
                      <a:cubicBezTo>
                        <a:pt x="543368" y="436140"/>
                        <a:pt x="436140" y="543368"/>
                        <a:pt x="436140" y="675641"/>
                      </a:cubicBezTo>
                      <a:cubicBezTo>
                        <a:pt x="436140" y="807914"/>
                        <a:pt x="543368" y="915142"/>
                        <a:pt x="675641" y="915142"/>
                      </a:cubicBezTo>
                      <a:cubicBezTo>
                        <a:pt x="807914" y="915142"/>
                        <a:pt x="915142" y="807914"/>
                        <a:pt x="915142" y="675641"/>
                      </a:cubicBezTo>
                      <a:cubicBezTo>
                        <a:pt x="915142" y="543368"/>
                        <a:pt x="807914" y="436140"/>
                        <a:pt x="675641" y="436140"/>
                      </a:cubicBezTo>
                      <a:close/>
                      <a:moveTo>
                        <a:pt x="675640" y="0"/>
                      </a:moveTo>
                      <a:cubicBezTo>
                        <a:pt x="1048786" y="0"/>
                        <a:pt x="1351280" y="302494"/>
                        <a:pt x="1351280" y="675640"/>
                      </a:cubicBezTo>
                      <a:cubicBezTo>
                        <a:pt x="1351280" y="1048786"/>
                        <a:pt x="1048786" y="1351280"/>
                        <a:pt x="675640" y="1351280"/>
                      </a:cubicBezTo>
                      <a:cubicBezTo>
                        <a:pt x="302494" y="1351280"/>
                        <a:pt x="0" y="1048786"/>
                        <a:pt x="0" y="675640"/>
                      </a:cubicBezTo>
                      <a:cubicBezTo>
                        <a:pt x="0" y="302494"/>
                        <a:pt x="302494" y="0"/>
                        <a:pt x="675640" y="0"/>
                      </a:cubicBezTo>
                      <a:close/>
                    </a:path>
                  </a:pathLst>
                </a:custGeom>
                <a:solidFill>
                  <a:srgbClr val="53D7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endParaRPr>
                </a:p>
              </p:txBody>
            </p:sp>
          </p:grpSp>
          <p:sp>
            <p:nvSpPr>
              <p:cNvPr id="18" name="Line Callout 2 18"/>
              <p:cNvSpPr/>
              <p:nvPr/>
            </p:nvSpPr>
            <p:spPr>
              <a:xfrm>
                <a:off x="6398178" y="4843285"/>
                <a:ext cx="2030377" cy="760270"/>
              </a:xfrm>
              <a:prstGeom prst="borderCallout2">
                <a:avLst>
                  <a:gd name="adj1" fmla="val 18750"/>
                  <a:gd name="adj2" fmla="val -8333"/>
                  <a:gd name="adj3" fmla="val 18750"/>
                  <a:gd name="adj4" fmla="val -16667"/>
                  <a:gd name="adj5" fmla="val -63484"/>
                  <a:gd name="adj6" fmla="val -41776"/>
                </a:avLst>
              </a:prstGeom>
              <a:solidFill>
                <a:srgbClr val="53D7C2"/>
              </a:solidFill>
              <a:ln w="3175">
                <a:solidFill>
                  <a:srgbClr val="53D7C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1350" b="1" dirty="0">
                    <a:solidFill>
                      <a:prstClr val="black">
                        <a:lumMod val="75000"/>
                        <a:lumOff val="25000"/>
                      </a:prstClr>
                    </a:solidFill>
                    <a:latin typeface="David" panose="020E0502060401010101" pitchFamily="34" charset="-79"/>
                  </a:rPr>
                  <a:t>המפקד והיחידה</a:t>
                </a:r>
                <a:endParaRPr lang="en-US" sz="1350" b="1" dirty="0">
                  <a:solidFill>
                    <a:prstClr val="black">
                      <a:lumMod val="75000"/>
                      <a:lumOff val="25000"/>
                    </a:prstClr>
                  </a:solidFill>
                  <a:latin typeface="David" panose="020E0502060401010101" pitchFamily="34" charset="-79"/>
                </a:endParaRPr>
              </a:p>
            </p:txBody>
          </p:sp>
          <p:sp>
            <p:nvSpPr>
              <p:cNvPr id="19" name="Line Callout 2 20"/>
              <p:cNvSpPr/>
              <p:nvPr/>
            </p:nvSpPr>
            <p:spPr>
              <a:xfrm>
                <a:off x="211449" y="524059"/>
                <a:ext cx="2577348" cy="1837397"/>
              </a:xfrm>
              <a:prstGeom prst="borderCallout2">
                <a:avLst>
                  <a:gd name="adj1" fmla="val 104417"/>
                  <a:gd name="adj2" fmla="val 137778"/>
                  <a:gd name="adj3" fmla="val 60009"/>
                  <a:gd name="adj4" fmla="val 123327"/>
                  <a:gd name="adj5" fmla="val 39703"/>
                  <a:gd name="adj6" fmla="val 102476"/>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1350" b="1" dirty="0">
                    <a:solidFill>
                      <a:prstClr val="black">
                        <a:lumMod val="75000"/>
                        <a:lumOff val="25000"/>
                      </a:prstClr>
                    </a:solidFill>
                    <a:latin typeface="David" panose="020E0502060401010101" pitchFamily="34" charset="-79"/>
                  </a:rPr>
                  <a:t>העדר ביטחון תעסוקתי וחוסר ודאות לגבי העתיד </a:t>
                </a:r>
              </a:p>
              <a:p>
                <a:pPr algn="ctr"/>
                <a:r>
                  <a:rPr lang="he-IL" sz="1350" b="1" dirty="0">
                    <a:solidFill>
                      <a:prstClr val="black">
                        <a:lumMod val="75000"/>
                        <a:lumOff val="25000"/>
                      </a:prstClr>
                    </a:solidFill>
                    <a:latin typeface="David" panose="020E0502060401010101" pitchFamily="34" charset="-79"/>
                  </a:rPr>
                  <a:t>(בארגון או מחוצה לו)</a:t>
                </a:r>
                <a:endParaRPr lang="en-US" sz="1350" b="1" dirty="0">
                  <a:solidFill>
                    <a:prstClr val="black">
                      <a:lumMod val="75000"/>
                      <a:lumOff val="25000"/>
                    </a:prstClr>
                  </a:solidFill>
                  <a:latin typeface="David" panose="020E0502060401010101" pitchFamily="34" charset="-79"/>
                </a:endParaRPr>
              </a:p>
            </p:txBody>
          </p:sp>
          <p:sp>
            <p:nvSpPr>
              <p:cNvPr id="20" name="Line Callout 2 22"/>
              <p:cNvSpPr/>
              <p:nvPr/>
            </p:nvSpPr>
            <p:spPr>
              <a:xfrm>
                <a:off x="-1551029" y="2587293"/>
                <a:ext cx="3925768" cy="1143499"/>
              </a:xfrm>
              <a:prstGeom prst="borderCallout2">
                <a:avLst>
                  <a:gd name="adj1" fmla="val 57444"/>
                  <a:gd name="adj2" fmla="val 146307"/>
                  <a:gd name="adj3" fmla="val 32138"/>
                  <a:gd name="adj4" fmla="val 134537"/>
                  <a:gd name="adj5" fmla="val 32395"/>
                  <a:gd name="adj6" fmla="val 102182"/>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1350" b="1" dirty="0">
                    <a:solidFill>
                      <a:prstClr val="black">
                        <a:lumMod val="75000"/>
                        <a:lumOff val="25000"/>
                      </a:prstClr>
                    </a:solidFill>
                    <a:latin typeface="David" panose="020E0502060401010101" pitchFamily="34" charset="-79"/>
                  </a:rPr>
                  <a:t>קושי מתגבר בשילוב בין השירות לתחומי חיים נוספים</a:t>
                </a:r>
                <a:endParaRPr lang="en-US" sz="1350" b="1" dirty="0">
                  <a:solidFill>
                    <a:prstClr val="black">
                      <a:lumMod val="75000"/>
                      <a:lumOff val="25000"/>
                    </a:prstClr>
                  </a:solidFill>
                  <a:latin typeface="David" panose="020E0502060401010101" pitchFamily="34" charset="-79"/>
                </a:endParaRPr>
              </a:p>
            </p:txBody>
          </p:sp>
          <p:sp>
            <p:nvSpPr>
              <p:cNvPr id="21" name="Line Callout 2 23"/>
              <p:cNvSpPr/>
              <p:nvPr/>
            </p:nvSpPr>
            <p:spPr>
              <a:xfrm>
                <a:off x="-1551029" y="3895180"/>
                <a:ext cx="3925768" cy="1314821"/>
              </a:xfrm>
              <a:prstGeom prst="borderCallout2">
                <a:avLst>
                  <a:gd name="adj1" fmla="val 12192"/>
                  <a:gd name="adj2" fmla="val 144016"/>
                  <a:gd name="adj3" fmla="val 9313"/>
                  <a:gd name="adj4" fmla="val 137009"/>
                  <a:gd name="adj5" fmla="val 18130"/>
                  <a:gd name="adj6" fmla="val 108610"/>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1350" b="1" dirty="0">
                    <a:solidFill>
                      <a:prstClr val="black">
                        <a:lumMod val="75000"/>
                        <a:lumOff val="25000"/>
                      </a:prstClr>
                    </a:solidFill>
                    <a:latin typeface="David" panose="020E0502060401010101" pitchFamily="34" charset="-79"/>
                  </a:rPr>
                  <a:t>כבוד לפרט</a:t>
                </a:r>
                <a:endParaRPr lang="en-US" sz="1350" b="1" dirty="0">
                  <a:solidFill>
                    <a:prstClr val="black">
                      <a:lumMod val="75000"/>
                      <a:lumOff val="25000"/>
                    </a:prstClr>
                  </a:solidFill>
                  <a:latin typeface="David" panose="020E0502060401010101" pitchFamily="34" charset="-79"/>
                </a:endParaRPr>
              </a:p>
              <a:p>
                <a:pPr algn="ctr"/>
                <a:r>
                  <a:rPr lang="he-IL" sz="1350" b="1" dirty="0">
                    <a:solidFill>
                      <a:prstClr val="black">
                        <a:lumMod val="75000"/>
                        <a:lumOff val="25000"/>
                      </a:prstClr>
                    </a:solidFill>
                    <a:latin typeface="David" panose="020E0502060401010101" pitchFamily="34" charset="-79"/>
                  </a:rPr>
                  <a:t> (זמן, סביבה, תגמול)</a:t>
                </a:r>
              </a:p>
              <a:p>
                <a:pPr algn="ctr"/>
                <a:r>
                  <a:rPr lang="he-IL" sz="1350" b="1" dirty="0">
                    <a:solidFill>
                      <a:prstClr val="black">
                        <a:lumMod val="75000"/>
                        <a:lumOff val="25000"/>
                      </a:prstClr>
                    </a:solidFill>
                    <a:latin typeface="David" panose="020E0502060401010101" pitchFamily="34" charset="-79"/>
                  </a:rPr>
                  <a:t>חוסר סבלנות לשרירותיות מערכתית</a:t>
                </a:r>
                <a:endParaRPr lang="en-US" sz="1350" b="1" dirty="0">
                  <a:solidFill>
                    <a:prstClr val="black">
                      <a:lumMod val="75000"/>
                      <a:lumOff val="25000"/>
                    </a:prstClr>
                  </a:solidFill>
                  <a:latin typeface="David" panose="020E0502060401010101" pitchFamily="34" charset="-79"/>
                </a:endParaRPr>
              </a:p>
            </p:txBody>
          </p:sp>
          <p:sp>
            <p:nvSpPr>
              <p:cNvPr id="23" name="Line Callout 2 3"/>
              <p:cNvSpPr/>
              <p:nvPr/>
            </p:nvSpPr>
            <p:spPr>
              <a:xfrm>
                <a:off x="6565748" y="978315"/>
                <a:ext cx="2529922" cy="2011740"/>
              </a:xfrm>
              <a:prstGeom prst="borderCallout2">
                <a:avLst>
                  <a:gd name="adj1" fmla="val 18750"/>
                  <a:gd name="adj2" fmla="val -8333"/>
                  <a:gd name="adj3" fmla="val 18750"/>
                  <a:gd name="adj4" fmla="val -16667"/>
                  <a:gd name="adj5" fmla="val 81718"/>
                  <a:gd name="adj6" fmla="val -27641"/>
                </a:avLst>
              </a:prstGeom>
              <a:solidFill>
                <a:srgbClr val="53D7C2"/>
              </a:solidFill>
              <a:ln w="3175">
                <a:solidFill>
                  <a:srgbClr val="53D7C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prstClr val="black">
                        <a:lumMod val="75000"/>
                        <a:lumOff val="25000"/>
                      </a:prstClr>
                    </a:solidFill>
                    <a:latin typeface="David" panose="020E0502060401010101" pitchFamily="34" charset="-79"/>
                  </a:rPr>
                  <a:t>שליחות גאווה ומשמעות</a:t>
                </a:r>
                <a:endParaRPr lang="en-US" b="1" dirty="0">
                  <a:solidFill>
                    <a:prstClr val="black">
                      <a:lumMod val="75000"/>
                      <a:lumOff val="25000"/>
                    </a:prstClr>
                  </a:solidFill>
                  <a:latin typeface="David" panose="020E0502060401010101" pitchFamily="34" charset="-79"/>
                </a:endParaRPr>
              </a:p>
            </p:txBody>
          </p:sp>
          <p:sp>
            <p:nvSpPr>
              <p:cNvPr id="26" name="Line Callout 2 18"/>
              <p:cNvSpPr/>
              <p:nvPr/>
            </p:nvSpPr>
            <p:spPr>
              <a:xfrm>
                <a:off x="2962610" y="-864017"/>
                <a:ext cx="2852150" cy="2008176"/>
              </a:xfrm>
              <a:prstGeom prst="borderCallout2">
                <a:avLst>
                  <a:gd name="adj1" fmla="val 105614"/>
                  <a:gd name="adj2" fmla="val 43583"/>
                  <a:gd name="adj3" fmla="val 120648"/>
                  <a:gd name="adj4" fmla="val 41504"/>
                  <a:gd name="adj5" fmla="val 191322"/>
                  <a:gd name="adj6" fmla="val 49543"/>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1500" b="1" dirty="0">
                    <a:solidFill>
                      <a:prstClr val="black">
                        <a:lumMod val="75000"/>
                        <a:lumOff val="25000"/>
                      </a:prstClr>
                    </a:solidFill>
                    <a:latin typeface="David" panose="020E0502060401010101" pitchFamily="34" charset="-79"/>
                  </a:rPr>
                  <a:t>שחיקה באטרקטיביות השירות </a:t>
                </a:r>
              </a:p>
              <a:p>
                <a:pPr algn="ctr"/>
                <a:r>
                  <a:rPr lang="he-IL" sz="1350" b="1" dirty="0">
                    <a:solidFill>
                      <a:prstClr val="black">
                        <a:lumMod val="75000"/>
                        <a:lumOff val="25000"/>
                      </a:prstClr>
                    </a:solidFill>
                    <a:latin typeface="David" panose="020E0502060401010101" pitchFamily="34" charset="-79"/>
                  </a:rPr>
                  <a:t>בכלל ולמול אלטרנטיבות</a:t>
                </a:r>
                <a:endParaRPr lang="en-US" sz="1350" b="1" dirty="0">
                  <a:solidFill>
                    <a:prstClr val="black">
                      <a:lumMod val="75000"/>
                      <a:lumOff val="25000"/>
                    </a:prstClr>
                  </a:solidFill>
                  <a:latin typeface="David" panose="020E0502060401010101" pitchFamily="34" charset="-79"/>
                </a:endParaRPr>
              </a:p>
            </p:txBody>
          </p:sp>
        </p:grpSp>
        <p:sp>
          <p:nvSpPr>
            <p:cNvPr id="27" name="Line Callout 2 18"/>
            <p:cNvSpPr/>
            <p:nvPr/>
          </p:nvSpPr>
          <p:spPr>
            <a:xfrm>
              <a:off x="6827448" y="4201867"/>
              <a:ext cx="1996335" cy="1004428"/>
            </a:xfrm>
            <a:prstGeom prst="borderCallout2">
              <a:avLst>
                <a:gd name="adj1" fmla="val 18750"/>
                <a:gd name="adj2" fmla="val -8333"/>
                <a:gd name="adj3" fmla="val 18750"/>
                <a:gd name="adj4" fmla="val -16667"/>
                <a:gd name="adj5" fmla="val 9889"/>
                <a:gd name="adj6" fmla="val -41092"/>
              </a:avLst>
            </a:prstGeom>
            <a:solidFill>
              <a:srgbClr val="53D7C2"/>
            </a:solidFill>
            <a:ln w="3175">
              <a:solidFill>
                <a:srgbClr val="53D7C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1350" b="1" dirty="0">
                  <a:solidFill>
                    <a:prstClr val="black">
                      <a:lumMod val="75000"/>
                      <a:lumOff val="25000"/>
                    </a:prstClr>
                  </a:solidFill>
                  <a:latin typeface="David" panose="020E0502060401010101" pitchFamily="34" charset="-79"/>
                </a:rPr>
                <a:t>התפתחות אישית ומקצועית</a:t>
              </a:r>
              <a:endParaRPr lang="en-US" sz="1350" b="1" dirty="0">
                <a:solidFill>
                  <a:prstClr val="black">
                    <a:lumMod val="75000"/>
                    <a:lumOff val="25000"/>
                  </a:prstClr>
                </a:solidFill>
                <a:latin typeface="David" panose="020E0502060401010101" pitchFamily="34" charset="-79"/>
              </a:endParaRPr>
            </a:p>
          </p:txBody>
        </p:sp>
        <p:sp>
          <p:nvSpPr>
            <p:cNvPr id="28" name="Freeform 8"/>
            <p:cNvSpPr/>
            <p:nvPr/>
          </p:nvSpPr>
          <p:spPr>
            <a:xfrm rot="20700000">
              <a:off x="4371929" y="5021204"/>
              <a:ext cx="441071" cy="380824"/>
            </a:xfrm>
            <a:custGeom>
              <a:avLst/>
              <a:gdLst>
                <a:gd name="connsiteX0" fmla="*/ 823018 w 1433696"/>
                <a:gd name="connsiteY0" fmla="*/ 381592 h 1555648"/>
                <a:gd name="connsiteX1" fmla="*/ 320616 w 1433696"/>
                <a:gd name="connsiteY1" fmla="*/ 671654 h 1555648"/>
                <a:gd name="connsiteX2" fmla="*/ 610678 w 1433696"/>
                <a:gd name="connsiteY2" fmla="*/ 1174056 h 1555648"/>
                <a:gd name="connsiteX3" fmla="*/ 1113080 w 1433696"/>
                <a:gd name="connsiteY3" fmla="*/ 883994 h 1555648"/>
                <a:gd name="connsiteX4" fmla="*/ 823018 w 1433696"/>
                <a:gd name="connsiteY4" fmla="*/ 381592 h 1555648"/>
                <a:gd name="connsiteX5" fmla="*/ 803314 w 1433696"/>
                <a:gd name="connsiteY5" fmla="*/ 0 h 1555648"/>
                <a:gd name="connsiteX6" fmla="*/ 859474 w 1433696"/>
                <a:gd name="connsiteY6" fmla="*/ 238914 h 1555648"/>
                <a:gd name="connsiteX7" fmla="*/ 1112245 w 1433696"/>
                <a:gd name="connsiteY7" fmla="*/ 384851 h 1555648"/>
                <a:gd name="connsiteX8" fmla="*/ 1347230 w 1433696"/>
                <a:gd name="connsiteY8" fmla="*/ 314030 h 1555648"/>
                <a:gd name="connsiteX9" fmla="*/ 1433696 w 1433696"/>
                <a:gd name="connsiteY9" fmla="*/ 463794 h 1555648"/>
                <a:gd name="connsiteX10" fmla="*/ 1254871 w 1433696"/>
                <a:gd name="connsiteY10" fmla="*/ 631887 h 1555648"/>
                <a:gd name="connsiteX11" fmla="*/ 1254871 w 1433696"/>
                <a:gd name="connsiteY11" fmla="*/ 923761 h 1555648"/>
                <a:gd name="connsiteX12" fmla="*/ 1433696 w 1433696"/>
                <a:gd name="connsiteY12" fmla="*/ 1091854 h 1555648"/>
                <a:gd name="connsiteX13" fmla="*/ 1347230 w 1433696"/>
                <a:gd name="connsiteY13" fmla="*/ 1241618 h 1555648"/>
                <a:gd name="connsiteX14" fmla="*/ 1112245 w 1433696"/>
                <a:gd name="connsiteY14" fmla="*/ 1170797 h 1555648"/>
                <a:gd name="connsiteX15" fmla="*/ 859474 w 1433696"/>
                <a:gd name="connsiteY15" fmla="*/ 1316734 h 1555648"/>
                <a:gd name="connsiteX16" fmla="*/ 803314 w 1433696"/>
                <a:gd name="connsiteY16" fmla="*/ 1555648 h 1555648"/>
                <a:gd name="connsiteX17" fmla="*/ 630382 w 1433696"/>
                <a:gd name="connsiteY17" fmla="*/ 1555648 h 1555648"/>
                <a:gd name="connsiteX18" fmla="*/ 574222 w 1433696"/>
                <a:gd name="connsiteY18" fmla="*/ 1316734 h 1555648"/>
                <a:gd name="connsiteX19" fmla="*/ 321451 w 1433696"/>
                <a:gd name="connsiteY19" fmla="*/ 1170797 h 1555648"/>
                <a:gd name="connsiteX20" fmla="*/ 86466 w 1433696"/>
                <a:gd name="connsiteY20" fmla="*/ 1241618 h 1555648"/>
                <a:gd name="connsiteX21" fmla="*/ 0 w 1433696"/>
                <a:gd name="connsiteY21" fmla="*/ 1091854 h 1555648"/>
                <a:gd name="connsiteX22" fmla="*/ 178825 w 1433696"/>
                <a:gd name="connsiteY22" fmla="*/ 923761 h 1555648"/>
                <a:gd name="connsiteX23" fmla="*/ 178825 w 1433696"/>
                <a:gd name="connsiteY23" fmla="*/ 631887 h 1555648"/>
                <a:gd name="connsiteX24" fmla="*/ 0 w 1433696"/>
                <a:gd name="connsiteY24" fmla="*/ 463794 h 1555648"/>
                <a:gd name="connsiteX25" fmla="*/ 86466 w 1433696"/>
                <a:gd name="connsiteY25" fmla="*/ 314030 h 1555648"/>
                <a:gd name="connsiteX26" fmla="*/ 321451 w 1433696"/>
                <a:gd name="connsiteY26" fmla="*/ 384851 h 1555648"/>
                <a:gd name="connsiteX27" fmla="*/ 574222 w 1433696"/>
                <a:gd name="connsiteY27" fmla="*/ 238914 h 1555648"/>
                <a:gd name="connsiteX28" fmla="*/ 630382 w 1433696"/>
                <a:gd name="connsiteY28" fmla="*/ 0 h 1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433696" h="1555648">
                  <a:moveTo>
                    <a:pt x="823018" y="381592"/>
                  </a:moveTo>
                  <a:cubicBezTo>
                    <a:pt x="604185" y="322955"/>
                    <a:pt x="379252" y="452820"/>
                    <a:pt x="320616" y="671654"/>
                  </a:cubicBezTo>
                  <a:cubicBezTo>
                    <a:pt x="261979" y="890487"/>
                    <a:pt x="391844" y="1115420"/>
                    <a:pt x="610678" y="1174056"/>
                  </a:cubicBezTo>
                  <a:cubicBezTo>
                    <a:pt x="829511" y="1232693"/>
                    <a:pt x="1054444" y="1102828"/>
                    <a:pt x="1113080" y="883994"/>
                  </a:cubicBezTo>
                  <a:cubicBezTo>
                    <a:pt x="1171717" y="665161"/>
                    <a:pt x="1041852" y="440228"/>
                    <a:pt x="823018" y="381592"/>
                  </a:cubicBezTo>
                  <a:close/>
                  <a:moveTo>
                    <a:pt x="803314" y="0"/>
                  </a:moveTo>
                  <a:lnTo>
                    <a:pt x="859474" y="238914"/>
                  </a:lnTo>
                  <a:cubicBezTo>
                    <a:pt x="955196" y="264248"/>
                    <a:pt x="1042444" y="314620"/>
                    <a:pt x="1112245" y="384851"/>
                  </a:cubicBezTo>
                  <a:lnTo>
                    <a:pt x="1347230" y="314030"/>
                  </a:lnTo>
                  <a:lnTo>
                    <a:pt x="1433696" y="463794"/>
                  </a:lnTo>
                  <a:lnTo>
                    <a:pt x="1254871" y="631887"/>
                  </a:lnTo>
                  <a:cubicBezTo>
                    <a:pt x="1280793" y="727452"/>
                    <a:pt x="1280793" y="828197"/>
                    <a:pt x="1254871" y="923761"/>
                  </a:cubicBezTo>
                  <a:lnTo>
                    <a:pt x="1433696" y="1091854"/>
                  </a:lnTo>
                  <a:lnTo>
                    <a:pt x="1347230" y="1241618"/>
                  </a:lnTo>
                  <a:lnTo>
                    <a:pt x="1112245" y="1170797"/>
                  </a:lnTo>
                  <a:cubicBezTo>
                    <a:pt x="1042444" y="1241028"/>
                    <a:pt x="955197" y="1291401"/>
                    <a:pt x="859474" y="1316734"/>
                  </a:cubicBezTo>
                  <a:lnTo>
                    <a:pt x="803314" y="1555648"/>
                  </a:lnTo>
                  <a:lnTo>
                    <a:pt x="630382" y="1555648"/>
                  </a:lnTo>
                  <a:lnTo>
                    <a:pt x="574222" y="1316734"/>
                  </a:lnTo>
                  <a:cubicBezTo>
                    <a:pt x="478500" y="1291400"/>
                    <a:pt x="391252" y="1241028"/>
                    <a:pt x="321451" y="1170797"/>
                  </a:cubicBezTo>
                  <a:lnTo>
                    <a:pt x="86466" y="1241618"/>
                  </a:lnTo>
                  <a:lnTo>
                    <a:pt x="0" y="1091854"/>
                  </a:lnTo>
                  <a:lnTo>
                    <a:pt x="178825" y="923761"/>
                  </a:lnTo>
                  <a:cubicBezTo>
                    <a:pt x="152903" y="828196"/>
                    <a:pt x="152903" y="727451"/>
                    <a:pt x="178825" y="631887"/>
                  </a:cubicBezTo>
                  <a:lnTo>
                    <a:pt x="0" y="463794"/>
                  </a:lnTo>
                  <a:lnTo>
                    <a:pt x="86466" y="314030"/>
                  </a:lnTo>
                  <a:lnTo>
                    <a:pt x="321451" y="384851"/>
                  </a:lnTo>
                  <a:cubicBezTo>
                    <a:pt x="391252" y="314620"/>
                    <a:pt x="478499" y="264247"/>
                    <a:pt x="574222" y="238914"/>
                  </a:cubicBezTo>
                  <a:lnTo>
                    <a:pt x="630382" y="0"/>
                  </a:lnTo>
                  <a:close/>
                </a:path>
              </a:pathLst>
            </a:custGeom>
            <a:solidFill>
              <a:srgbClr val="FE715D"/>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0" name="Line Callout 2 22"/>
            <p:cNvSpPr/>
            <p:nvPr/>
          </p:nvSpPr>
          <p:spPr>
            <a:xfrm>
              <a:off x="643724" y="5798405"/>
              <a:ext cx="2321129" cy="844487"/>
            </a:xfrm>
            <a:prstGeom prst="borderCallout2">
              <a:avLst>
                <a:gd name="adj1" fmla="val -59564"/>
                <a:gd name="adj2" fmla="val 165041"/>
                <a:gd name="adj3" fmla="val 9313"/>
                <a:gd name="adj4" fmla="val 137009"/>
                <a:gd name="adj5" fmla="val 18130"/>
                <a:gd name="adj6" fmla="val 108610"/>
              </a:avLst>
            </a:prstGeom>
            <a:solidFill>
              <a:srgbClr val="FE715D"/>
            </a:solidFill>
            <a:ln w="3175">
              <a:solidFill>
                <a:srgbClr val="FE715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1350" b="1" dirty="0">
                  <a:solidFill>
                    <a:prstClr val="black">
                      <a:lumMod val="75000"/>
                      <a:lumOff val="25000"/>
                    </a:prstClr>
                  </a:solidFill>
                  <a:latin typeface="David" panose="020E0502060401010101" pitchFamily="34" charset="-79"/>
                </a:rPr>
                <a:t>שחיקה בדימוי השירות והערכים המתקבלים ממנו</a:t>
              </a:r>
              <a:endParaRPr lang="en-US" sz="1350" b="1" dirty="0">
                <a:solidFill>
                  <a:prstClr val="black">
                    <a:lumMod val="75000"/>
                    <a:lumOff val="25000"/>
                  </a:prstClr>
                </a:solidFill>
                <a:latin typeface="David" panose="020E0502060401010101" pitchFamily="34" charset="-79"/>
              </a:endParaRPr>
            </a:p>
          </p:txBody>
        </p:sp>
      </p:grpSp>
    </p:spTree>
    <p:extLst>
      <p:ext uri="{BB962C8B-B14F-4D97-AF65-F5344CB8AC3E}">
        <p14:creationId xmlns:p14="http://schemas.microsoft.com/office/powerpoint/2010/main" xmlns="" val="2219347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קבוצה 37"/>
          <p:cNvGrpSpPr/>
          <p:nvPr/>
        </p:nvGrpSpPr>
        <p:grpSpPr>
          <a:xfrm>
            <a:off x="6620172" y="1361358"/>
            <a:ext cx="1676300"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581536" y="915653"/>
            <a:ext cx="543847" cy="511684"/>
          </a:xfrm>
          <a:prstGeom prst="rect">
            <a:avLst/>
          </a:prstGeom>
          <a:ln w="12700">
            <a:miter lim="400000"/>
          </a:ln>
        </p:spPr>
      </p:pic>
      <p:sp>
        <p:nvSpPr>
          <p:cNvPr id="30" name="כותרת משנה 2"/>
          <p:cNvSpPr txBox="1">
            <a:spLocks/>
          </p:cNvSpPr>
          <p:nvPr/>
        </p:nvSpPr>
        <p:spPr>
          <a:xfrm>
            <a:off x="6223685" y="1678940"/>
            <a:ext cx="2599296" cy="928407"/>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vert="horz" lIns="68580" tIns="34290" rIns="68580" bIns="34290" rtlCol="0">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he-IL" sz="2400" b="1" dirty="0">
                <a:solidFill>
                  <a:srgbClr val="FA721E"/>
                </a:solidFill>
                <a:latin typeface="Segoe UI Semibold" panose="020B0702040204020203" pitchFamily="34" charset="0"/>
                <a:cs typeface="Segoe UI Semilight" panose="020B0402040204020203" pitchFamily="34" charset="0"/>
              </a:rPr>
              <a:t>ח</a:t>
            </a:r>
            <a:r>
              <a:rPr lang="he-IL" sz="2400" b="1" dirty="0">
                <a:solidFill>
                  <a:schemeClr val="accent2"/>
                </a:solidFill>
                <a:latin typeface="Segoe UI Semibold" panose="020B0702040204020203" pitchFamily="34" charset="0"/>
                <a:cs typeface="Segoe UI Semilight" panose="020B0402040204020203" pitchFamily="34" charset="0"/>
              </a:rPr>
              <a:t>שופ</a:t>
            </a:r>
            <a:r>
              <a:rPr lang="he-IL" sz="2400" b="1" dirty="0">
                <a:solidFill>
                  <a:srgbClr val="FA721E"/>
                </a:solidFill>
                <a:latin typeface="Segoe UI Semibold" panose="020B0702040204020203" pitchFamily="34" charset="0"/>
                <a:cs typeface="Segoe UI Semilight" panose="020B0402040204020203" pitchFamily="34" charset="0"/>
              </a:rPr>
              <a:t>ים</a:t>
            </a:r>
            <a:endParaRPr lang="he-IL" sz="1800" i="1" dirty="0">
              <a:solidFill>
                <a:srgbClr val="FA721E"/>
              </a:solidFill>
              <a:latin typeface="Segoe UI Semilight" panose="020B0402040204020203" pitchFamily="34" charset="0"/>
              <a:cs typeface="Segoe UI Semilight" panose="020B0402040204020203" pitchFamily="34" charset="0"/>
            </a:endParaRPr>
          </a:p>
        </p:txBody>
      </p:sp>
      <p:sp>
        <p:nvSpPr>
          <p:cNvPr id="17" name="מלבן 16"/>
          <p:cNvSpPr/>
          <p:nvPr/>
        </p:nvSpPr>
        <p:spPr>
          <a:xfrm>
            <a:off x="5329536" y="1249824"/>
            <a:ext cx="1301959" cy="323165"/>
          </a:xfrm>
          <a:prstGeom prst="rect">
            <a:avLst/>
          </a:prstGeom>
        </p:spPr>
        <p:txBody>
          <a:bodyPr wrap="none">
            <a:spAutoFit/>
          </a:bodyPr>
          <a:lstStyle/>
          <a:p>
            <a:pPr algn="ctr" rtl="0"/>
            <a:r>
              <a:rPr lang="he-IL" sz="1500" dirty="0">
                <a:latin typeface="Guttman Haim" panose="02010401010101010101" pitchFamily="2" charset="-79"/>
                <a:ea typeface="Segoe UI" panose="020B0502040204020203" pitchFamily="34" charset="0"/>
                <a:cs typeface="Guttman Haim" panose="02010401010101010101" pitchFamily="2" charset="-79"/>
              </a:rPr>
              <a:t>תמונת המצב</a:t>
            </a:r>
          </a:p>
        </p:txBody>
      </p:sp>
      <p:sp>
        <p:nvSpPr>
          <p:cNvPr id="10" name="מלבן 9"/>
          <p:cNvSpPr/>
          <p:nvPr/>
        </p:nvSpPr>
        <p:spPr>
          <a:xfrm>
            <a:off x="5340861" y="882953"/>
            <a:ext cx="3143566" cy="600164"/>
          </a:xfrm>
          <a:prstGeom prst="rect">
            <a:avLst/>
          </a:prstGeom>
        </p:spPr>
        <p:txBody>
          <a:bodyPr wrap="square">
            <a:spAutoFit/>
          </a:bodyPr>
          <a:lstStyle/>
          <a:p>
            <a:pPr algn="ctr" rtl="0"/>
            <a:r>
              <a:rPr lang="he-IL" sz="3300" dirty="0">
                <a:solidFill>
                  <a:srgbClr val="FA721E"/>
                </a:solidFill>
                <a:latin typeface="Guttman Haim" panose="02010401010101010101" pitchFamily="2" charset="-79"/>
                <a:ea typeface="Segoe UI" panose="020B0502040204020203" pitchFamily="34" charset="0"/>
                <a:cs typeface="Guttman Haim" panose="02010401010101010101" pitchFamily="2" charset="-79"/>
              </a:rPr>
              <a:t>לפקד בעת הזו</a:t>
            </a:r>
          </a:p>
        </p:txBody>
      </p:sp>
      <p:sp>
        <p:nvSpPr>
          <p:cNvPr id="21" name="מלבן 20"/>
          <p:cNvSpPr/>
          <p:nvPr/>
        </p:nvSpPr>
        <p:spPr>
          <a:xfrm>
            <a:off x="107836" y="3647199"/>
            <a:ext cx="4590957" cy="1169551"/>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lgn="r"/>
            <a:r>
              <a:rPr lang="he-IL" sz="1400" dirty="0"/>
              <a:t>רציתי לטוס אז המפקד שלי עשה לי פרצופים, עקץ אותי בצורה לא בריאה. אני מפקד מ"פ לא איזה חייל צעיר שאתה מדבר </a:t>
            </a:r>
            <a:r>
              <a:rPr lang="he-IL" sz="1400" dirty="0" err="1"/>
              <a:t>איתו</a:t>
            </a:r>
            <a:r>
              <a:rPr lang="he-IL" sz="1400" dirty="0"/>
              <a:t>... הבעיה שאנשים ברמה הממונה לא מסתכלים עלינו. כי נוח לרמה הממונה לקבוע לו"ז שנוח להם" (מ"פ בהכשרה קרבית)</a:t>
            </a:r>
            <a:endParaRPr lang="en-US" sz="1400" dirty="0"/>
          </a:p>
        </p:txBody>
      </p:sp>
      <p:sp>
        <p:nvSpPr>
          <p:cNvPr id="34" name="מלבן 33"/>
          <p:cNvSpPr/>
          <p:nvPr/>
        </p:nvSpPr>
        <p:spPr>
          <a:xfrm>
            <a:off x="5002303" y="4344946"/>
            <a:ext cx="3820678" cy="599969"/>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140000"/>
              </a:lnSpc>
              <a:spcBef>
                <a:spcPts val="750"/>
              </a:spcBef>
              <a:spcAft>
                <a:spcPts val="600"/>
              </a:spcAft>
            </a:pPr>
            <a:r>
              <a:rPr lang="he-IL" sz="1500" dirty="0">
                <a:solidFill>
                  <a:srgbClr val="FA721E"/>
                </a:solidFill>
                <a:latin typeface="Segoe UI Semilight" panose="020B0402040204020203" pitchFamily="34" charset="0"/>
                <a:cs typeface="Segoe UI Semilight" panose="020B0402040204020203" pitchFamily="34" charset="0"/>
              </a:rPr>
              <a:t>שיח על גבולות העצמאות המפקד ויכולת השפעתו</a:t>
            </a:r>
          </a:p>
        </p:txBody>
      </p:sp>
      <p:sp>
        <p:nvSpPr>
          <p:cNvPr id="35" name="מלבן 34"/>
          <p:cNvSpPr/>
          <p:nvPr/>
        </p:nvSpPr>
        <p:spPr>
          <a:xfrm>
            <a:off x="5002303" y="2805574"/>
            <a:ext cx="3834000" cy="628060"/>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140000"/>
              </a:lnSpc>
            </a:pPr>
            <a:r>
              <a:rPr lang="he-IL" sz="1500" dirty="0">
                <a:solidFill>
                  <a:srgbClr val="FA721E"/>
                </a:solidFill>
                <a:latin typeface="Segoe UI Semilight" panose="020B0402040204020203" pitchFamily="34" charset="0"/>
                <a:cs typeface="Segoe UI Semilight" panose="020B0402040204020203" pitchFamily="34" charset="0"/>
              </a:rPr>
              <a:t>תראו אותי! שילוב בין השירות לתחומי חיים נוספים</a:t>
            </a:r>
          </a:p>
        </p:txBody>
      </p:sp>
      <p:sp>
        <p:nvSpPr>
          <p:cNvPr id="46" name="מלבן 45"/>
          <p:cNvSpPr/>
          <p:nvPr/>
        </p:nvSpPr>
        <p:spPr>
          <a:xfrm>
            <a:off x="5002302" y="2129930"/>
            <a:ext cx="3820678" cy="524114"/>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ctr">
              <a:spcBef>
                <a:spcPts val="750"/>
              </a:spcBef>
              <a:spcAft>
                <a:spcPts val="600"/>
              </a:spcAft>
            </a:pPr>
            <a:r>
              <a:rPr lang="he-IL" sz="1500" dirty="0">
                <a:solidFill>
                  <a:srgbClr val="FA721E"/>
                </a:solidFill>
                <a:latin typeface="Segoe UI Semilight" panose="020B0402040204020203" pitchFamily="34" charset="0"/>
                <a:cs typeface="Segoe UI Semilight" panose="020B0402040204020203" pitchFamily="34" charset="0"/>
              </a:rPr>
              <a:t>המפקד חשוף חיצונית ופנימית- עוצמת הרשתות</a:t>
            </a:r>
            <a:endParaRPr lang="en-US" sz="1500" dirty="0">
              <a:solidFill>
                <a:srgbClr val="FA721E"/>
              </a:solidFill>
              <a:latin typeface="Segoe UI Semilight" panose="020B0402040204020203" pitchFamily="34" charset="0"/>
              <a:cs typeface="Segoe UI Semilight" panose="020B0402040204020203" pitchFamily="34" charset="0"/>
            </a:endParaRPr>
          </a:p>
        </p:txBody>
      </p:sp>
      <p:sp>
        <p:nvSpPr>
          <p:cNvPr id="3" name="מלבן 2"/>
          <p:cNvSpPr/>
          <p:nvPr/>
        </p:nvSpPr>
        <p:spPr>
          <a:xfrm>
            <a:off x="107836" y="1332435"/>
            <a:ext cx="4590961" cy="954107"/>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lgn="r"/>
            <a:r>
              <a:rPr lang="he-IL" sz="1400" dirty="0"/>
              <a:t>"זה הרבה עניין של תקשורת, כל דבר שקורה נחשף מהר מאוד ואז יש פחד של מה שאומרים וההשפעה של הציבור. הציבור מאוד מחובר לעשייה בצה"ל היום" (מ"פ בהכשרה קרבית).</a:t>
            </a:r>
          </a:p>
        </p:txBody>
      </p:sp>
      <p:sp>
        <p:nvSpPr>
          <p:cNvPr id="24" name="מלבן 23"/>
          <p:cNvSpPr/>
          <p:nvPr/>
        </p:nvSpPr>
        <p:spPr>
          <a:xfrm>
            <a:off x="5002301" y="5074661"/>
            <a:ext cx="3820679" cy="435672"/>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107000"/>
              </a:lnSpc>
              <a:spcAft>
                <a:spcPts val="600"/>
              </a:spcAft>
            </a:pPr>
            <a:r>
              <a:rPr lang="he-IL" sz="1500" dirty="0">
                <a:solidFill>
                  <a:srgbClr val="FA721E"/>
                </a:solidFill>
                <a:latin typeface="Segoe UI Semilight" panose="020B0402040204020203" pitchFamily="34" charset="0"/>
                <a:cs typeface="Segoe UI Semilight" panose="020B0402040204020203" pitchFamily="34" charset="0"/>
              </a:rPr>
              <a:t>רוצים לדבר ערכים</a:t>
            </a:r>
            <a:endParaRPr lang="en-US" sz="1500" dirty="0">
              <a:solidFill>
                <a:srgbClr val="FA721E"/>
              </a:solidFill>
              <a:latin typeface="Segoe UI Semilight" panose="020B0402040204020203" pitchFamily="34" charset="0"/>
              <a:cs typeface="Segoe UI Semilight" panose="020B0402040204020203" pitchFamily="34" charset="0"/>
            </a:endParaRPr>
          </a:p>
        </p:txBody>
      </p:sp>
      <p:sp>
        <p:nvSpPr>
          <p:cNvPr id="2" name="מלבן 1"/>
          <p:cNvSpPr/>
          <p:nvPr/>
        </p:nvSpPr>
        <p:spPr>
          <a:xfrm>
            <a:off x="107836" y="2544453"/>
            <a:ext cx="4590958" cy="954107"/>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lgn="r"/>
            <a:r>
              <a:rPr lang="en-US" sz="1400" dirty="0"/>
              <a:t> </a:t>
            </a:r>
            <a:r>
              <a:rPr lang="he-IL" sz="1400" dirty="0"/>
              <a:t>"יש לחיילים את כל המידע שהם צריכים ובשנייה הם יכולים לייצר לך רעש שאתה יכול להימנע ממנו... בשנייה הם יכולים לפנות לגורמים ואתה מקבל צילום מסך" (סא"ל במטה)</a:t>
            </a:r>
          </a:p>
        </p:txBody>
      </p:sp>
      <p:sp>
        <p:nvSpPr>
          <p:cNvPr id="5" name="מלבן 4"/>
          <p:cNvSpPr/>
          <p:nvPr/>
        </p:nvSpPr>
        <p:spPr>
          <a:xfrm>
            <a:off x="107836" y="5585713"/>
            <a:ext cx="4590958" cy="523220"/>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lgn="r"/>
            <a:r>
              <a:rPr lang="he-IL" sz="1400" dirty="0"/>
              <a:t>"לכל דבר צריך אישורים, אפילו לירות מרגמה הכי פשוטה... אז זה לא בשבילי" (מ"פ בהכשרה קרבית).</a:t>
            </a:r>
            <a:endParaRPr lang="en-US" sz="1400" dirty="0"/>
          </a:p>
        </p:txBody>
      </p:sp>
      <p:sp>
        <p:nvSpPr>
          <p:cNvPr id="22" name="מלבן 21"/>
          <p:cNvSpPr/>
          <p:nvPr/>
        </p:nvSpPr>
        <p:spPr>
          <a:xfrm>
            <a:off x="107836" y="5074661"/>
            <a:ext cx="4590958" cy="307777"/>
          </a:xfrm>
          <a:prstGeom prst="rect">
            <a:avLst/>
          </a:prstGeom>
          <a:gradFill flip="none" rotWithShape="1">
            <a:gsLst>
              <a:gs pos="48000">
                <a:srgbClr val="FCB88E">
                  <a:tint val="66000"/>
                  <a:satMod val="160000"/>
                </a:srgbClr>
              </a:gs>
              <a:gs pos="100000">
                <a:srgbClr val="FCB88E">
                  <a:tint val="44500"/>
                  <a:satMod val="160000"/>
                </a:srgbClr>
              </a:gs>
              <a:gs pos="100000">
                <a:srgbClr val="FCB88E">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lgn="r"/>
            <a:r>
              <a:rPr lang="he-IL" sz="1400" dirty="0"/>
              <a:t>"אין דבר כזה 'כי ככה'. כל דבר צריך להסביר" (מ"פ)</a:t>
            </a:r>
            <a:endParaRPr lang="en-US" sz="1400" dirty="0"/>
          </a:p>
        </p:txBody>
      </p:sp>
      <p:sp>
        <p:nvSpPr>
          <p:cNvPr id="20" name="מלבן 19"/>
          <p:cNvSpPr/>
          <p:nvPr/>
        </p:nvSpPr>
        <p:spPr>
          <a:xfrm>
            <a:off x="5019458" y="3563379"/>
            <a:ext cx="3834000" cy="628060"/>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140000"/>
              </a:lnSpc>
            </a:pPr>
            <a:r>
              <a:rPr lang="he-IL" sz="1500" dirty="0">
                <a:solidFill>
                  <a:srgbClr val="FA721E"/>
                </a:solidFill>
                <a:latin typeface="Segoe UI Semilight" panose="020B0402040204020203" pitchFamily="34" charset="0"/>
                <a:cs typeface="Segoe UI Semilight" panose="020B0402040204020203" pitchFamily="34" charset="0"/>
              </a:rPr>
              <a:t>תראו אותי! – גם בפיתוח אישי</a:t>
            </a:r>
          </a:p>
        </p:txBody>
      </p:sp>
    </p:spTree>
    <p:extLst>
      <p:ext uri="{BB962C8B-B14F-4D97-AF65-F5344CB8AC3E}">
        <p14:creationId xmlns:p14="http://schemas.microsoft.com/office/powerpoint/2010/main" xmlns="" val="405968178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קבוצה 37"/>
          <p:cNvGrpSpPr/>
          <p:nvPr/>
        </p:nvGrpSpPr>
        <p:grpSpPr>
          <a:xfrm>
            <a:off x="6417543" y="1506540"/>
            <a:ext cx="1729425"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434039" y="982282"/>
            <a:ext cx="543847" cy="511684"/>
          </a:xfrm>
          <a:prstGeom prst="rect">
            <a:avLst/>
          </a:prstGeom>
          <a:ln w="12700">
            <a:miter lim="400000"/>
          </a:ln>
        </p:spPr>
      </p:pic>
      <p:sp>
        <p:nvSpPr>
          <p:cNvPr id="17" name="מלבן 16"/>
          <p:cNvSpPr/>
          <p:nvPr/>
        </p:nvSpPr>
        <p:spPr>
          <a:xfrm>
            <a:off x="5079700" y="1385272"/>
            <a:ext cx="1398140" cy="323165"/>
          </a:xfrm>
          <a:prstGeom prst="rect">
            <a:avLst/>
          </a:prstGeom>
        </p:spPr>
        <p:txBody>
          <a:bodyPr wrap="none">
            <a:spAutoFit/>
          </a:bodyPr>
          <a:lstStyle/>
          <a:p>
            <a:pPr algn="ctr" rtl="0"/>
            <a:r>
              <a:rPr lang="he-IL" sz="1500" dirty="0">
                <a:latin typeface="Guttman Haim" panose="02010401010101010101" pitchFamily="2" charset="-79"/>
                <a:ea typeface="Segoe UI" panose="020B0502040204020203" pitchFamily="34" charset="0"/>
                <a:cs typeface="Guttman Haim" panose="02010401010101010101" pitchFamily="2" charset="-79"/>
              </a:rPr>
              <a:t>תמונת  המצב</a:t>
            </a:r>
          </a:p>
        </p:txBody>
      </p:sp>
      <p:sp>
        <p:nvSpPr>
          <p:cNvPr id="18" name="מלבן 17"/>
          <p:cNvSpPr/>
          <p:nvPr/>
        </p:nvSpPr>
        <p:spPr>
          <a:xfrm>
            <a:off x="5447360" y="972716"/>
            <a:ext cx="3243191" cy="600164"/>
          </a:xfrm>
          <a:prstGeom prst="rect">
            <a:avLst/>
          </a:prstGeom>
        </p:spPr>
        <p:txBody>
          <a:bodyPr wrap="square">
            <a:spAutoFit/>
          </a:bodyPr>
          <a:lstStyle/>
          <a:p>
            <a:pPr algn="ctr" rtl="0"/>
            <a:r>
              <a:rPr lang="he-IL" sz="3300" dirty="0">
                <a:solidFill>
                  <a:srgbClr val="00B0F0"/>
                </a:solidFill>
                <a:latin typeface="Guttman Haim" panose="02010401010101010101" pitchFamily="2" charset="-79"/>
                <a:ea typeface="Segoe UI" panose="020B0502040204020203" pitchFamily="34" charset="0"/>
                <a:cs typeface="Guttman Haim" panose="02010401010101010101" pitchFamily="2" charset="-79"/>
              </a:rPr>
              <a:t>צבא-חברה</a:t>
            </a:r>
          </a:p>
        </p:txBody>
      </p:sp>
      <p:sp>
        <p:nvSpPr>
          <p:cNvPr id="5" name="מלבן 4"/>
          <p:cNvSpPr/>
          <p:nvPr/>
        </p:nvSpPr>
        <p:spPr>
          <a:xfrm>
            <a:off x="83824" y="4379081"/>
            <a:ext cx="3948693" cy="1200329"/>
          </a:xfrm>
          <a:prstGeom prst="rect">
            <a:avLst/>
          </a:prstGeom>
          <a:gradFill flip="none" rotWithShape="1">
            <a:gsLst>
              <a:gs pos="25000">
                <a:srgbClr val="00B0F0">
                  <a:tint val="66000"/>
                  <a:satMod val="160000"/>
                </a:srgbClr>
              </a:gs>
              <a:gs pos="86000">
                <a:srgbClr val="00B0F0">
                  <a:tint val="44500"/>
                  <a:satMod val="160000"/>
                </a:srgbClr>
              </a:gs>
              <a:gs pos="100000">
                <a:srgbClr val="00B0F0">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i="1" dirty="0"/>
              <a:t>"ביום יום ההתעסקות עם החיילים בהקשר של ההתמודדות זה לא מיצג צבא עם ובסוף פוגע במשימה... יש חיילים שלא רוצים לעזור לעצמם והמערכת מבזבזת עליהם את הזמן.. הצבא לא יודע לשים את הגבול שבו הוא מוותר על חיילים" (מקבוצת מיקוד סרן/רס"ן ביח' עורפיות)</a:t>
            </a:r>
          </a:p>
        </p:txBody>
      </p:sp>
      <p:sp>
        <p:nvSpPr>
          <p:cNvPr id="26" name="מלבן 25"/>
          <p:cNvSpPr/>
          <p:nvPr/>
        </p:nvSpPr>
        <p:spPr>
          <a:xfrm>
            <a:off x="4257754" y="3029446"/>
            <a:ext cx="4558076" cy="489626"/>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140000"/>
              </a:lnSpc>
              <a:spcBef>
                <a:spcPts val="750"/>
              </a:spcBef>
              <a:spcAft>
                <a:spcPts val="600"/>
              </a:spcAft>
            </a:pPr>
            <a:r>
              <a:rPr lang="he-IL" sz="1500" dirty="0">
                <a:solidFill>
                  <a:srgbClr val="00B0F0"/>
                </a:solidFill>
                <a:latin typeface="Segoe UI Semilight" panose="020B0402040204020203" pitchFamily="34" charset="0"/>
                <a:cs typeface="Segoe UI Semilight" panose="020B0402040204020203" pitchFamily="34" charset="0"/>
              </a:rPr>
              <a:t>מוסד!  גם על רקע שחיקת המוסדות</a:t>
            </a:r>
          </a:p>
        </p:txBody>
      </p:sp>
      <p:sp>
        <p:nvSpPr>
          <p:cNvPr id="27" name="מלבן 26"/>
          <p:cNvSpPr/>
          <p:nvPr/>
        </p:nvSpPr>
        <p:spPr>
          <a:xfrm>
            <a:off x="4257758" y="3695202"/>
            <a:ext cx="4558071" cy="424114"/>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140000"/>
              </a:lnSpc>
              <a:spcBef>
                <a:spcPts val="750"/>
              </a:spcBef>
              <a:spcAft>
                <a:spcPts val="600"/>
              </a:spcAft>
            </a:pPr>
            <a:r>
              <a:rPr lang="he-IL" sz="1500" dirty="0">
                <a:solidFill>
                  <a:srgbClr val="00B0F0"/>
                </a:solidFill>
                <a:latin typeface="Segoe UI Semilight" panose="020B0402040204020203" pitchFamily="34" charset="0"/>
                <a:cs typeface="Segoe UI Semilight" panose="020B0402040204020203" pitchFamily="34" charset="0"/>
              </a:rPr>
              <a:t>צבא של כולם (ממלכתי) למרות שלא תמיד "מעורבב"</a:t>
            </a:r>
            <a:endParaRPr lang="en-US" sz="1500" dirty="0">
              <a:solidFill>
                <a:srgbClr val="00B0F0"/>
              </a:solidFill>
              <a:latin typeface="Segoe UI Semilight" panose="020B0402040204020203" pitchFamily="34" charset="0"/>
              <a:cs typeface="Segoe UI Semilight" panose="020B0402040204020203" pitchFamily="34" charset="0"/>
            </a:endParaRPr>
          </a:p>
        </p:txBody>
      </p:sp>
      <p:sp>
        <p:nvSpPr>
          <p:cNvPr id="28" name="מלבן 27"/>
          <p:cNvSpPr/>
          <p:nvPr/>
        </p:nvSpPr>
        <p:spPr>
          <a:xfrm>
            <a:off x="4257761" y="4316325"/>
            <a:ext cx="4558068" cy="531226"/>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90000"/>
              </a:lnSpc>
              <a:spcBef>
                <a:spcPts val="750"/>
              </a:spcBef>
            </a:pPr>
            <a:r>
              <a:rPr lang="he-IL" sz="1500" dirty="0">
                <a:solidFill>
                  <a:srgbClr val="00B0F0"/>
                </a:solidFill>
                <a:latin typeface="Segoe UI Semilight" panose="020B0402040204020203" pitchFamily="34" charset="0"/>
                <a:cs typeface="Segoe UI Semilight" panose="020B0402040204020203" pitchFamily="34" charset="0"/>
              </a:rPr>
              <a:t>תפקיד כ"מאיץ" חברתי בדגש על תחומי הייטק</a:t>
            </a:r>
          </a:p>
        </p:txBody>
      </p:sp>
      <p:sp>
        <p:nvSpPr>
          <p:cNvPr id="34" name="מלבן 33"/>
          <p:cNvSpPr/>
          <p:nvPr/>
        </p:nvSpPr>
        <p:spPr>
          <a:xfrm>
            <a:off x="4264297" y="2409945"/>
            <a:ext cx="4558066" cy="479423"/>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1" anchor="ctr"/>
          <a:lstStyle/>
          <a:p>
            <a:pPr algn="ctr"/>
            <a:r>
              <a:rPr lang="he-IL" sz="1500" dirty="0">
                <a:solidFill>
                  <a:srgbClr val="00B0F0"/>
                </a:solidFill>
                <a:latin typeface="Segoe UI Semilight" panose="020B0402040204020203" pitchFamily="34" charset="0"/>
                <a:cs typeface="Segoe UI Semilight" panose="020B0402040204020203" pitchFamily="34" charset="0"/>
              </a:rPr>
              <a:t>צבא "נקי" ערכי, מצפן מוסרי  </a:t>
            </a:r>
          </a:p>
        </p:txBody>
      </p:sp>
      <p:sp>
        <p:nvSpPr>
          <p:cNvPr id="6" name="מלבן 5"/>
          <p:cNvSpPr/>
          <p:nvPr/>
        </p:nvSpPr>
        <p:spPr>
          <a:xfrm>
            <a:off x="5967427" y="1867104"/>
            <a:ext cx="2866496" cy="461665"/>
          </a:xfrm>
          <a:prstGeom prst="rect">
            <a:avLst/>
          </a:prstGeom>
        </p:spPr>
        <p:txBody>
          <a:bodyPr wrap="square">
            <a:spAutoFit/>
          </a:bodyPr>
          <a:lstStyle/>
          <a:p>
            <a:r>
              <a:rPr lang="he-IL" sz="2400" b="1" dirty="0">
                <a:solidFill>
                  <a:srgbClr val="00B0F0"/>
                </a:solidFill>
                <a:latin typeface="Segoe UI Semibold" panose="020B0702040204020203" pitchFamily="34" charset="0"/>
                <a:cs typeface="Segoe UI Semilight" panose="020B0402040204020203" pitchFamily="34" charset="0"/>
              </a:rPr>
              <a:t>אחריות</a:t>
            </a:r>
          </a:p>
        </p:txBody>
      </p:sp>
      <p:sp>
        <p:nvSpPr>
          <p:cNvPr id="2" name="מלבן 1"/>
          <p:cNvSpPr/>
          <p:nvPr/>
        </p:nvSpPr>
        <p:spPr>
          <a:xfrm>
            <a:off x="68950" y="2768590"/>
            <a:ext cx="3978440" cy="1200329"/>
          </a:xfrm>
          <a:prstGeom prst="rect">
            <a:avLst/>
          </a:prstGeom>
          <a:gradFill flip="none" rotWithShape="1">
            <a:gsLst>
              <a:gs pos="25000">
                <a:srgbClr val="00B0F0">
                  <a:tint val="66000"/>
                  <a:satMod val="160000"/>
                </a:srgbClr>
              </a:gs>
              <a:gs pos="86000">
                <a:srgbClr val="00B0F0">
                  <a:tint val="44500"/>
                  <a:satMod val="160000"/>
                </a:srgbClr>
              </a:gs>
              <a:gs pos="100000">
                <a:srgbClr val="00B0F0">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i="1" dirty="0"/>
              <a:t>"להבנתי כיום ישנו את צה"ל הלוחם ('צבא שחור' – פריפריה, מזרחיים, עולים – הנושאים בנטל השירות בשדה) ואת צה"ל המתקדם ('צבא לבן' – אמ"ן, ח"א, גופים טכנולוגים). אתוס הלוחם נפגע, החיילים, ההורים ומדינת ישראל מבינים זאת ורוצים להיות חלק מהצבא הלבן" (אל"מ).</a:t>
            </a:r>
          </a:p>
        </p:txBody>
      </p:sp>
      <p:sp>
        <p:nvSpPr>
          <p:cNvPr id="3" name="מלבן 2"/>
          <p:cNvSpPr/>
          <p:nvPr/>
        </p:nvSpPr>
        <p:spPr>
          <a:xfrm>
            <a:off x="113570" y="2121344"/>
            <a:ext cx="3930894" cy="461665"/>
          </a:xfrm>
          <a:prstGeom prst="rect">
            <a:avLst/>
          </a:prstGeom>
          <a:gradFill flip="none" rotWithShape="1">
            <a:gsLst>
              <a:gs pos="25000">
                <a:srgbClr val="00B0F0">
                  <a:tint val="66000"/>
                  <a:satMod val="160000"/>
                </a:srgbClr>
              </a:gs>
              <a:gs pos="86000">
                <a:srgbClr val="00B0F0">
                  <a:tint val="44500"/>
                  <a:satMod val="160000"/>
                </a:srgbClr>
              </a:gs>
              <a:gs pos="100000">
                <a:srgbClr val="00B0F0">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i="1" dirty="0"/>
              <a:t>צה"ל נהנה עדיין מתמיכה ציבורית אדירה ומאהבה רבה של רוב חלקי </a:t>
            </a:r>
            <a:r>
              <a:rPr lang="he-IL" sz="1200" i="1" dirty="0" err="1"/>
              <a:t>האוכלוסיה</a:t>
            </a:r>
            <a:r>
              <a:rPr lang="he-IL" sz="1200" i="1" dirty="0"/>
              <a:t>" (אל"מ, </a:t>
            </a:r>
            <a:r>
              <a:rPr lang="he-IL" sz="1200" i="1" dirty="0" err="1"/>
              <a:t>אט"ל</a:t>
            </a:r>
            <a:r>
              <a:rPr lang="he-IL" sz="1200" i="1" dirty="0"/>
              <a:t>). </a:t>
            </a:r>
            <a:endParaRPr lang="en-US" sz="1200" i="1" dirty="0"/>
          </a:p>
        </p:txBody>
      </p:sp>
      <p:sp>
        <p:nvSpPr>
          <p:cNvPr id="21" name="מלבן 20"/>
          <p:cNvSpPr/>
          <p:nvPr/>
        </p:nvSpPr>
        <p:spPr>
          <a:xfrm>
            <a:off x="113570" y="1217660"/>
            <a:ext cx="3930894" cy="646331"/>
          </a:xfrm>
          <a:prstGeom prst="rect">
            <a:avLst/>
          </a:prstGeom>
          <a:gradFill flip="none" rotWithShape="1">
            <a:gsLst>
              <a:gs pos="25000">
                <a:srgbClr val="00B0F0">
                  <a:tint val="66000"/>
                  <a:satMod val="160000"/>
                </a:srgbClr>
              </a:gs>
              <a:gs pos="86000">
                <a:srgbClr val="00B0F0">
                  <a:tint val="44500"/>
                  <a:satMod val="160000"/>
                </a:srgbClr>
              </a:gs>
              <a:gs pos="100000">
                <a:srgbClr val="00B0F0">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i="1" dirty="0"/>
              <a:t>"צהל כמגדלור ערכי לחברה הישראלית- שימור הצבא כמצפן מוסרי וערכי, מתוקף היותנו צבא העם ותחנה בדרכם של כל צעיר וצעירה", (אל"מ, </a:t>
            </a:r>
            <a:r>
              <a:rPr lang="he-IL" sz="1200" i="1" dirty="0" err="1"/>
              <a:t>ז"י</a:t>
            </a:r>
            <a:r>
              <a:rPr lang="he-IL" sz="1200" i="1" dirty="0"/>
              <a:t>). </a:t>
            </a:r>
            <a:endParaRPr lang="en-US" sz="1200" i="1" dirty="0"/>
          </a:p>
        </p:txBody>
      </p:sp>
      <p:sp>
        <p:nvSpPr>
          <p:cNvPr id="20" name="מלבן 18"/>
          <p:cNvSpPr/>
          <p:nvPr/>
        </p:nvSpPr>
        <p:spPr>
          <a:xfrm>
            <a:off x="4264297" y="5012617"/>
            <a:ext cx="4508063" cy="483179"/>
          </a:xfrm>
          <a:prstGeom prst="rect">
            <a:avLst/>
          </a:prstGeom>
          <a:solidFill>
            <a:schemeClr val="bg1"/>
          </a:solidFill>
          <a:ln>
            <a:gradFill flip="none" rotWithShape="1">
              <a:gsLst>
                <a:gs pos="45000">
                  <a:schemeClr val="accent6"/>
                </a:gs>
                <a:gs pos="47000">
                  <a:srgbClr val="FF0000"/>
                </a:gs>
              </a:gsLst>
              <a:lin ang="5400000" scaled="1"/>
              <a:tileRect/>
            </a:gradFill>
          </a:ln>
        </p:spPr>
        <p:style>
          <a:lnRef idx="2">
            <a:schemeClr val="accent2"/>
          </a:lnRef>
          <a:fillRef idx="1">
            <a:schemeClr val="lt1"/>
          </a:fillRef>
          <a:effectRef idx="0">
            <a:schemeClr val="accent2"/>
          </a:effectRef>
          <a:fontRef idx="minor">
            <a:schemeClr val="dk1"/>
          </a:fontRef>
        </p:style>
        <p:txBody>
          <a:bodyPr rtlCol="1" anchor="ctr"/>
          <a:lstStyle/>
          <a:p>
            <a:pPr algn="ctr">
              <a:lnSpc>
                <a:spcPct val="90000"/>
              </a:lnSpc>
              <a:spcBef>
                <a:spcPts val="750"/>
              </a:spcBef>
            </a:pPr>
            <a:r>
              <a:rPr lang="he-IL" sz="1500" dirty="0">
                <a:solidFill>
                  <a:srgbClr val="00B0F0"/>
                </a:solidFill>
                <a:latin typeface="Segoe UI Semilight" panose="020B0402040204020203" pitchFamily="34" charset="0"/>
                <a:cs typeface="Segoe UI Semilight" panose="020B0402040204020203" pitchFamily="34" charset="0"/>
              </a:rPr>
              <a:t>מתח בין 'צבא העם' למיצוי משמעותי וחיזוק המבט הכלכלי</a:t>
            </a:r>
          </a:p>
        </p:txBody>
      </p:sp>
    </p:spTree>
    <p:extLst>
      <p:ext uri="{BB962C8B-B14F-4D97-AF65-F5344CB8AC3E}">
        <p14:creationId xmlns:p14="http://schemas.microsoft.com/office/powerpoint/2010/main" xmlns="" val="3441280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38" name="קבוצה 37"/>
          <p:cNvGrpSpPr/>
          <p:nvPr/>
        </p:nvGrpSpPr>
        <p:grpSpPr>
          <a:xfrm>
            <a:off x="6417543" y="1506540"/>
            <a:ext cx="1729425"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35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35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35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35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434039" y="982282"/>
            <a:ext cx="543847" cy="511684"/>
          </a:xfrm>
          <a:prstGeom prst="rect">
            <a:avLst/>
          </a:prstGeom>
          <a:ln w="12700">
            <a:miter lim="400000"/>
          </a:ln>
        </p:spPr>
      </p:pic>
      <p:sp>
        <p:nvSpPr>
          <p:cNvPr id="17" name="מלבן 16"/>
          <p:cNvSpPr/>
          <p:nvPr/>
        </p:nvSpPr>
        <p:spPr>
          <a:xfrm>
            <a:off x="6641833" y="1140723"/>
            <a:ext cx="1289135" cy="323165"/>
          </a:xfrm>
          <a:prstGeom prst="rect">
            <a:avLst/>
          </a:prstGeom>
        </p:spPr>
        <p:txBody>
          <a:bodyPr wrap="none">
            <a:spAutoFit/>
          </a:bodyPr>
          <a:lstStyle/>
          <a:p>
            <a:pPr algn="r" rtl="0"/>
            <a:r>
              <a:rPr lang="he-IL" sz="1500" dirty="0">
                <a:latin typeface="Guttman Haim" panose="02010401010101010101" pitchFamily="2" charset="-79"/>
                <a:ea typeface="Segoe UI" panose="020B0502040204020203" pitchFamily="34" charset="0"/>
                <a:cs typeface="Guttman Haim" panose="02010401010101010101" pitchFamily="2" charset="-79"/>
              </a:rPr>
              <a:t>הערכת מצב</a:t>
            </a:r>
          </a:p>
        </p:txBody>
      </p:sp>
      <p:sp>
        <p:nvSpPr>
          <p:cNvPr id="18" name="מלבן 17"/>
          <p:cNvSpPr/>
          <p:nvPr/>
        </p:nvSpPr>
        <p:spPr>
          <a:xfrm>
            <a:off x="2817298" y="637960"/>
            <a:ext cx="3243191" cy="600164"/>
          </a:xfrm>
          <a:prstGeom prst="rect">
            <a:avLst/>
          </a:prstGeom>
        </p:spPr>
        <p:txBody>
          <a:bodyPr wrap="square">
            <a:spAutoFit/>
          </a:bodyPr>
          <a:lstStyle/>
          <a:p>
            <a:pPr algn="ctr" rtl="0"/>
            <a:r>
              <a:rPr lang="he-IL" sz="3300" dirty="0">
                <a:solidFill>
                  <a:srgbClr val="00B0F0"/>
                </a:solidFill>
                <a:latin typeface="Guttman Haim" panose="02010401010101010101" pitchFamily="2" charset="-79"/>
                <a:ea typeface="Segoe UI" panose="020B0502040204020203" pitchFamily="34" charset="0"/>
                <a:cs typeface="Guttman Haim" panose="02010401010101010101" pitchFamily="2" charset="-79"/>
              </a:rPr>
              <a:t>צבא-חברה</a:t>
            </a:r>
          </a:p>
        </p:txBody>
      </p:sp>
      <p:sp>
        <p:nvSpPr>
          <p:cNvPr id="23" name="Rounded Rectangle 5"/>
          <p:cNvSpPr/>
          <p:nvPr/>
        </p:nvSpPr>
        <p:spPr>
          <a:xfrm>
            <a:off x="6103525" y="1661879"/>
            <a:ext cx="2982122" cy="4245985"/>
          </a:xfrm>
          <a:prstGeom prst="roundRect">
            <a:avLst/>
          </a:prstGeom>
          <a:ln/>
        </p:spPr>
        <p:style>
          <a:lnRef idx="2">
            <a:schemeClr val="accent1"/>
          </a:lnRef>
          <a:fillRef idx="1">
            <a:schemeClr val="lt1"/>
          </a:fillRef>
          <a:effectRef idx="0">
            <a:schemeClr val="accent1"/>
          </a:effectRef>
          <a:fontRef idx="minor">
            <a:schemeClr val="dk1"/>
          </a:fontRef>
        </p:style>
        <p:txBody>
          <a:bodyPr anchor="ctr"/>
          <a:lstStyle/>
          <a:p>
            <a:pPr marL="108000" algn="r" rtl="1">
              <a:lnSpc>
                <a:spcPct val="150000"/>
              </a:lnSpc>
              <a:defRPr/>
            </a:pPr>
            <a:endParaRPr lang="he-IL" b="1" dirty="0" smtClean="0">
              <a:solidFill>
                <a:schemeClr val="tx1"/>
              </a:solidFill>
              <a:latin typeface="Segoe UI Semilight" panose="020B0402040204020203" pitchFamily="34" charset="0"/>
              <a:cs typeface="Segoe UI Semilight" panose="020B0402040204020203" pitchFamily="34" charset="0"/>
            </a:endParaRPr>
          </a:p>
          <a:p>
            <a:pPr marL="108000" algn="r" rtl="1">
              <a:lnSpc>
                <a:spcPct val="150000"/>
              </a:lnSpc>
              <a:defRPr/>
            </a:pPr>
            <a:r>
              <a:rPr lang="he-IL" b="1" dirty="0" smtClean="0">
                <a:solidFill>
                  <a:schemeClr val="tx1"/>
                </a:solidFill>
                <a:latin typeface="Segoe UI Semilight" panose="020B0402040204020203" pitchFamily="34" charset="0"/>
                <a:cs typeface="Segoe UI Semilight" panose="020B0402040204020203" pitchFamily="34" charset="0"/>
              </a:rPr>
              <a:t>צה"ל </a:t>
            </a:r>
            <a:r>
              <a:rPr lang="he-IL" b="1" dirty="0">
                <a:solidFill>
                  <a:schemeClr val="tx1"/>
                </a:solidFill>
                <a:latin typeface="Segoe UI Semilight" panose="020B0402040204020203" pitchFamily="34" charset="0"/>
                <a:cs typeface="Segoe UI Semilight" panose="020B0402040204020203" pitchFamily="34" charset="0"/>
              </a:rPr>
              <a:t>כמוסד </a:t>
            </a:r>
            <a:r>
              <a:rPr lang="he-IL" b="1" dirty="0" smtClean="0">
                <a:solidFill>
                  <a:schemeClr val="tx1"/>
                </a:solidFill>
                <a:latin typeface="Segoe UI Semilight" panose="020B0402040204020203" pitchFamily="34" charset="0"/>
                <a:cs typeface="Segoe UI Semilight" panose="020B0402040204020203" pitchFamily="34" charset="0"/>
              </a:rPr>
              <a:t>ממלכתי</a:t>
            </a:r>
            <a:endParaRPr lang="he-IL" altLang="he-IL" sz="1200" dirty="0" smtClean="0">
              <a:solidFill>
                <a:schemeClr val="tx1"/>
              </a:solidFill>
              <a:latin typeface="Segoe UI Semilight" panose="020B0402040204020203" pitchFamily="34" charset="0"/>
              <a:cs typeface="Segoe UI Semilight" panose="020B0402040204020203" pitchFamily="34" charset="0"/>
            </a:endParaRPr>
          </a:p>
          <a:p>
            <a:pPr marL="108000" algn="r" rtl="1">
              <a:lnSpc>
                <a:spcPct val="150000"/>
              </a:lnSpc>
              <a:defRPr/>
            </a:pPr>
            <a:r>
              <a:rPr lang="he-IL" altLang="he-IL" sz="1200" dirty="0" smtClean="0">
                <a:solidFill>
                  <a:schemeClr val="tx1"/>
                </a:solidFill>
                <a:latin typeface="Segoe UI Semilight" panose="020B0402040204020203" pitchFamily="34" charset="0"/>
                <a:cs typeface="Segoe UI Semilight" panose="020B0402040204020203" pitchFamily="34" charset="0"/>
              </a:rPr>
              <a:t>ירידה </a:t>
            </a:r>
            <a:r>
              <a:rPr lang="he-IL" altLang="he-IL" sz="1200" dirty="0">
                <a:solidFill>
                  <a:schemeClr val="tx1"/>
                </a:solidFill>
                <a:latin typeface="Segoe UI Semilight" panose="020B0402040204020203" pitchFamily="34" charset="0"/>
                <a:cs typeface="Segoe UI Semilight" panose="020B0402040204020203" pitchFamily="34" charset="0"/>
              </a:rPr>
              <a:t>באמון מוסדות מדינה (מגמה עולמית</a:t>
            </a:r>
            <a:r>
              <a:rPr lang="he-IL" altLang="he-IL" sz="1200" dirty="0" smtClean="0">
                <a:solidFill>
                  <a:schemeClr val="tx1"/>
                </a:solidFill>
                <a:latin typeface="Segoe UI Semilight" panose="020B0402040204020203" pitchFamily="34" charset="0"/>
                <a:cs typeface="Segoe UI Semilight" panose="020B0402040204020203" pitchFamily="34" charset="0"/>
              </a:rPr>
              <a:t>)</a:t>
            </a:r>
          </a:p>
          <a:p>
            <a:pPr marL="108000" algn="r" rtl="1">
              <a:lnSpc>
                <a:spcPct val="150000"/>
              </a:lnSpc>
              <a:defRPr/>
            </a:pPr>
            <a:endParaRPr lang="he-IL" altLang="he-IL" sz="1200" dirty="0" smtClean="0">
              <a:solidFill>
                <a:schemeClr val="tx1"/>
              </a:solidFill>
              <a:latin typeface="Segoe UI Semilight" panose="020B0402040204020203" pitchFamily="34" charset="0"/>
              <a:cs typeface="Segoe UI Semilight" panose="020B0402040204020203" pitchFamily="34" charset="0"/>
            </a:endParaRPr>
          </a:p>
          <a:p>
            <a:pPr marL="108000" algn="r" rtl="1">
              <a:lnSpc>
                <a:spcPct val="150000"/>
              </a:lnSpc>
              <a:defRPr/>
            </a:pPr>
            <a:r>
              <a:rPr lang="he-IL" altLang="he-IL" sz="1200" dirty="0" err="1" smtClean="0">
                <a:solidFill>
                  <a:schemeClr val="tx1"/>
                </a:solidFill>
                <a:latin typeface="Segoe UI Semilight" panose="020B0402040204020203" pitchFamily="34" charset="0"/>
                <a:cs typeface="Segoe UI Semilight" panose="020B0402040204020203" pitchFamily="34" charset="0"/>
              </a:rPr>
              <a:t>אתגור</a:t>
            </a:r>
            <a:r>
              <a:rPr lang="he-IL" altLang="he-IL" sz="1200" dirty="0" smtClean="0">
                <a:solidFill>
                  <a:schemeClr val="tx1"/>
                </a:solidFill>
                <a:latin typeface="Segoe UI Semilight" panose="020B0402040204020203" pitchFamily="34" charset="0"/>
                <a:cs typeface="Segoe UI Semilight" panose="020B0402040204020203" pitchFamily="34" charset="0"/>
              </a:rPr>
              <a:t> </a:t>
            </a:r>
            <a:r>
              <a:rPr lang="he-IL" altLang="he-IL" sz="1200" dirty="0">
                <a:solidFill>
                  <a:schemeClr val="tx1"/>
                </a:solidFill>
                <a:latin typeface="Segoe UI Semilight" panose="020B0402040204020203" pitchFamily="34" charset="0"/>
                <a:cs typeface="Segoe UI Semilight" panose="020B0402040204020203" pitchFamily="34" charset="0"/>
              </a:rPr>
              <a:t>מעמדן של סמכויות צבאיות (פרקליטות, יוהל"ם דובר צה"ל)</a:t>
            </a:r>
          </a:p>
          <a:p>
            <a:pPr marL="108000" algn="r" rtl="1">
              <a:lnSpc>
                <a:spcPct val="150000"/>
              </a:lnSpc>
              <a:defRPr/>
            </a:pPr>
            <a:r>
              <a:rPr lang="he-IL" altLang="he-IL" sz="1350" b="1" dirty="0">
                <a:solidFill>
                  <a:schemeClr val="tx1"/>
                </a:solidFill>
                <a:latin typeface="Segoe UI Semilight" panose="020B0402040204020203" pitchFamily="34" charset="0"/>
                <a:cs typeface="Segoe UI Semilight" panose="020B0402040204020203" pitchFamily="34" charset="0"/>
              </a:rPr>
              <a:t>קיטוב ופוליטיזציה</a:t>
            </a:r>
          </a:p>
          <a:p>
            <a:pPr marL="108000" algn="r">
              <a:lnSpc>
                <a:spcPct val="150000"/>
              </a:lnSpc>
              <a:defRPr/>
            </a:pPr>
            <a:r>
              <a:rPr lang="he-IL" sz="1200" dirty="0">
                <a:solidFill>
                  <a:schemeClr val="tx1"/>
                </a:solidFill>
                <a:latin typeface="Segoe UI Semilight" panose="020B0402040204020203" pitchFamily="34" charset="0"/>
                <a:cs typeface="Segoe UI Semilight" panose="020B0402040204020203" pitchFamily="34" charset="0"/>
              </a:rPr>
              <a:t> </a:t>
            </a:r>
            <a:r>
              <a:rPr lang="he-IL" sz="1200" dirty="0" smtClean="0">
                <a:solidFill>
                  <a:schemeClr val="tx1"/>
                </a:solidFill>
                <a:latin typeface="Segoe UI Semilight" panose="020B0402040204020203" pitchFamily="34" charset="0"/>
                <a:cs typeface="Segoe UI Semilight" panose="020B0402040204020203" pitchFamily="34" charset="0"/>
              </a:rPr>
              <a:t> הצבא </a:t>
            </a:r>
            <a:r>
              <a:rPr lang="he-IL" sz="1200" dirty="0">
                <a:solidFill>
                  <a:schemeClr val="tx1"/>
                </a:solidFill>
                <a:latin typeface="Segoe UI Semilight" panose="020B0402040204020203" pitchFamily="34" charset="0"/>
                <a:cs typeface="Segoe UI Semilight" panose="020B0402040204020203" pitchFamily="34" charset="0"/>
              </a:rPr>
              <a:t>כזירת התנצחות </a:t>
            </a:r>
            <a:r>
              <a:rPr lang="he-IL" sz="1200" dirty="0" smtClean="0">
                <a:solidFill>
                  <a:schemeClr val="tx1"/>
                </a:solidFill>
                <a:latin typeface="Segoe UI Semilight" panose="020B0402040204020203" pitchFamily="34" charset="0"/>
                <a:cs typeface="Segoe UI Semilight" panose="020B0402040204020203" pitchFamily="34" charset="0"/>
              </a:rPr>
              <a:t>חברתית</a:t>
            </a:r>
          </a:p>
          <a:p>
            <a:pPr marL="108000" algn="r">
              <a:lnSpc>
                <a:spcPct val="150000"/>
              </a:lnSpc>
              <a:defRPr/>
            </a:pPr>
            <a:endParaRPr lang="he-IL" sz="1200" dirty="0">
              <a:solidFill>
                <a:schemeClr val="tx1"/>
              </a:solidFill>
              <a:latin typeface="Segoe UI Semilight" panose="020B0402040204020203" pitchFamily="34" charset="0"/>
              <a:cs typeface="Segoe UI Semilight" panose="020B0402040204020203" pitchFamily="34" charset="0"/>
            </a:endParaRPr>
          </a:p>
          <a:p>
            <a:pPr marL="108000" algn="r">
              <a:lnSpc>
                <a:spcPct val="150000"/>
              </a:lnSpc>
              <a:defRPr/>
            </a:pPr>
            <a:r>
              <a:rPr lang="he-IL" sz="1200" dirty="0">
                <a:solidFill>
                  <a:schemeClr val="tx1"/>
                </a:solidFill>
                <a:latin typeface="Segoe UI Semilight" panose="020B0402040204020203" pitchFamily="34" charset="0"/>
                <a:cs typeface="Segoe UI Semilight" panose="020B0402040204020203" pitchFamily="34" charset="0"/>
              </a:rPr>
              <a:t> שיח ביקורתי (ותוקפני) זולג מהיבטי בניין הכוח לליבת הפעלת הכוח. </a:t>
            </a:r>
            <a:endParaRPr lang="he-IL" sz="1200" dirty="0" smtClean="0">
              <a:solidFill>
                <a:schemeClr val="tx1"/>
              </a:solidFill>
              <a:latin typeface="Segoe UI Semilight" panose="020B0402040204020203" pitchFamily="34" charset="0"/>
              <a:cs typeface="Segoe UI Semilight" panose="020B0402040204020203" pitchFamily="34" charset="0"/>
            </a:endParaRPr>
          </a:p>
          <a:p>
            <a:pPr marL="108000" algn="r">
              <a:lnSpc>
                <a:spcPct val="150000"/>
              </a:lnSpc>
              <a:defRPr/>
            </a:pPr>
            <a:r>
              <a:rPr lang="he-IL" sz="1200" dirty="0" smtClean="0">
                <a:solidFill>
                  <a:schemeClr val="tx1"/>
                </a:solidFill>
                <a:latin typeface="Segoe UI Semilight" panose="020B0402040204020203" pitchFamily="34" charset="0"/>
                <a:cs typeface="Segoe UI Semilight" panose="020B0402040204020203" pitchFamily="34" charset="0"/>
              </a:rPr>
              <a:t> </a:t>
            </a:r>
            <a:endParaRPr lang="he-IL" sz="1200" dirty="0">
              <a:solidFill>
                <a:schemeClr val="tx1"/>
              </a:solidFill>
              <a:latin typeface="Segoe UI Semilight" panose="020B0402040204020203" pitchFamily="34" charset="0"/>
              <a:cs typeface="Segoe UI Semilight" panose="020B0402040204020203" pitchFamily="34" charset="0"/>
            </a:endParaRPr>
          </a:p>
          <a:p>
            <a:pPr marL="108000" algn="r">
              <a:lnSpc>
                <a:spcPct val="150000"/>
              </a:lnSpc>
              <a:defRPr/>
            </a:pPr>
            <a:r>
              <a:rPr lang="he-IL" sz="1200" dirty="0">
                <a:solidFill>
                  <a:schemeClr val="tx1"/>
                </a:solidFill>
                <a:latin typeface="Segoe UI Semilight" panose="020B0402040204020203" pitchFamily="34" charset="0"/>
                <a:cs typeface="Segoe UI Semilight" panose="020B0402040204020203" pitchFamily="34" charset="0"/>
              </a:rPr>
              <a:t> פיצול בשיח בין דרג בכיר לזוטר- ביקורת פרסונאלית כלפי דרג בכיר. </a:t>
            </a:r>
          </a:p>
          <a:p>
            <a:pPr marL="108000" algn="r" rtl="1">
              <a:lnSpc>
                <a:spcPct val="150000"/>
              </a:lnSpc>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a:p>
            <a:pPr marL="108000" algn="r" rtl="1">
              <a:lnSpc>
                <a:spcPct val="150000"/>
              </a:lnSpc>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p:txBody>
      </p:sp>
      <p:sp>
        <p:nvSpPr>
          <p:cNvPr id="25" name="Rounded Rectangle 5"/>
          <p:cNvSpPr/>
          <p:nvPr/>
        </p:nvSpPr>
        <p:spPr>
          <a:xfrm>
            <a:off x="108642" y="1614734"/>
            <a:ext cx="2829269" cy="4303626"/>
          </a:xfrm>
          <a:prstGeom prst="roundRect">
            <a:avLst/>
          </a:prstGeom>
          <a:ln/>
        </p:spPr>
        <p:style>
          <a:lnRef idx="2">
            <a:schemeClr val="accent1"/>
          </a:lnRef>
          <a:fillRef idx="1">
            <a:schemeClr val="lt1"/>
          </a:fillRef>
          <a:effectRef idx="0">
            <a:schemeClr val="accent1"/>
          </a:effectRef>
          <a:fontRef idx="minor">
            <a:schemeClr val="dk1"/>
          </a:fontRef>
        </p:style>
        <p:txBody>
          <a:bodyPr/>
          <a:lstStyle/>
          <a:p>
            <a:pPr marL="108000" algn="r" rtl="1">
              <a:defRPr/>
            </a:pPr>
            <a:r>
              <a:rPr lang="he-IL" sz="1875" b="1" dirty="0">
                <a:solidFill>
                  <a:schemeClr val="tx1"/>
                </a:solidFill>
                <a:latin typeface="Segoe UI Semilight" panose="020B0402040204020203" pitchFamily="34" charset="0"/>
                <a:cs typeface="Segoe UI Semilight" panose="020B0402040204020203" pitchFamily="34" charset="0"/>
              </a:rPr>
              <a:t>צבא </a:t>
            </a:r>
            <a:r>
              <a:rPr lang="he-IL" sz="1875" b="1" dirty="0" smtClean="0">
                <a:solidFill>
                  <a:schemeClr val="tx1"/>
                </a:solidFill>
                <a:latin typeface="Segoe UI Semilight" panose="020B0402040204020203" pitchFamily="34" charset="0"/>
                <a:cs typeface="Segoe UI Semilight" panose="020B0402040204020203" pitchFamily="34" charset="0"/>
              </a:rPr>
              <a:t>העם </a:t>
            </a:r>
            <a:r>
              <a:rPr lang="he-IL" sz="1350" b="1" dirty="0" smtClean="0">
                <a:solidFill>
                  <a:schemeClr val="tx1"/>
                </a:solidFill>
                <a:latin typeface="Segoe UI Semilight" panose="020B0402040204020203" pitchFamily="34" charset="0"/>
                <a:cs typeface="Segoe UI Semilight" panose="020B0402040204020203" pitchFamily="34" charset="0"/>
              </a:rPr>
              <a:t>אמון </a:t>
            </a:r>
            <a:r>
              <a:rPr lang="he-IL" sz="1350" b="1" dirty="0">
                <a:solidFill>
                  <a:schemeClr val="tx1"/>
                </a:solidFill>
                <a:latin typeface="Segoe UI Semilight" panose="020B0402040204020203" pitchFamily="34" charset="0"/>
                <a:cs typeface="Segoe UI Semilight" panose="020B0402040204020203" pitchFamily="34" charset="0"/>
              </a:rPr>
              <a:t>הציבור</a:t>
            </a:r>
          </a:p>
          <a:p>
            <a:pPr algn="r">
              <a:lnSpc>
                <a:spcPct val="140000"/>
              </a:lnSpc>
              <a:defRPr/>
            </a:pPr>
            <a:r>
              <a:rPr lang="he-IL" altLang="he-IL" sz="1350" dirty="0">
                <a:solidFill>
                  <a:schemeClr val="tx1"/>
                </a:solidFill>
                <a:latin typeface="Segoe UI Semilight" panose="020B0402040204020203" pitchFamily="34" charset="0"/>
                <a:cs typeface="Segoe UI Semilight" panose="020B0402040204020203" pitchFamily="34" charset="0"/>
              </a:rPr>
              <a:t>גבוה ביכולות המבצעיות</a:t>
            </a:r>
          </a:p>
          <a:p>
            <a:pPr algn="r">
              <a:lnSpc>
                <a:spcPct val="140000"/>
              </a:lnSpc>
              <a:defRPr/>
            </a:pPr>
            <a:r>
              <a:rPr lang="he-IL" altLang="he-IL" sz="1350" dirty="0">
                <a:solidFill>
                  <a:schemeClr val="tx1"/>
                </a:solidFill>
                <a:latin typeface="Segoe UI Semilight" panose="020B0402040204020203" pitchFamily="34" charset="0"/>
                <a:cs typeface="Segoe UI Semilight" panose="020B0402040204020203" pitchFamily="34" charset="0"/>
              </a:rPr>
              <a:t>אמון במפקדים הבכירים</a:t>
            </a:r>
          </a:p>
          <a:p>
            <a:pPr algn="r">
              <a:lnSpc>
                <a:spcPct val="140000"/>
              </a:lnSpc>
              <a:defRPr/>
            </a:pPr>
            <a:r>
              <a:rPr lang="he-IL" altLang="he-IL" sz="1350" dirty="0">
                <a:solidFill>
                  <a:schemeClr val="tx1"/>
                </a:solidFill>
                <a:latin typeface="Segoe UI Semilight" panose="020B0402040204020203" pitchFamily="34" charset="0"/>
                <a:cs typeface="Segoe UI Semilight" panose="020B0402040204020203" pitchFamily="34" charset="0"/>
              </a:rPr>
              <a:t>סבבי הלחימה מייצרים תנודתיות </a:t>
            </a:r>
            <a:endParaRPr lang="he-IL" altLang="he-IL" sz="1350" dirty="0" smtClean="0">
              <a:solidFill>
                <a:schemeClr val="tx1"/>
              </a:solidFill>
              <a:latin typeface="Segoe UI Semilight" panose="020B0402040204020203" pitchFamily="34" charset="0"/>
              <a:cs typeface="Segoe UI Semilight" panose="020B0402040204020203" pitchFamily="34" charset="0"/>
            </a:endParaRPr>
          </a:p>
          <a:p>
            <a:pPr algn="r">
              <a:lnSpc>
                <a:spcPct val="140000"/>
              </a:lnSpc>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a:p>
            <a:pPr algn="r">
              <a:lnSpc>
                <a:spcPct val="140000"/>
              </a:lnSpc>
              <a:defRPr/>
            </a:pPr>
            <a:r>
              <a:rPr lang="he-IL" altLang="he-IL" sz="1350" dirty="0">
                <a:solidFill>
                  <a:schemeClr val="tx1"/>
                </a:solidFill>
                <a:latin typeface="Segoe UI Semilight" panose="020B0402040204020203" pitchFamily="34" charset="0"/>
                <a:cs typeface="Segoe UI Semilight" panose="020B0402040204020203" pitchFamily="34" charset="0"/>
              </a:rPr>
              <a:t>אמון נמוך בהתנהלות בשגרה: טיפול בחיילים, יעילות כלכלית, טענות סקטוריאליות</a:t>
            </a:r>
            <a:r>
              <a:rPr lang="he-IL" altLang="he-IL" sz="1350" dirty="0" smtClean="0">
                <a:solidFill>
                  <a:schemeClr val="tx1"/>
                </a:solidFill>
                <a:latin typeface="Segoe UI Semilight" panose="020B0402040204020203" pitchFamily="34" charset="0"/>
                <a:cs typeface="Segoe UI Semilight" panose="020B0402040204020203" pitchFamily="34" charset="0"/>
              </a:rPr>
              <a:t>.</a:t>
            </a:r>
            <a:endParaRPr lang="en-US" altLang="he-IL" sz="1350" dirty="0" smtClean="0">
              <a:solidFill>
                <a:schemeClr val="tx1"/>
              </a:solidFill>
              <a:latin typeface="Segoe UI Semilight" panose="020B0402040204020203" pitchFamily="34" charset="0"/>
              <a:cs typeface="Segoe UI Semilight" panose="020B0402040204020203" pitchFamily="34" charset="0"/>
            </a:endParaRPr>
          </a:p>
          <a:p>
            <a:pPr algn="r">
              <a:lnSpc>
                <a:spcPct val="140000"/>
              </a:lnSpc>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a:p>
            <a:pPr marL="108000" algn="r">
              <a:lnSpc>
                <a:spcPct val="140000"/>
              </a:lnSpc>
              <a:defRPr/>
            </a:pPr>
            <a:r>
              <a:rPr lang="he-IL" sz="1350" b="1" dirty="0">
                <a:solidFill>
                  <a:schemeClr val="tx1"/>
                </a:solidFill>
                <a:latin typeface="Segoe UI Semilight" panose="020B0402040204020203" pitchFamily="34" charset="0"/>
                <a:cs typeface="Segoe UI Semilight" panose="020B0402040204020203" pitchFamily="34" charset="0"/>
              </a:rPr>
              <a:t>משאב טכנולוגי לאומי</a:t>
            </a:r>
          </a:p>
          <a:p>
            <a:pPr marL="108000" algn="r">
              <a:lnSpc>
                <a:spcPct val="140000"/>
              </a:lnSpc>
              <a:defRPr/>
            </a:pPr>
            <a:r>
              <a:rPr lang="he-IL" sz="1350" dirty="0">
                <a:solidFill>
                  <a:schemeClr val="tx1"/>
                </a:solidFill>
                <a:latin typeface="Segoe UI Semilight" panose="020B0402040204020203" pitchFamily="34" charset="0"/>
                <a:cs typeface="Segoe UI Semilight" panose="020B0402040204020203" pitchFamily="34" charset="0"/>
              </a:rPr>
              <a:t>אתוס טכנולוגי לאומי, זהות מוערכת </a:t>
            </a:r>
            <a:r>
              <a:rPr lang="he-IL" sz="1350" dirty="0" smtClean="0">
                <a:solidFill>
                  <a:schemeClr val="tx1"/>
                </a:solidFill>
                <a:latin typeface="Segoe UI Semilight" panose="020B0402040204020203" pitchFamily="34" charset="0"/>
                <a:cs typeface="Segoe UI Semilight" panose="020B0402040204020203" pitchFamily="34" charset="0"/>
              </a:rPr>
              <a:t>ויוקרתית.</a:t>
            </a:r>
            <a:endParaRPr lang="he-IL" sz="1350" dirty="0">
              <a:solidFill>
                <a:schemeClr val="tx1"/>
              </a:solidFill>
              <a:latin typeface="Segoe UI Semilight" panose="020B0402040204020203" pitchFamily="34" charset="0"/>
              <a:cs typeface="Segoe UI Semilight" panose="020B0402040204020203" pitchFamily="34" charset="0"/>
            </a:endParaRPr>
          </a:p>
          <a:p>
            <a:pPr marL="108000" algn="r">
              <a:lnSpc>
                <a:spcPct val="140000"/>
              </a:lnSpc>
              <a:defRPr/>
            </a:pPr>
            <a:r>
              <a:rPr lang="he-IL" sz="1350" dirty="0">
                <a:solidFill>
                  <a:schemeClr val="tx1"/>
                </a:solidFill>
                <a:latin typeface="Segoe UI Semilight" panose="020B0402040204020203" pitchFamily="34" charset="0"/>
                <a:cs typeface="Segoe UI Semilight" panose="020B0402040204020203" pitchFamily="34" charset="0"/>
              </a:rPr>
              <a:t> ציפייה לשימור משוואה של הוגנות בין הקרבי לטכנולוגי</a:t>
            </a:r>
          </a:p>
          <a:p>
            <a:pPr algn="r" rtl="1">
              <a:defRPr/>
            </a:pPr>
            <a:endParaRPr lang="he-IL" altLang="he-IL" sz="1350" dirty="0">
              <a:solidFill>
                <a:schemeClr val="tx1"/>
              </a:solidFill>
              <a:latin typeface="Segoe UI Semilight" panose="020B0402040204020203" pitchFamily="34" charset="0"/>
              <a:cs typeface="Segoe UI Semilight" panose="020B0402040204020203" pitchFamily="34" charset="0"/>
            </a:endParaRPr>
          </a:p>
        </p:txBody>
      </p:sp>
      <p:sp>
        <p:nvSpPr>
          <p:cNvPr id="30" name="Rounded Rectangle 5"/>
          <p:cNvSpPr/>
          <p:nvPr/>
        </p:nvSpPr>
        <p:spPr>
          <a:xfrm>
            <a:off x="2995062" y="1622562"/>
            <a:ext cx="3059591" cy="4303626"/>
          </a:xfrm>
          <a:prstGeom prst="roundRect">
            <a:avLst/>
          </a:prstGeom>
          <a:ln/>
        </p:spPr>
        <p:style>
          <a:lnRef idx="2">
            <a:schemeClr val="accent1"/>
          </a:lnRef>
          <a:fillRef idx="1">
            <a:schemeClr val="lt1"/>
          </a:fillRef>
          <a:effectRef idx="0">
            <a:schemeClr val="accent1"/>
          </a:effectRef>
          <a:fontRef idx="minor">
            <a:schemeClr val="dk1"/>
          </a:fontRef>
        </p:style>
        <p:txBody>
          <a:bodyPr/>
          <a:lstStyle/>
          <a:p>
            <a:pPr marL="108000" algn="r" rtl="1">
              <a:defRPr/>
            </a:pPr>
            <a:r>
              <a:rPr lang="he-IL" sz="1763" b="1" dirty="0" smtClean="0">
                <a:solidFill>
                  <a:schemeClr val="tx1"/>
                </a:solidFill>
                <a:latin typeface="Segoe UI Semilight" panose="020B0402040204020203" pitchFamily="34" charset="0"/>
                <a:cs typeface="Segoe UI Semilight" panose="020B0402040204020203" pitchFamily="34" charset="0"/>
              </a:rPr>
              <a:t>            חברה </a:t>
            </a:r>
            <a:r>
              <a:rPr lang="he-IL" sz="1763" b="1" dirty="0">
                <a:solidFill>
                  <a:schemeClr val="tx1"/>
                </a:solidFill>
                <a:latin typeface="Segoe UI Semilight" panose="020B0402040204020203" pitchFamily="34" charset="0"/>
                <a:cs typeface="Segoe UI Semilight" panose="020B0402040204020203" pitchFamily="34" charset="0"/>
              </a:rPr>
              <a:t>ולחימה</a:t>
            </a:r>
          </a:p>
          <a:p>
            <a:pPr marL="108000" algn="r" rtl="1">
              <a:defRPr/>
            </a:pPr>
            <a:endParaRPr lang="he-IL" sz="1763" b="1" dirty="0">
              <a:solidFill>
                <a:schemeClr val="tx1"/>
              </a:solidFill>
              <a:latin typeface="Segoe UI Semilight" panose="020B0402040204020203" pitchFamily="34" charset="0"/>
              <a:cs typeface="Segoe UI Semilight" panose="020B0402040204020203" pitchFamily="34" charset="0"/>
            </a:endParaRPr>
          </a:p>
          <a:p>
            <a:pPr marL="108000" algn="r">
              <a:lnSpc>
                <a:spcPct val="140000"/>
              </a:lnSpc>
              <a:defRPr/>
            </a:pPr>
            <a:r>
              <a:rPr lang="he-IL" sz="1350" dirty="0">
                <a:solidFill>
                  <a:schemeClr val="tx1"/>
                </a:solidFill>
                <a:latin typeface="Segoe UI Semilight" panose="020B0402040204020203" pitchFamily="34" charset="0"/>
                <a:cs typeface="Segoe UI Semilight" panose="020B0402040204020203" pitchFamily="34" charset="0"/>
              </a:rPr>
              <a:t>בקרב </a:t>
            </a:r>
            <a:r>
              <a:rPr lang="he-IL" sz="1350" dirty="0" err="1">
                <a:solidFill>
                  <a:schemeClr val="tx1"/>
                </a:solidFill>
                <a:latin typeface="Segoe UI Semilight" panose="020B0402040204020203" pitchFamily="34" charset="0"/>
                <a:cs typeface="Segoe UI Semilight" panose="020B0402040204020203" pitchFamily="34" charset="0"/>
              </a:rPr>
              <a:t>המלש"בים</a:t>
            </a:r>
            <a:r>
              <a:rPr lang="he-IL" sz="1350" dirty="0">
                <a:solidFill>
                  <a:schemeClr val="tx1"/>
                </a:solidFill>
                <a:latin typeface="Segoe UI Semilight" panose="020B0402040204020203" pitchFamily="34" charset="0"/>
                <a:cs typeface="Segoe UI Semilight" panose="020B0402040204020203" pitchFamily="34" charset="0"/>
              </a:rPr>
              <a:t>, שינוי בהגדרת שירות משמעותי ובאתוס הלחימה: נדידת מוטיבציות – מג"ב, </a:t>
            </a:r>
            <a:r>
              <a:rPr lang="he-IL" sz="1350" dirty="0" err="1">
                <a:solidFill>
                  <a:schemeClr val="tx1"/>
                </a:solidFill>
                <a:latin typeface="Segoe UI Semilight" panose="020B0402040204020203" pitchFamily="34" charset="0"/>
                <a:cs typeface="Segoe UI Semilight" panose="020B0402040204020203" pitchFamily="34" charset="0"/>
              </a:rPr>
              <a:t>הגנ"א</a:t>
            </a:r>
            <a:endParaRPr lang="he-IL" sz="1350" dirty="0">
              <a:solidFill>
                <a:schemeClr val="tx1"/>
              </a:solidFill>
              <a:latin typeface="Segoe UI Semilight" panose="020B0402040204020203" pitchFamily="34" charset="0"/>
              <a:cs typeface="Segoe UI Semilight" panose="020B0402040204020203" pitchFamily="34" charset="0"/>
            </a:endParaRPr>
          </a:p>
          <a:p>
            <a:pPr marL="108000" algn="r">
              <a:lnSpc>
                <a:spcPct val="140000"/>
              </a:lnSpc>
              <a:defRPr/>
            </a:pPr>
            <a:r>
              <a:rPr lang="he-IL" sz="1350" dirty="0">
                <a:solidFill>
                  <a:schemeClr val="tx1"/>
                </a:solidFill>
                <a:latin typeface="Segoe UI Semilight" panose="020B0402040204020203" pitchFamily="34" charset="0"/>
                <a:cs typeface="Segoe UI Semilight" panose="020B0402040204020203" pitchFamily="34" charset="0"/>
              </a:rPr>
              <a:t>'תנו לצה"ל לנצח' הציפיה לפעולה התקפית ולהכרעה מסורתית בתוקף. </a:t>
            </a:r>
            <a:r>
              <a:rPr lang="he-IL" altLang="he-IL" sz="1350" dirty="0">
                <a:solidFill>
                  <a:schemeClr val="tx1"/>
                </a:solidFill>
                <a:latin typeface="Segoe UI Semilight" panose="020B0402040204020203" pitchFamily="34" charset="0"/>
                <a:cs typeface="Segoe UI Semilight" panose="020B0402040204020203" pitchFamily="34" charset="0"/>
              </a:rPr>
              <a:t> </a:t>
            </a:r>
            <a:endParaRPr lang="he-IL" altLang="he-IL" sz="1350" dirty="0" smtClean="0">
              <a:solidFill>
                <a:schemeClr val="tx1"/>
              </a:solidFill>
              <a:latin typeface="Segoe UI Semilight" panose="020B0402040204020203" pitchFamily="34" charset="0"/>
              <a:cs typeface="Segoe UI Semilight" panose="020B0402040204020203" pitchFamily="34" charset="0"/>
            </a:endParaRPr>
          </a:p>
          <a:p>
            <a:pPr marL="108000" algn="r">
              <a:lnSpc>
                <a:spcPct val="140000"/>
              </a:lnSpc>
              <a:defRPr/>
            </a:pPr>
            <a:r>
              <a:rPr lang="he-IL" altLang="he-IL" sz="1400" dirty="0" smtClean="0">
                <a:solidFill>
                  <a:schemeClr val="tx1"/>
                </a:solidFill>
                <a:latin typeface="Segoe UI Semilight" panose="020B0402040204020203" pitchFamily="34" charset="0"/>
                <a:cs typeface="Segoe UI Semilight" panose="020B0402040204020203" pitchFamily="34" charset="0"/>
              </a:rPr>
              <a:t>חדשנות </a:t>
            </a:r>
            <a:r>
              <a:rPr lang="he-IL" altLang="he-IL" sz="1400" dirty="0">
                <a:solidFill>
                  <a:schemeClr val="tx1"/>
                </a:solidFill>
                <a:latin typeface="Segoe UI Semilight" panose="020B0402040204020203" pitchFamily="34" charset="0"/>
                <a:cs typeface="Segoe UI Semilight" panose="020B0402040204020203" pitchFamily="34" charset="0"/>
              </a:rPr>
              <a:t>טכנולוגית כמרכיב מהותי באמון בכושר </a:t>
            </a:r>
            <a:r>
              <a:rPr lang="he-IL" altLang="he-IL" sz="1400" dirty="0" smtClean="0">
                <a:solidFill>
                  <a:schemeClr val="tx1"/>
                </a:solidFill>
                <a:latin typeface="Segoe UI Semilight" panose="020B0402040204020203" pitchFamily="34" charset="0"/>
                <a:cs typeface="Segoe UI Semilight" panose="020B0402040204020203" pitchFamily="34" charset="0"/>
              </a:rPr>
              <a:t>הפעולה</a:t>
            </a:r>
          </a:p>
          <a:p>
            <a:pPr marL="108000" algn="r">
              <a:lnSpc>
                <a:spcPct val="140000"/>
              </a:lnSpc>
              <a:defRPr/>
            </a:pPr>
            <a:r>
              <a:rPr lang="he-IL" altLang="he-IL" sz="1400" dirty="0" smtClean="0">
                <a:solidFill>
                  <a:schemeClr val="tx1"/>
                </a:solidFill>
                <a:latin typeface="Segoe UI Semilight" panose="020B0402040204020203" pitchFamily="34" charset="0"/>
                <a:cs typeface="Segoe UI Semilight" panose="020B0402040204020203" pitchFamily="34" charset="0"/>
              </a:rPr>
              <a:t>קושי </a:t>
            </a:r>
            <a:r>
              <a:rPr lang="he-IL" altLang="he-IL" sz="1400" dirty="0">
                <a:solidFill>
                  <a:schemeClr val="tx1"/>
                </a:solidFill>
                <a:latin typeface="Segoe UI Semilight" panose="020B0402040204020203" pitchFamily="34" charset="0"/>
                <a:cs typeface="Segoe UI Semilight" panose="020B0402040204020203" pitchFamily="34" charset="0"/>
              </a:rPr>
              <a:t>ב'סיפור ההצלחה' אל מול איום </a:t>
            </a:r>
            <a:r>
              <a:rPr lang="en-US" altLang="he-IL" sz="1400" dirty="0" smtClean="0">
                <a:solidFill>
                  <a:schemeClr val="tx1"/>
                </a:solidFill>
                <a:latin typeface="Segoe UI Semilight" panose="020B0402040204020203" pitchFamily="34" charset="0"/>
                <a:cs typeface="Segoe UI Semilight" panose="020B0402040204020203" pitchFamily="34" charset="0"/>
              </a:rPr>
              <a:t> Low </a:t>
            </a:r>
            <a:r>
              <a:rPr lang="en-US" altLang="he-IL" sz="1400" dirty="0">
                <a:solidFill>
                  <a:schemeClr val="tx1"/>
                </a:solidFill>
                <a:latin typeface="Segoe UI Semilight" panose="020B0402040204020203" pitchFamily="34" charset="0"/>
                <a:cs typeface="Segoe UI Semilight" panose="020B0402040204020203" pitchFamily="34" charset="0"/>
              </a:rPr>
              <a:t>tech </a:t>
            </a:r>
            <a:r>
              <a:rPr lang="he-IL" altLang="he-IL" sz="1400" dirty="0">
                <a:solidFill>
                  <a:schemeClr val="tx1"/>
                </a:solidFill>
                <a:latin typeface="Segoe UI Semilight" panose="020B0402040204020203" pitchFamily="34" charset="0"/>
                <a:cs typeface="Segoe UI Semilight" panose="020B0402040204020203" pitchFamily="34" charset="0"/>
              </a:rPr>
              <a:t>(עפיפונים </a:t>
            </a:r>
            <a:r>
              <a:rPr lang="he-IL" altLang="he-IL" sz="1400" dirty="0" smtClean="0">
                <a:solidFill>
                  <a:schemeClr val="tx1"/>
                </a:solidFill>
                <a:latin typeface="Segoe UI Semilight" panose="020B0402040204020203" pitchFamily="34" charset="0"/>
                <a:cs typeface="Segoe UI Semilight" panose="020B0402040204020203" pitchFamily="34" charset="0"/>
              </a:rPr>
              <a:t>ואבנים)</a:t>
            </a:r>
          </a:p>
          <a:p>
            <a:pPr marL="108000" algn="r">
              <a:lnSpc>
                <a:spcPct val="140000"/>
              </a:lnSpc>
              <a:defRPr/>
            </a:pPr>
            <a:r>
              <a:rPr lang="he-IL" altLang="he-IL" sz="1400" dirty="0" err="1" smtClean="0">
                <a:solidFill>
                  <a:schemeClr val="tx1"/>
                </a:solidFill>
                <a:latin typeface="Segoe UI Semilight" panose="020B0402040204020203" pitchFamily="34" charset="0"/>
                <a:cs typeface="Segoe UI Semilight" panose="020B0402040204020203" pitchFamily="34" charset="0"/>
              </a:rPr>
              <a:t>ציפיה</a:t>
            </a:r>
            <a:r>
              <a:rPr lang="he-IL" altLang="he-IL" sz="1400" dirty="0" smtClean="0">
                <a:solidFill>
                  <a:schemeClr val="tx1"/>
                </a:solidFill>
                <a:latin typeface="Segoe UI Semilight" panose="020B0402040204020203" pitchFamily="34" charset="0"/>
                <a:cs typeface="Segoe UI Semilight" panose="020B0402040204020203" pitchFamily="34" charset="0"/>
              </a:rPr>
              <a:t> </a:t>
            </a:r>
            <a:r>
              <a:rPr lang="he-IL" altLang="he-IL" sz="1400" dirty="0">
                <a:solidFill>
                  <a:schemeClr val="tx1"/>
                </a:solidFill>
                <a:latin typeface="Segoe UI Semilight" panose="020B0402040204020203" pitchFamily="34" charset="0"/>
                <a:cs typeface="Segoe UI Semilight" panose="020B0402040204020203" pitchFamily="34" charset="0"/>
              </a:rPr>
              <a:t>להשקעה במיגון וציוד הלוחמים בחזית</a:t>
            </a:r>
          </a:p>
          <a:p>
            <a:pPr marL="108000" algn="r" rtl="1">
              <a:defRPr/>
            </a:pPr>
            <a:endParaRPr lang="he-IL" altLang="he-IL" sz="1200" dirty="0">
              <a:solidFill>
                <a:schemeClr val="tx1"/>
              </a:solidFill>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xmlns="" val="80401769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11748" y="2162099"/>
            <a:ext cx="7052004" cy="1061829"/>
          </a:xfrm>
          <a:prstGeom prst="rect">
            <a:avLst/>
          </a:prstGeom>
          <a:noFill/>
          <a:ln>
            <a:noFill/>
          </a:ln>
        </p:spPr>
        <p:txBody>
          <a:bodyPr wrap="square" rtlCol="1">
            <a:spAutoFit/>
          </a:bodyPr>
          <a:lstStyle/>
          <a:p>
            <a:pPr algn="ctr" rtl="0"/>
            <a:r>
              <a:rPr lang="he-IL" sz="3600" dirty="0">
                <a:solidFill>
                  <a:prstClr val="black"/>
                </a:solidFill>
                <a:latin typeface="Guttman Haim" panose="02010401010101010101" pitchFamily="2" charset="-79"/>
                <a:ea typeface="Segoe UI" panose="020B0502040204020203" pitchFamily="34" charset="0"/>
                <a:cs typeface="Guttman Haim" panose="02010401010101010101" pitchFamily="2" charset="-79"/>
              </a:rPr>
              <a:t>מאפשרי השינוי</a:t>
            </a:r>
            <a:endParaRPr lang="en-US" sz="3600" dirty="0">
              <a:solidFill>
                <a:prstClr val="black"/>
              </a:solidFill>
              <a:latin typeface="Segoe UI" panose="020B0502040204020203" pitchFamily="34" charset="0"/>
              <a:ea typeface="Segoe UI" panose="020B0502040204020203" pitchFamily="34" charset="0"/>
              <a:cs typeface="Guttman Haim" panose="02010401010101010101" pitchFamily="2" charset="-79"/>
            </a:endParaRPr>
          </a:p>
          <a:p>
            <a:pPr algn="ctr" rtl="0"/>
            <a:r>
              <a:rPr lang="en-US" sz="2700" dirty="0">
                <a:solidFill>
                  <a:prstClr val="black"/>
                </a:solidFill>
                <a:latin typeface="Segoe UI" panose="020B0502040204020203" pitchFamily="34" charset="0"/>
                <a:ea typeface="Segoe UI" panose="020B0502040204020203" pitchFamily="34" charset="0"/>
                <a:cs typeface="Guttman Haim" panose="02010401010101010101" pitchFamily="2" charset="-79"/>
              </a:rPr>
              <a:t> </a:t>
            </a:r>
            <a:endParaRPr lang="he-IL" sz="3300" dirty="0">
              <a:solidFill>
                <a:prstClr val="black"/>
              </a:solidFill>
              <a:latin typeface="Guttman Haim" panose="02010401010101010101" pitchFamily="2" charset="-79"/>
              <a:ea typeface="Segoe UI" panose="020B0502040204020203" pitchFamily="34" charset="0"/>
              <a:cs typeface="Guttman Haim" panose="02010401010101010101" pitchFamily="2" charset="-79"/>
            </a:endParaRPr>
          </a:p>
        </p:txBody>
      </p:sp>
      <p:grpSp>
        <p:nvGrpSpPr>
          <p:cNvPr id="6" name="קבוצה 5"/>
          <p:cNvGrpSpPr/>
          <p:nvPr/>
        </p:nvGrpSpPr>
        <p:grpSpPr>
          <a:xfrm>
            <a:off x="3642898" y="2883840"/>
            <a:ext cx="1729425" cy="123522"/>
            <a:chOff x="599697" y="1366830"/>
            <a:chExt cx="2305900" cy="164696"/>
          </a:xfrm>
        </p:grpSpPr>
        <p:sp>
          <p:nvSpPr>
            <p:cNvPr id="8" name="מלבן 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solidFill>
                  <a:prstClr val="white"/>
                </a:solidFill>
              </a:endParaRPr>
            </a:p>
          </p:txBody>
        </p:sp>
        <p:sp>
          <p:nvSpPr>
            <p:cNvPr id="9" name="מלבן 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solidFill>
                  <a:prstClr val="white"/>
                </a:solidFill>
              </a:endParaRPr>
            </a:p>
          </p:txBody>
        </p:sp>
        <p:sp>
          <p:nvSpPr>
            <p:cNvPr id="10" name="מלבן 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solidFill>
                  <a:prstClr val="white"/>
                </a:solidFill>
              </a:endParaRPr>
            </a:p>
          </p:txBody>
        </p:sp>
        <p:sp>
          <p:nvSpPr>
            <p:cNvPr id="11" name="מלבן 1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solidFill>
                  <a:prstClr val="white"/>
                </a:solidFill>
              </a:endParaRPr>
            </a:p>
          </p:txBody>
        </p:sp>
      </p:grpSp>
    </p:spTree>
    <p:extLst>
      <p:ext uri="{BB962C8B-B14F-4D97-AF65-F5344CB8AC3E}">
        <p14:creationId xmlns:p14="http://schemas.microsoft.com/office/powerpoint/2010/main" xmlns="" val="76902114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04110" y="932507"/>
            <a:ext cx="6808207" cy="1015663"/>
          </a:xfrm>
          <a:prstGeom prst="rect">
            <a:avLst/>
          </a:prstGeom>
          <a:noFill/>
        </p:spPr>
        <p:txBody>
          <a:bodyPr wrap="square" rtlCol="1">
            <a:spAutoFit/>
          </a:bodyPr>
          <a:lstStyle/>
          <a:p>
            <a:pPr algn="ctr"/>
            <a:r>
              <a:rPr lang="he-IL" sz="4000" dirty="0" smtClean="0"/>
              <a:t>אדם וחוה - למידה מעשייה</a:t>
            </a:r>
          </a:p>
          <a:p>
            <a:pPr algn="ctr"/>
            <a:endParaRPr lang="he-IL" sz="2000" dirty="0"/>
          </a:p>
        </p:txBody>
      </p:sp>
      <p:sp>
        <p:nvSpPr>
          <p:cNvPr id="3" name="מלבן 2"/>
          <p:cNvSpPr/>
          <p:nvPr/>
        </p:nvSpPr>
        <p:spPr>
          <a:xfrm>
            <a:off x="162963" y="1705431"/>
            <a:ext cx="8691326" cy="4647426"/>
          </a:xfrm>
          <a:prstGeom prst="rect">
            <a:avLst/>
          </a:prstGeom>
        </p:spPr>
        <p:txBody>
          <a:bodyPr wrap="square">
            <a:spAutoFit/>
          </a:bodyPr>
          <a:lstStyle/>
          <a:p>
            <a:pPr algn="r">
              <a:lnSpc>
                <a:spcPct val="200000"/>
              </a:lnSpc>
            </a:pPr>
            <a:r>
              <a:rPr lang="he-IL" sz="2000" dirty="0"/>
              <a:t> ג וּמִפְּרִי הָעֵץ, אֲשֶׁר בְּתוֹךְ-הַגָּן--אָמַר </a:t>
            </a:r>
            <a:r>
              <a:rPr lang="he-IL" sz="2000" dirty="0" err="1"/>
              <a:t>אֱלֹהִים</a:t>
            </a:r>
            <a:r>
              <a:rPr lang="he-IL" sz="2000" dirty="0"/>
              <a:t> לֹא תֹאכְלוּ מִמֶּנּוּ, וְלֹא תִגְּעוּ בּוֹ:  </a:t>
            </a:r>
            <a:r>
              <a:rPr lang="he-IL" sz="2000" dirty="0" err="1"/>
              <a:t>פֶּן-תְּמֻתוּן</a:t>
            </a:r>
            <a:r>
              <a:rPr lang="he-IL" sz="2000" dirty="0"/>
              <a:t>.  ד וַיֹּאמֶר הַנָּחָשׁ, </a:t>
            </a:r>
            <a:r>
              <a:rPr lang="he-IL" sz="2000" dirty="0" err="1"/>
              <a:t>אֶל-הָאִשָּׁה</a:t>
            </a:r>
            <a:r>
              <a:rPr lang="he-IL" sz="2000" dirty="0"/>
              <a:t>:  לֹא-מוֹת, </a:t>
            </a:r>
            <a:r>
              <a:rPr lang="he-IL" sz="2000" dirty="0" err="1"/>
              <a:t>תְּמֻתוּן</a:t>
            </a:r>
            <a:r>
              <a:rPr lang="he-IL" sz="2000" dirty="0"/>
              <a:t>.  ה כִּי, יֹדֵעַ </a:t>
            </a:r>
            <a:r>
              <a:rPr lang="he-IL" sz="2000" dirty="0" err="1"/>
              <a:t>אֱלֹהִים</a:t>
            </a:r>
            <a:r>
              <a:rPr lang="he-IL" sz="2000" dirty="0"/>
              <a:t>, כִּי בְּיוֹם </a:t>
            </a:r>
            <a:r>
              <a:rPr lang="he-IL" sz="2000" dirty="0" err="1"/>
              <a:t>אֲכָלְכֶם</a:t>
            </a:r>
            <a:r>
              <a:rPr lang="he-IL" sz="2000" dirty="0"/>
              <a:t> מִמֶּנּוּ, וְנִפְקְחוּ עֵינֵיכֶם; וִהְיִיתֶם, </a:t>
            </a:r>
            <a:r>
              <a:rPr lang="he-IL" sz="2000" dirty="0" err="1"/>
              <a:t>כֵּאלֹהִים</a:t>
            </a:r>
            <a:r>
              <a:rPr lang="he-IL" sz="2000" dirty="0"/>
              <a:t>, יֹדְעֵי, טוֹב וָרָע.  ו </a:t>
            </a:r>
            <a:r>
              <a:rPr lang="he-IL" sz="2000" dirty="0" err="1"/>
              <a:t>וַתֵּרֶא</a:t>
            </a:r>
            <a:r>
              <a:rPr lang="he-IL" sz="2000" dirty="0"/>
              <a:t> </a:t>
            </a:r>
            <a:r>
              <a:rPr lang="he-IL" sz="2000" dirty="0" err="1"/>
              <a:t>הָאִשָּׁה</a:t>
            </a:r>
            <a:r>
              <a:rPr lang="he-IL" sz="2000" dirty="0"/>
              <a:t> כִּי טוֹב הָעֵץ לְמַאֲכָל וְכִי </a:t>
            </a:r>
            <a:r>
              <a:rPr lang="he-IL" sz="2000" dirty="0" err="1"/>
              <a:t>תַאֲוָה-הוּא</a:t>
            </a:r>
            <a:r>
              <a:rPr lang="he-IL" sz="2000" dirty="0"/>
              <a:t> </a:t>
            </a:r>
            <a:r>
              <a:rPr lang="he-IL" sz="2000" dirty="0" err="1"/>
              <a:t>לָעֵינַיִם</a:t>
            </a:r>
            <a:r>
              <a:rPr lang="he-IL" sz="2000" dirty="0"/>
              <a:t>, וְנֶחְמָד הָעֵץ לְהַשְׂכִּיל, </a:t>
            </a:r>
            <a:r>
              <a:rPr lang="he-IL" sz="2400" b="1" dirty="0" err="1"/>
              <a:t>וַתִּקַּח</a:t>
            </a:r>
            <a:r>
              <a:rPr lang="he-IL" sz="2400" b="1" dirty="0"/>
              <a:t> מִפִּרְיוֹ, וַתֹּאכַל</a:t>
            </a:r>
            <a:r>
              <a:rPr lang="he-IL" sz="2000" dirty="0"/>
              <a:t>; </a:t>
            </a:r>
            <a:r>
              <a:rPr lang="he-IL" sz="2000" dirty="0" err="1"/>
              <a:t>וַתִּתֵּן</a:t>
            </a:r>
            <a:r>
              <a:rPr lang="he-IL" sz="2000" dirty="0"/>
              <a:t> גַּם-לְאִישָׁהּ עִמָּהּ, וַיֹּאכַל. </a:t>
            </a:r>
            <a:endParaRPr lang="he-IL" sz="2000" dirty="0" smtClean="0"/>
          </a:p>
          <a:p>
            <a:pPr algn="r">
              <a:lnSpc>
                <a:spcPct val="200000"/>
              </a:lnSpc>
            </a:pPr>
            <a:r>
              <a:rPr lang="he-IL" sz="2000" dirty="0" smtClean="0"/>
              <a:t> </a:t>
            </a:r>
            <a:r>
              <a:rPr lang="he-IL" sz="2000" dirty="0"/>
              <a:t>ז וַתִּפָּקַחְנָה, עֵינֵי שְׁנֵיהֶם, </a:t>
            </a:r>
            <a:r>
              <a:rPr lang="he-IL" sz="2400" b="1" dirty="0"/>
              <a:t>וַיֵּדְעוּ</a:t>
            </a:r>
            <a:r>
              <a:rPr lang="he-IL" sz="2000" dirty="0"/>
              <a:t>, כִּי </a:t>
            </a:r>
            <a:r>
              <a:rPr lang="he-IL" sz="2000" dirty="0" err="1"/>
              <a:t>עֵירֻמִּם</a:t>
            </a:r>
            <a:r>
              <a:rPr lang="he-IL" sz="2000" dirty="0"/>
              <a:t> הֵם; </a:t>
            </a:r>
            <a:r>
              <a:rPr lang="he-IL" sz="2400" b="1" dirty="0"/>
              <a:t>וַיִּתְפְּרוּ</a:t>
            </a:r>
            <a:r>
              <a:rPr lang="he-IL" sz="2000" dirty="0"/>
              <a:t> עֲלֵה תְאֵנָה, וַיַּעֲשׂוּ לָהֶם חֲגֹרֹת.</a:t>
            </a:r>
          </a:p>
        </p:txBody>
      </p:sp>
    </p:spTree>
    <p:extLst>
      <p:ext uri="{BB962C8B-B14F-4D97-AF65-F5344CB8AC3E}">
        <p14:creationId xmlns:p14="http://schemas.microsoft.com/office/powerpoint/2010/main" xmlns="" val="1897766541"/>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מלבן 10"/>
          <p:cNvSpPr/>
          <p:nvPr/>
        </p:nvSpPr>
        <p:spPr>
          <a:xfrm>
            <a:off x="2352559" y="2990378"/>
            <a:ext cx="6486524" cy="3774282"/>
          </a:xfrm>
          <a:prstGeom prst="rect">
            <a:avLst/>
          </a:prstGeom>
          <a:noFill/>
        </p:spPr>
      </p:sp>
      <p:sp>
        <p:nvSpPr>
          <p:cNvPr id="12" name="צורה חופשית 11"/>
          <p:cNvSpPr/>
          <p:nvPr/>
        </p:nvSpPr>
        <p:spPr>
          <a:xfrm>
            <a:off x="4877030" y="4458903"/>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he-IL" sz="1500" b="1" dirty="0">
                <a:solidFill>
                  <a:srgbClr val="16A085"/>
                </a:solidFill>
                <a:latin typeface="Segoe UI Semilight" panose="020B0402040204020203" pitchFamily="34" charset="0"/>
                <a:cs typeface="Segoe UI Semilight" panose="020B0402040204020203" pitchFamily="34" charset="0"/>
              </a:rPr>
              <a:t>אינטגרציה ומבנים מקדמי רב זרועיות</a:t>
            </a:r>
          </a:p>
        </p:txBody>
      </p:sp>
      <p:sp>
        <p:nvSpPr>
          <p:cNvPr id="13" name="צורה חופשית 12"/>
          <p:cNvSpPr/>
          <p:nvPr/>
        </p:nvSpPr>
        <p:spPr>
          <a:xfrm>
            <a:off x="933627" y="3266715"/>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he-IL" sz="1500" b="1" dirty="0">
                <a:solidFill>
                  <a:schemeClr val="accent1"/>
                </a:solidFill>
                <a:latin typeface="Segoe UI Semilight" panose="020B0402040204020203" pitchFamily="34" charset="0"/>
                <a:cs typeface="Segoe UI Semilight" panose="020B0402040204020203" pitchFamily="34" charset="0"/>
              </a:rPr>
              <a:t>הגברת קצב וגמישות</a:t>
            </a:r>
          </a:p>
        </p:txBody>
      </p:sp>
      <p:sp>
        <p:nvSpPr>
          <p:cNvPr id="14" name="צורה חופשית 13"/>
          <p:cNvSpPr/>
          <p:nvPr/>
        </p:nvSpPr>
        <p:spPr>
          <a:xfrm>
            <a:off x="4881169" y="3327281"/>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he-IL" sz="1500" b="1" dirty="0">
                <a:solidFill>
                  <a:srgbClr val="16A085"/>
                </a:solidFill>
                <a:latin typeface="Segoe UI Semilight" panose="020B0402040204020203" pitchFamily="34" charset="0"/>
                <a:cs typeface="Segoe UI Semilight" panose="020B0402040204020203" pitchFamily="34" charset="0"/>
              </a:rPr>
              <a:t>תפיסה מבצעית חדשה</a:t>
            </a:r>
          </a:p>
        </p:txBody>
      </p:sp>
      <p:sp>
        <p:nvSpPr>
          <p:cNvPr id="15" name="צורה חופשית 14"/>
          <p:cNvSpPr/>
          <p:nvPr/>
        </p:nvSpPr>
        <p:spPr>
          <a:xfrm>
            <a:off x="2895044" y="3266715"/>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he-IL" sz="1500" b="1" dirty="0">
                <a:solidFill>
                  <a:schemeClr val="accent1"/>
                </a:solidFill>
                <a:latin typeface="Segoe UI Semilight" panose="020B0402040204020203" pitchFamily="34" charset="0"/>
                <a:cs typeface="Segoe UI Semilight" panose="020B0402040204020203" pitchFamily="34" charset="0"/>
              </a:rPr>
              <a:t>מיקוד ברור</a:t>
            </a:r>
          </a:p>
        </p:txBody>
      </p:sp>
      <p:sp>
        <p:nvSpPr>
          <p:cNvPr id="16" name="צורה חופשית 15"/>
          <p:cNvSpPr/>
          <p:nvPr/>
        </p:nvSpPr>
        <p:spPr>
          <a:xfrm>
            <a:off x="933626" y="4412842"/>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he-IL" sz="1500" b="1" dirty="0">
                <a:solidFill>
                  <a:srgbClr val="7030A0"/>
                </a:solidFill>
                <a:latin typeface="Segoe UI Semilight" panose="020B0402040204020203" pitchFamily="34" charset="0"/>
                <a:cs typeface="Segoe UI Semilight" panose="020B0402040204020203" pitchFamily="34" charset="0"/>
              </a:rPr>
              <a:t>יותר שיתופי פעולה פנים וחוץ</a:t>
            </a:r>
          </a:p>
        </p:txBody>
      </p:sp>
      <p:sp>
        <p:nvSpPr>
          <p:cNvPr id="17" name="צורה חופשית 16"/>
          <p:cNvSpPr/>
          <p:nvPr/>
        </p:nvSpPr>
        <p:spPr>
          <a:xfrm>
            <a:off x="6818226" y="4451010"/>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he-IL" sz="1500" b="1" dirty="0">
                <a:solidFill>
                  <a:schemeClr val="accent4">
                    <a:lumMod val="75000"/>
                  </a:schemeClr>
                </a:solidFill>
                <a:latin typeface="Segoe UI Semilight" panose="020B0402040204020203" pitchFamily="34" charset="0"/>
                <a:cs typeface="Segoe UI Semilight" panose="020B0402040204020203" pitchFamily="34" charset="0"/>
              </a:rPr>
              <a:t>יותר דיפרנציאליות ע"ח אחידות</a:t>
            </a:r>
          </a:p>
        </p:txBody>
      </p:sp>
      <p:sp>
        <p:nvSpPr>
          <p:cNvPr id="18" name="צורה חופשית 17"/>
          <p:cNvSpPr/>
          <p:nvPr/>
        </p:nvSpPr>
        <p:spPr>
          <a:xfrm>
            <a:off x="4871064" y="2127454"/>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he-IL" sz="1500" b="1" dirty="0">
                <a:solidFill>
                  <a:srgbClr val="FA721E"/>
                </a:solidFill>
                <a:latin typeface="Segoe UI Semilight" panose="020B0402040204020203" pitchFamily="34" charset="0"/>
                <a:cs typeface="Segoe UI Semilight" panose="020B0402040204020203" pitchFamily="34" charset="0"/>
              </a:rPr>
              <a:t>מנהיגות והובלה למימוש  </a:t>
            </a:r>
          </a:p>
        </p:txBody>
      </p:sp>
      <p:sp>
        <p:nvSpPr>
          <p:cNvPr id="20" name="צורה חופשית 19"/>
          <p:cNvSpPr/>
          <p:nvPr/>
        </p:nvSpPr>
        <p:spPr>
          <a:xfrm>
            <a:off x="2895045" y="4433835"/>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he-IL" sz="1500" b="1" dirty="0">
                <a:solidFill>
                  <a:schemeClr val="accent1"/>
                </a:solidFill>
                <a:latin typeface="Segoe UI Semilight" panose="020B0402040204020203" pitchFamily="34" charset="0"/>
                <a:cs typeface="Segoe UI Semilight" panose="020B0402040204020203" pitchFamily="34" charset="0"/>
              </a:rPr>
              <a:t>לקדם תרבות ארגונית תומכת השתנות</a:t>
            </a:r>
          </a:p>
        </p:txBody>
      </p:sp>
      <p:pic>
        <p:nvPicPr>
          <p:cNvPr id="26" name="IDF_new.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434039" y="982282"/>
            <a:ext cx="543847" cy="511684"/>
          </a:xfrm>
          <a:prstGeom prst="rect">
            <a:avLst/>
          </a:prstGeom>
          <a:ln w="12700">
            <a:miter lim="400000"/>
          </a:ln>
        </p:spPr>
      </p:pic>
      <p:grpSp>
        <p:nvGrpSpPr>
          <p:cNvPr id="27" name="קבוצה 26"/>
          <p:cNvGrpSpPr/>
          <p:nvPr/>
        </p:nvGrpSpPr>
        <p:grpSpPr>
          <a:xfrm>
            <a:off x="4866773" y="1510580"/>
            <a:ext cx="1729425" cy="57548"/>
            <a:chOff x="599697" y="1366830"/>
            <a:chExt cx="2305900" cy="164696"/>
          </a:xfrm>
        </p:grpSpPr>
        <p:sp>
          <p:nvSpPr>
            <p:cNvPr id="28" name="מלבן 2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29" name="מלבן 2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30" name="מלבן 2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31" name="מלבן 3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sp>
        <p:nvSpPr>
          <p:cNvPr id="2" name="מלבן 1"/>
          <p:cNvSpPr/>
          <p:nvPr/>
        </p:nvSpPr>
        <p:spPr>
          <a:xfrm>
            <a:off x="1856913" y="893955"/>
            <a:ext cx="6653463" cy="600164"/>
          </a:xfrm>
          <a:prstGeom prst="rect">
            <a:avLst/>
          </a:prstGeom>
        </p:spPr>
        <p:txBody>
          <a:bodyPr wrap="square">
            <a:spAutoFit/>
          </a:bodyPr>
          <a:lstStyle/>
          <a:p>
            <a:pPr rtl="0"/>
            <a:r>
              <a:rPr lang="he-IL" sz="3300" dirty="0">
                <a:latin typeface="Guttman Haim" panose="02010401010101010101" pitchFamily="2" charset="-79"/>
                <a:ea typeface="Segoe UI" panose="020B0502040204020203" pitchFamily="34" charset="0"/>
                <a:cs typeface="Guttman Haim" panose="02010401010101010101" pitchFamily="2" charset="-79"/>
              </a:rPr>
              <a:t>תמצית הציפיות - </a:t>
            </a:r>
            <a:r>
              <a:rPr lang="he-IL" sz="3300" dirty="0" err="1">
                <a:latin typeface="Guttman Haim" panose="02010401010101010101" pitchFamily="2" charset="-79"/>
                <a:ea typeface="Segoe UI" panose="020B0502040204020203" pitchFamily="34" charset="0"/>
                <a:cs typeface="Guttman Haim" panose="02010401010101010101" pitchFamily="2" charset="-79"/>
              </a:rPr>
              <a:t>ספ"כ</a:t>
            </a:r>
            <a:endParaRPr lang="he-IL" sz="3300" dirty="0">
              <a:latin typeface="Guttman Haim" panose="02010401010101010101" pitchFamily="2" charset="-79"/>
              <a:ea typeface="Segoe UI" panose="020B0502040204020203" pitchFamily="34" charset="0"/>
              <a:cs typeface="Guttman Haim" panose="02010401010101010101" pitchFamily="2" charset="-79"/>
            </a:endParaRPr>
          </a:p>
        </p:txBody>
      </p:sp>
      <p:sp>
        <p:nvSpPr>
          <p:cNvPr id="25" name="צורה חופשית 24"/>
          <p:cNvSpPr/>
          <p:nvPr/>
        </p:nvSpPr>
        <p:spPr>
          <a:xfrm>
            <a:off x="2895045" y="2134275"/>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07000"/>
              </a:lnSpc>
              <a:spcAft>
                <a:spcPts val="600"/>
              </a:spcAft>
              <a:tabLst>
                <a:tab pos="685800" algn="l"/>
              </a:tabLst>
            </a:pPr>
            <a:r>
              <a:rPr lang="he-IL" sz="1500" b="1" dirty="0">
                <a:solidFill>
                  <a:srgbClr val="FA721E"/>
                </a:solidFill>
                <a:latin typeface="Segoe UI Semilight" panose="020B0402040204020203" pitchFamily="34" charset="0"/>
                <a:cs typeface="Segoe UI Semilight" panose="020B0402040204020203" pitchFamily="34" charset="0"/>
              </a:rPr>
              <a:t>פיתוח דפוסי פיקוד מותאמים לעת הנוכחית</a:t>
            </a:r>
          </a:p>
        </p:txBody>
      </p:sp>
      <p:sp>
        <p:nvSpPr>
          <p:cNvPr id="32" name="צורה חופשית 31"/>
          <p:cNvSpPr/>
          <p:nvPr/>
        </p:nvSpPr>
        <p:spPr>
          <a:xfrm>
            <a:off x="6818226" y="3318991"/>
            <a:ext cx="1626169" cy="1004053"/>
          </a:xfrm>
          <a:custGeom>
            <a:avLst/>
            <a:gdLst>
              <a:gd name="connsiteX0" fmla="*/ 0 w 2010146"/>
              <a:gd name="connsiteY0" fmla="*/ 0 h 1206088"/>
              <a:gd name="connsiteX1" fmla="*/ 2010146 w 2010146"/>
              <a:gd name="connsiteY1" fmla="*/ 0 h 1206088"/>
              <a:gd name="connsiteX2" fmla="*/ 2010146 w 2010146"/>
              <a:gd name="connsiteY2" fmla="*/ 1206088 h 1206088"/>
              <a:gd name="connsiteX3" fmla="*/ 0 w 2010146"/>
              <a:gd name="connsiteY3" fmla="*/ 1206088 h 1206088"/>
              <a:gd name="connsiteX4" fmla="*/ 0 w 2010146"/>
              <a:gd name="connsiteY4" fmla="*/ 0 h 1206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0146" h="1206088">
                <a:moveTo>
                  <a:pt x="0" y="0"/>
                </a:moveTo>
                <a:lnTo>
                  <a:pt x="2010146" y="0"/>
                </a:lnTo>
                <a:lnTo>
                  <a:pt x="2010146" y="1206088"/>
                </a:lnTo>
                <a:lnTo>
                  <a:pt x="0" y="1206088"/>
                </a:lnTo>
                <a:lnTo>
                  <a:pt x="0" y="0"/>
                </a:lnTo>
                <a:close/>
              </a:path>
            </a:pathLst>
          </a:custGeom>
          <a:noFill/>
          <a:ln w="38100">
            <a:solidFill>
              <a:schemeClr val="bg1">
                <a:lumMod val="50000"/>
              </a:schemeClr>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lnSpc>
                <a:spcPct val="150000"/>
              </a:lnSpc>
            </a:pPr>
            <a:r>
              <a:rPr lang="he-IL" sz="1500" b="1" dirty="0">
                <a:solidFill>
                  <a:schemeClr val="accent4">
                    <a:lumMod val="75000"/>
                  </a:schemeClr>
                </a:solidFill>
                <a:latin typeface="Segoe UI Semilight" panose="020B0402040204020203" pitchFamily="34" charset="0"/>
                <a:cs typeface="Segoe UI Semilight" panose="020B0402040204020203" pitchFamily="34" charset="0"/>
              </a:rPr>
              <a:t>לדבר ערך ומשמעות</a:t>
            </a:r>
          </a:p>
        </p:txBody>
      </p:sp>
    </p:spTree>
    <p:extLst>
      <p:ext uri="{BB962C8B-B14F-4D97-AF65-F5344CB8AC3E}">
        <p14:creationId xmlns:p14="http://schemas.microsoft.com/office/powerpoint/2010/main" xmlns="" val="28126256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txBox="1">
            <a:spLocks/>
          </p:cNvSpPr>
          <p:nvPr/>
        </p:nvSpPr>
        <p:spPr>
          <a:xfrm>
            <a:off x="1778321" y="1918868"/>
            <a:ext cx="6006109" cy="642942"/>
          </a:xfrm>
          <a:prstGeom prst="rect">
            <a:avLst/>
          </a:prstGeom>
        </p:spPr>
        <p:txBody>
          <a:bodyPr/>
          <a:lstStyle/>
          <a:p>
            <a:pPr algn="ctr">
              <a:spcBef>
                <a:spcPct val="0"/>
              </a:spcBef>
              <a:defRPr/>
            </a:pPr>
            <a:r>
              <a:rPr lang="he-IL" sz="3300" b="1" dirty="0">
                <a:ln w="17780" cmpd="sng">
                  <a:solidFill>
                    <a:schemeClr val="accent1">
                      <a:tint val="3000"/>
                    </a:schemeClr>
                  </a:solidFill>
                  <a:prstDash val="solid"/>
                  <a:miter lim="800000"/>
                </a:ln>
                <a:solidFill>
                  <a:schemeClr val="tx2"/>
                </a:solidFill>
                <a:effectLst>
                  <a:outerShdw blurRad="55000" dist="50800" dir="5400000" algn="tl">
                    <a:srgbClr val="000000">
                      <a:alpha val="33000"/>
                    </a:srgbClr>
                  </a:outerShdw>
                </a:effectLst>
                <a:latin typeface="David" pitchFamily="34" charset="-79"/>
                <a:ea typeface="+mj-ea"/>
                <a:cs typeface="David" pitchFamily="34" charset="-79"/>
              </a:rPr>
              <a:t>מאפייני התרבות הארגונית הצה"לית</a:t>
            </a:r>
          </a:p>
        </p:txBody>
      </p:sp>
      <p:sp>
        <p:nvSpPr>
          <p:cNvPr id="9" name="TextBox 8"/>
          <p:cNvSpPr txBox="1"/>
          <p:nvPr/>
        </p:nvSpPr>
        <p:spPr>
          <a:xfrm>
            <a:off x="1647502" y="2442480"/>
            <a:ext cx="6161528" cy="3606757"/>
          </a:xfrm>
          <a:prstGeom prst="rect">
            <a:avLst/>
          </a:prstGeom>
          <a:solidFill>
            <a:schemeClr val="lt1">
              <a:alpha val="0"/>
            </a:schemeClr>
          </a:solidFill>
          <a:ln>
            <a:noFill/>
          </a:ln>
        </p:spPr>
        <p:style>
          <a:lnRef idx="2">
            <a:schemeClr val="accent1"/>
          </a:lnRef>
          <a:fillRef idx="1">
            <a:schemeClr val="lt1"/>
          </a:fillRef>
          <a:effectRef idx="0">
            <a:schemeClr val="accent1"/>
          </a:effectRef>
          <a:fontRef idx="minor">
            <a:schemeClr val="dk1"/>
          </a:fontRef>
        </p:style>
        <p:txBody>
          <a:bodyPr wrap="square" rtlCol="1">
            <a:spAutoFit/>
          </a:bodyPr>
          <a:lstStyle/>
          <a:p>
            <a:pPr algn="just">
              <a:lnSpc>
                <a:spcPct val="150000"/>
              </a:lnSpc>
            </a:pPr>
            <a:r>
              <a:rPr lang="he-IL" sz="2100" b="1" dirty="0">
                <a:solidFill>
                  <a:srgbClr val="FF0000"/>
                </a:solidFill>
                <a:latin typeface="David" pitchFamily="34" charset="-79"/>
                <a:cs typeface="David" pitchFamily="34" charset="-79"/>
              </a:rPr>
              <a:t>צירוף של מספר תרבויות</a:t>
            </a:r>
            <a:r>
              <a:rPr lang="he-IL" sz="1350" dirty="0">
                <a:solidFill>
                  <a:schemeClr val="tx1"/>
                </a:solidFill>
                <a:latin typeface="David" pitchFamily="34" charset="-79"/>
                <a:cs typeface="David" pitchFamily="34" charset="-79"/>
              </a:rPr>
              <a:t>,   </a:t>
            </a:r>
            <a:r>
              <a:rPr lang="he-IL" sz="1350" b="1" i="1" dirty="0">
                <a:solidFill>
                  <a:schemeClr val="tx1"/>
                </a:solidFill>
                <a:latin typeface="Guttman-Aram" pitchFamily="2" charset="-79"/>
                <a:cs typeface="Guttman-Aram" pitchFamily="2" charset="-79"/>
              </a:rPr>
              <a:t>אחדות מטרה</a:t>
            </a:r>
            <a:r>
              <a:rPr lang="he-IL" sz="1350" dirty="0">
                <a:solidFill>
                  <a:schemeClr val="tx1"/>
                </a:solidFill>
                <a:latin typeface="David" pitchFamily="34" charset="-79"/>
                <a:cs typeface="David" pitchFamily="34" charset="-79"/>
              </a:rPr>
              <a:t>,   </a:t>
            </a:r>
            <a:r>
              <a:rPr lang="he-IL" sz="1500" b="1" dirty="0">
                <a:solidFill>
                  <a:srgbClr val="7030A0"/>
                </a:solidFill>
                <a:latin typeface="David" pitchFamily="34" charset="-79"/>
              </a:rPr>
              <a:t>תחושת שליחות ואחריות לביטחון המדינה</a:t>
            </a:r>
            <a:r>
              <a:rPr lang="he-IL" sz="1500" b="1" dirty="0">
                <a:solidFill>
                  <a:schemeClr val="tx1"/>
                </a:solidFill>
                <a:latin typeface="David" pitchFamily="34" charset="-79"/>
              </a:rPr>
              <a:t>, </a:t>
            </a:r>
            <a:r>
              <a:rPr lang="he-IL" sz="1350" dirty="0">
                <a:solidFill>
                  <a:schemeClr val="tx1"/>
                </a:solidFill>
                <a:latin typeface="Arial Bold Italic" pitchFamily="34" charset="0"/>
                <a:cs typeface="David" pitchFamily="34" charset="-79"/>
              </a:rPr>
              <a:t>  </a:t>
            </a:r>
            <a:r>
              <a:rPr lang="he-IL" b="1" dirty="0">
                <a:solidFill>
                  <a:srgbClr val="00C012"/>
                </a:solidFill>
                <a:latin typeface="David" pitchFamily="34" charset="-79"/>
                <a:cs typeface="David" pitchFamily="34" charset="-79"/>
              </a:rPr>
              <a:t>משימתיות</a:t>
            </a:r>
            <a:r>
              <a:rPr lang="he-IL" sz="1350" dirty="0">
                <a:solidFill>
                  <a:schemeClr val="tx1"/>
                </a:solidFill>
                <a:latin typeface="David" pitchFamily="34" charset="-79"/>
                <a:cs typeface="David" pitchFamily="34" charset="-79"/>
              </a:rPr>
              <a:t>,   </a:t>
            </a:r>
            <a:r>
              <a:rPr lang="he-IL" sz="1350" dirty="0">
                <a:solidFill>
                  <a:schemeClr val="tx1"/>
                </a:solidFill>
                <a:latin typeface="Guttman-Aram" pitchFamily="2" charset="-79"/>
                <a:cs typeface="Guttman-Aram" pitchFamily="2" charset="-79"/>
              </a:rPr>
              <a:t>מוסר עבודה</a:t>
            </a:r>
            <a:r>
              <a:rPr lang="he-IL" sz="1350" dirty="0">
                <a:solidFill>
                  <a:schemeClr val="tx1"/>
                </a:solidFill>
                <a:latin typeface="David" pitchFamily="34" charset="-79"/>
                <a:cs typeface="David" pitchFamily="34" charset="-79"/>
              </a:rPr>
              <a:t>,   </a:t>
            </a:r>
            <a:r>
              <a:rPr lang="he-IL" sz="1350" b="1" dirty="0">
                <a:solidFill>
                  <a:schemeClr val="tx1"/>
                </a:solidFill>
                <a:effectLst>
                  <a:outerShdw blurRad="38100" dist="38100" dir="2700000" algn="tl">
                    <a:srgbClr val="000000">
                      <a:alpha val="43137"/>
                    </a:srgbClr>
                  </a:outerShdw>
                </a:effectLst>
                <a:latin typeface="David" pitchFamily="34" charset="-79"/>
                <a:cs typeface="David" pitchFamily="34" charset="-79"/>
              </a:rPr>
              <a:t>מחויבות גבוהה</a:t>
            </a:r>
            <a:r>
              <a:rPr lang="he-IL" sz="1350" dirty="0">
                <a:solidFill>
                  <a:schemeClr val="tx1"/>
                </a:solidFill>
                <a:latin typeface="David" pitchFamily="34" charset="-79"/>
                <a:cs typeface="David" pitchFamily="34" charset="-79"/>
              </a:rPr>
              <a:t>,   </a:t>
            </a:r>
            <a:r>
              <a:rPr lang="he-IL" b="1" i="1" dirty="0">
                <a:solidFill>
                  <a:srgbClr val="00B0F0"/>
                </a:solidFill>
                <a:latin typeface="David" pitchFamily="34" charset="-79"/>
                <a:cs typeface="David" pitchFamily="34" charset="-79"/>
              </a:rPr>
              <a:t>חשיבה מבצעית עמוקה</a:t>
            </a:r>
            <a:r>
              <a:rPr lang="he-IL" sz="1350" dirty="0">
                <a:solidFill>
                  <a:srgbClr val="00B0F0"/>
                </a:solidFill>
                <a:latin typeface="David" pitchFamily="34" charset="-79"/>
                <a:cs typeface="David" pitchFamily="34" charset="-79"/>
              </a:rPr>
              <a:t>,</a:t>
            </a:r>
            <a:r>
              <a:rPr lang="he-IL" b="1" i="1" dirty="0">
                <a:solidFill>
                  <a:schemeClr val="tx1"/>
                </a:solidFill>
                <a:latin typeface="David" pitchFamily="34" charset="-79"/>
                <a:cs typeface="David" pitchFamily="34" charset="-79"/>
              </a:rPr>
              <a:t> </a:t>
            </a:r>
            <a:r>
              <a:rPr lang="he-IL" sz="1350" dirty="0">
                <a:solidFill>
                  <a:schemeClr val="tx1"/>
                </a:solidFill>
                <a:latin typeface="Guttman Yad-Brush" pitchFamily="2" charset="-79"/>
                <a:cs typeface="Guttman Yad-Brush" pitchFamily="2" charset="-79"/>
              </a:rPr>
              <a:t>משנה פניו בהיבט השילוביות הבין זרועית,</a:t>
            </a:r>
            <a:r>
              <a:rPr lang="he-IL" sz="1350" b="1" i="1" dirty="0">
                <a:solidFill>
                  <a:schemeClr val="tx1"/>
                </a:solidFill>
                <a:latin typeface="David" pitchFamily="34" charset="-79"/>
                <a:cs typeface="David" pitchFamily="34" charset="-79"/>
              </a:rPr>
              <a:t> </a:t>
            </a:r>
            <a:r>
              <a:rPr lang="he-IL" sz="1500" b="1" dirty="0">
                <a:solidFill>
                  <a:schemeClr val="tx1"/>
                </a:solidFill>
                <a:latin typeface="FrankRuehl" pitchFamily="34" charset="-79"/>
                <a:cs typeface="FrankRuehl" pitchFamily="34" charset="-79"/>
              </a:rPr>
              <a:t>התנהלות טובה יותר בחירום מאשר בשגרה</a:t>
            </a:r>
            <a:r>
              <a:rPr lang="he-IL" sz="1350" dirty="0">
                <a:solidFill>
                  <a:schemeClr val="tx1"/>
                </a:solidFill>
                <a:latin typeface="David" pitchFamily="34" charset="-79"/>
                <a:cs typeface="David" pitchFamily="34" charset="-79"/>
              </a:rPr>
              <a:t>, </a:t>
            </a:r>
            <a:r>
              <a:rPr lang="he-IL" sz="1350" b="1" i="1" dirty="0">
                <a:solidFill>
                  <a:srgbClr val="AC75D5"/>
                </a:solidFill>
                <a:latin typeface="David" pitchFamily="34" charset="-79"/>
                <a:cs typeface="David" pitchFamily="34" charset="-79"/>
              </a:rPr>
              <a:t>הימנעות מקונפליקטים ארגוניים</a:t>
            </a:r>
            <a:r>
              <a:rPr lang="he-IL" sz="1350" dirty="0">
                <a:solidFill>
                  <a:schemeClr val="tx1"/>
                </a:solidFill>
                <a:latin typeface="David" pitchFamily="34" charset="-79"/>
                <a:cs typeface="David" pitchFamily="34" charset="-79"/>
              </a:rPr>
              <a:t>, הירארכיה, </a:t>
            </a:r>
            <a:r>
              <a:rPr lang="he-IL" sz="1500" b="1" dirty="0">
                <a:solidFill>
                  <a:schemeClr val="tx1"/>
                </a:solidFill>
                <a:effectLst>
                  <a:outerShdw blurRad="38100" dist="38100" dir="2700000" algn="tl">
                    <a:srgbClr val="000000">
                      <a:alpha val="43137"/>
                    </a:srgbClr>
                  </a:outerShdw>
                </a:effectLst>
                <a:latin typeface="Guttman Yad-Brush" pitchFamily="2" charset="-79"/>
                <a:cs typeface="Guttman Yad-Brush" pitchFamily="2" charset="-79"/>
              </a:rPr>
              <a:t>עמימות</a:t>
            </a:r>
            <a:r>
              <a:rPr lang="he-IL" sz="1350" dirty="0">
                <a:solidFill>
                  <a:schemeClr val="tx1"/>
                </a:solidFill>
                <a:latin typeface="David" pitchFamily="34" charset="-79"/>
                <a:cs typeface="David" pitchFamily="34" charset="-79"/>
              </a:rPr>
              <a:t>,   </a:t>
            </a:r>
            <a:r>
              <a:rPr lang="he-IL" b="1" dirty="0">
                <a:solidFill>
                  <a:srgbClr val="00C012"/>
                </a:solidFill>
                <a:latin typeface="David" pitchFamily="34" charset="-79"/>
              </a:rPr>
              <a:t>חוסר מיקוד</a:t>
            </a:r>
            <a:r>
              <a:rPr lang="he-IL" b="1" dirty="0">
                <a:solidFill>
                  <a:schemeClr val="tx1"/>
                </a:solidFill>
                <a:latin typeface="David" pitchFamily="34" charset="-79"/>
              </a:rPr>
              <a:t>, </a:t>
            </a:r>
            <a:r>
              <a:rPr lang="he-IL" sz="1350" dirty="0">
                <a:solidFill>
                  <a:schemeClr val="tx1"/>
                </a:solidFill>
                <a:latin typeface="Guttman Calligraphic" pitchFamily="2" charset="-79"/>
                <a:cs typeface="Guttman Calligraphic" pitchFamily="2" charset="-79"/>
              </a:rPr>
              <a:t>ריבוי   </a:t>
            </a:r>
            <a:r>
              <a:rPr lang="he-IL" sz="1350" dirty="0" err="1">
                <a:solidFill>
                  <a:schemeClr val="tx1"/>
                </a:solidFill>
                <a:latin typeface="Guttman Calligraphic" pitchFamily="2" charset="-79"/>
                <a:cs typeface="Guttman Calligraphic" pitchFamily="2" charset="-79"/>
              </a:rPr>
              <a:t>עמ"טים</a:t>
            </a:r>
            <a:r>
              <a:rPr lang="he-IL" sz="1350" dirty="0">
                <a:solidFill>
                  <a:schemeClr val="tx1"/>
                </a:solidFill>
                <a:latin typeface="Guttman Calligraphic" pitchFamily="2" charset="-79"/>
                <a:cs typeface="Guttman Calligraphic" pitchFamily="2" charset="-79"/>
              </a:rPr>
              <a:t>   לא   ממומשים</a:t>
            </a:r>
            <a:r>
              <a:rPr lang="he-IL" sz="1350" dirty="0">
                <a:solidFill>
                  <a:schemeClr val="tx1"/>
                </a:solidFill>
                <a:latin typeface="David" pitchFamily="34" charset="-79"/>
                <a:cs typeface="David" pitchFamily="34" charset="-79"/>
              </a:rPr>
              <a:t>, </a:t>
            </a:r>
            <a:r>
              <a:rPr lang="he-IL" sz="2100" b="1" dirty="0">
                <a:solidFill>
                  <a:srgbClr val="FF0000"/>
                </a:solidFill>
                <a:latin typeface="David" pitchFamily="34" charset="-79"/>
                <a:cs typeface="David" pitchFamily="34" charset="-79"/>
              </a:rPr>
              <a:t>מסמוס החלטות</a:t>
            </a:r>
            <a:r>
              <a:rPr lang="he-IL" sz="1350" dirty="0">
                <a:solidFill>
                  <a:schemeClr val="tx1"/>
                </a:solidFill>
                <a:latin typeface="David" pitchFamily="34" charset="-79"/>
                <a:cs typeface="David" pitchFamily="34" charset="-79"/>
              </a:rPr>
              <a:t>, </a:t>
            </a:r>
            <a:r>
              <a:rPr lang="he-IL" sz="1350" dirty="0">
                <a:solidFill>
                  <a:schemeClr val="tx1"/>
                </a:solidFill>
                <a:latin typeface="Guttman Yad-Brush" pitchFamily="2" charset="-79"/>
                <a:cs typeface="Guttman Yad-Brush" pitchFamily="2" charset="-79"/>
              </a:rPr>
              <a:t>כבד</a:t>
            </a:r>
            <a:r>
              <a:rPr lang="he-IL" sz="1350" dirty="0">
                <a:solidFill>
                  <a:schemeClr val="tx1"/>
                </a:solidFill>
                <a:latin typeface="David" pitchFamily="34" charset="-79"/>
                <a:cs typeface="David" pitchFamily="34" charset="-79"/>
              </a:rPr>
              <a:t>,  </a:t>
            </a:r>
            <a:r>
              <a:rPr lang="he-IL" sz="1350" i="1" dirty="0">
                <a:solidFill>
                  <a:schemeClr val="tx1"/>
                </a:solidFill>
                <a:effectLst>
                  <a:outerShdw blurRad="38100" dist="38100" dir="2700000" algn="tl">
                    <a:srgbClr val="000000">
                      <a:alpha val="43137"/>
                    </a:srgbClr>
                  </a:outerShdw>
                </a:effectLst>
                <a:latin typeface="David" pitchFamily="34" charset="-79"/>
                <a:cs typeface="David" pitchFamily="34" charset="-79"/>
              </a:rPr>
              <a:t>מסורבל</a:t>
            </a:r>
            <a:r>
              <a:rPr lang="he-IL" sz="1350" dirty="0">
                <a:solidFill>
                  <a:schemeClr val="tx1"/>
                </a:solidFill>
                <a:latin typeface="David" pitchFamily="34" charset="-79"/>
                <a:cs typeface="David" pitchFamily="34" charset="-79"/>
              </a:rPr>
              <a:t>, </a:t>
            </a:r>
            <a:r>
              <a:rPr lang="he-IL" dirty="0">
                <a:solidFill>
                  <a:schemeClr val="tx1"/>
                </a:solidFill>
                <a:latin typeface="FrankRuehl" pitchFamily="34" charset="-79"/>
                <a:cs typeface="FrankRuehl" pitchFamily="34" charset="-79"/>
              </a:rPr>
              <a:t>בירוקראטי</a:t>
            </a:r>
            <a:r>
              <a:rPr lang="he-IL" sz="1350" dirty="0">
                <a:solidFill>
                  <a:schemeClr val="tx1"/>
                </a:solidFill>
                <a:latin typeface="David" pitchFamily="34" charset="-79"/>
                <a:cs typeface="David" pitchFamily="34" charset="-79"/>
              </a:rPr>
              <a:t>,    </a:t>
            </a:r>
            <a:r>
              <a:rPr lang="he-IL" sz="1500" i="1" dirty="0">
                <a:solidFill>
                  <a:schemeClr val="tx1"/>
                </a:solidFill>
                <a:effectLst>
                  <a:outerShdw blurRad="38100" dist="38100" dir="2700000" algn="tl">
                    <a:srgbClr val="000000">
                      <a:alpha val="43137"/>
                    </a:srgbClr>
                  </a:outerShdw>
                </a:effectLst>
                <a:latin typeface="David" pitchFamily="34" charset="-79"/>
              </a:rPr>
              <a:t>חוסר סבלנות לתהליכים ארוכים</a:t>
            </a:r>
            <a:r>
              <a:rPr lang="he-IL" sz="1500" dirty="0">
                <a:solidFill>
                  <a:schemeClr val="tx1"/>
                </a:solidFill>
                <a:effectLst>
                  <a:outerShdw blurRad="38100" dist="38100" dir="2700000" algn="tl">
                    <a:srgbClr val="000000">
                      <a:alpha val="43137"/>
                    </a:srgbClr>
                  </a:outerShdw>
                </a:effectLst>
                <a:latin typeface="David" pitchFamily="34" charset="-79"/>
                <a:cs typeface="David" pitchFamily="34" charset="-79"/>
              </a:rPr>
              <a:t>,</a:t>
            </a:r>
            <a:r>
              <a:rPr lang="he-IL" sz="1350" dirty="0">
                <a:solidFill>
                  <a:schemeClr val="tx1"/>
                </a:solidFill>
                <a:latin typeface="David" pitchFamily="34" charset="-79"/>
                <a:cs typeface="David" pitchFamily="34" charset="-79"/>
              </a:rPr>
              <a:t> </a:t>
            </a:r>
            <a:r>
              <a:rPr lang="he-IL" sz="1350" b="1" dirty="0">
                <a:solidFill>
                  <a:schemeClr val="accent1">
                    <a:lumMod val="50000"/>
                  </a:schemeClr>
                </a:solidFill>
                <a:latin typeface="David" pitchFamily="34" charset="-79"/>
                <a:cs typeface="David" pitchFamily="34" charset="-79"/>
              </a:rPr>
              <a:t>הימנעות מקבלת החלטות</a:t>
            </a:r>
            <a:r>
              <a:rPr lang="he-IL" sz="1350" dirty="0">
                <a:solidFill>
                  <a:schemeClr val="tx1"/>
                </a:solidFill>
                <a:latin typeface="David" pitchFamily="34" charset="-79"/>
                <a:cs typeface="David" pitchFamily="34" charset="-79"/>
              </a:rPr>
              <a:t>, </a:t>
            </a:r>
            <a:r>
              <a:rPr lang="he-IL" sz="1350" dirty="0">
                <a:solidFill>
                  <a:schemeClr val="tx1"/>
                </a:solidFill>
                <a:latin typeface="Guttman Yad-Brush" pitchFamily="2" charset="-79"/>
                <a:cs typeface="Guttman Yad-Brush" pitchFamily="2" charset="-79"/>
              </a:rPr>
              <a:t>סוציאלי</a:t>
            </a:r>
            <a:r>
              <a:rPr lang="he-IL" sz="1350" dirty="0">
                <a:solidFill>
                  <a:schemeClr val="tx1"/>
                </a:solidFill>
                <a:latin typeface="David" pitchFamily="34" charset="-79"/>
                <a:cs typeface="David" pitchFamily="34" charset="-79"/>
              </a:rPr>
              <a:t>,</a:t>
            </a:r>
            <a:r>
              <a:rPr lang="he-IL" sz="1500" dirty="0">
                <a:solidFill>
                  <a:srgbClr val="FF0000"/>
                </a:solidFill>
                <a:effectLst>
                  <a:outerShdw blurRad="38100" dist="38100" dir="2700000" algn="tl">
                    <a:srgbClr val="000000">
                      <a:alpha val="43137"/>
                    </a:srgbClr>
                  </a:outerShdw>
                </a:effectLst>
                <a:latin typeface="David" pitchFamily="34" charset="-79"/>
                <a:cs typeface="David" pitchFamily="34" charset="-79"/>
              </a:rPr>
              <a:t> '</a:t>
            </a:r>
            <a:r>
              <a:rPr lang="he-IL" sz="1350" dirty="0">
                <a:solidFill>
                  <a:srgbClr val="FF0000"/>
                </a:solidFill>
                <a:latin typeface="David" pitchFamily="34" charset="-79"/>
                <a:cs typeface="David" pitchFamily="34" charset="-79"/>
              </a:rPr>
              <a:t>מלחמות אגו',</a:t>
            </a:r>
            <a:r>
              <a:rPr lang="he-IL" sz="1350" dirty="0">
                <a:solidFill>
                  <a:schemeClr val="tx1"/>
                </a:solidFill>
                <a:latin typeface="David" pitchFamily="34" charset="-79"/>
                <a:cs typeface="David" pitchFamily="34" charset="-79"/>
              </a:rPr>
              <a:t>  </a:t>
            </a:r>
            <a:r>
              <a:rPr lang="he-IL" sz="2100" b="1" i="1" dirty="0">
                <a:solidFill>
                  <a:srgbClr val="00B0F0"/>
                </a:solidFill>
                <a:effectLst>
                  <a:outerShdw blurRad="38100" dist="38100" dir="2700000" algn="tl">
                    <a:srgbClr val="000000">
                      <a:alpha val="43137"/>
                    </a:srgbClr>
                  </a:outerShdw>
                </a:effectLst>
                <a:latin typeface="David" pitchFamily="34" charset="-79"/>
                <a:cs typeface="David" pitchFamily="34" charset="-79"/>
              </a:rPr>
              <a:t>סקטוריאלי</a:t>
            </a:r>
            <a:r>
              <a:rPr lang="he-IL" sz="1350" dirty="0">
                <a:solidFill>
                  <a:srgbClr val="00B0F0"/>
                </a:solidFill>
                <a:latin typeface="David" pitchFamily="34" charset="-79"/>
                <a:cs typeface="David" pitchFamily="34" charset="-79"/>
              </a:rPr>
              <a:t>, </a:t>
            </a:r>
            <a:r>
              <a:rPr lang="he-IL" sz="2100" b="1" dirty="0">
                <a:solidFill>
                  <a:srgbClr val="00C012"/>
                </a:solidFill>
                <a:latin typeface="Aharoni" pitchFamily="2" charset="-79"/>
                <a:cs typeface="Aharoni" pitchFamily="2" charset="-79"/>
              </a:rPr>
              <a:t>איתגור הטוטאליות</a:t>
            </a:r>
            <a:r>
              <a:rPr lang="he-IL" sz="1350" dirty="0">
                <a:solidFill>
                  <a:schemeClr val="tx1"/>
                </a:solidFill>
                <a:latin typeface="David" pitchFamily="34" charset="-79"/>
                <a:cs typeface="David" pitchFamily="34" charset="-79"/>
              </a:rPr>
              <a:t>, </a:t>
            </a:r>
            <a:r>
              <a:rPr lang="he-IL" sz="1350" b="1" i="1" dirty="0">
                <a:solidFill>
                  <a:schemeClr val="tx1"/>
                </a:solidFill>
                <a:effectLst>
                  <a:outerShdw blurRad="38100" dist="38100" dir="2700000" algn="tl">
                    <a:srgbClr val="000000">
                      <a:alpha val="43137"/>
                    </a:srgbClr>
                  </a:outerShdw>
                </a:effectLst>
                <a:latin typeface="David" pitchFamily="34" charset="-79"/>
                <a:cs typeface="David" pitchFamily="34" charset="-79"/>
              </a:rPr>
              <a:t>העדר חשיבה משאבית</a:t>
            </a:r>
            <a:r>
              <a:rPr lang="he-IL" sz="1350" dirty="0">
                <a:solidFill>
                  <a:schemeClr val="tx1"/>
                </a:solidFill>
                <a:latin typeface="David" pitchFamily="34" charset="-79"/>
                <a:cs typeface="David" pitchFamily="34" charset="-79"/>
              </a:rPr>
              <a:t>, </a:t>
            </a:r>
            <a:r>
              <a:rPr lang="he-IL" sz="1725" b="1" dirty="0">
                <a:solidFill>
                  <a:srgbClr val="7030A0"/>
                </a:solidFill>
                <a:latin typeface="David" pitchFamily="34" charset="-79"/>
                <a:cs typeface="David" pitchFamily="34" charset="-79"/>
              </a:rPr>
              <a:t>הזמן כמשאב נעלם</a:t>
            </a:r>
            <a:r>
              <a:rPr lang="he-IL" sz="1500" b="1" dirty="0">
                <a:solidFill>
                  <a:schemeClr val="tx1"/>
                </a:solidFill>
                <a:latin typeface="David" pitchFamily="34" charset="-79"/>
                <a:cs typeface="David" pitchFamily="34" charset="-79"/>
              </a:rPr>
              <a:t>.</a:t>
            </a:r>
            <a:endParaRPr lang="he-IL" sz="2100" b="1" dirty="0">
              <a:solidFill>
                <a:schemeClr val="tx1"/>
              </a:solidFill>
              <a:latin typeface="David" pitchFamily="34" charset="-79"/>
              <a:cs typeface="David" pitchFamily="34" charset="-79"/>
            </a:endParaRPr>
          </a:p>
        </p:txBody>
      </p:sp>
      <p:sp>
        <p:nvSpPr>
          <p:cNvPr id="3" name="TextBox 2"/>
          <p:cNvSpPr txBox="1"/>
          <p:nvPr/>
        </p:nvSpPr>
        <p:spPr>
          <a:xfrm>
            <a:off x="1997243" y="1457523"/>
            <a:ext cx="6942221" cy="369332"/>
          </a:xfrm>
          <a:prstGeom prst="rect">
            <a:avLst/>
          </a:prstGeom>
          <a:noFill/>
        </p:spPr>
        <p:txBody>
          <a:bodyPr wrap="square" rtlCol="1">
            <a:spAutoFit/>
          </a:bodyPr>
          <a:lstStyle/>
          <a:p>
            <a:r>
              <a:rPr lang="he-IL" dirty="0">
                <a:latin typeface="Guttman Haim" panose="02010401010101010101" pitchFamily="2" charset="-79"/>
                <a:ea typeface="Segoe UI" panose="020B0502040204020203" pitchFamily="34" charset="0"/>
                <a:cs typeface="Guttman Haim" panose="02010401010101010101" pitchFamily="2" charset="-79"/>
              </a:rPr>
              <a:t>מתוך הערכת המצב ערב </a:t>
            </a:r>
            <a:r>
              <a:rPr lang="he-IL" dirty="0" err="1">
                <a:latin typeface="Guttman Haim" panose="02010401010101010101" pitchFamily="2" charset="-79"/>
                <a:ea typeface="Segoe UI" panose="020B0502040204020203" pitchFamily="34" charset="0"/>
                <a:cs typeface="Guttman Haim" panose="02010401010101010101" pitchFamily="2" charset="-79"/>
              </a:rPr>
              <a:t>תר"ש</a:t>
            </a:r>
            <a:r>
              <a:rPr lang="he-IL" dirty="0">
                <a:latin typeface="Guttman Haim" panose="02010401010101010101" pitchFamily="2" charset="-79"/>
                <a:ea typeface="Segoe UI" panose="020B0502040204020203" pitchFamily="34" charset="0"/>
                <a:cs typeface="Guttman Haim" panose="02010401010101010101" pitchFamily="2" charset="-79"/>
              </a:rPr>
              <a:t> גדעון , ממד"ה 2015</a:t>
            </a:r>
          </a:p>
        </p:txBody>
      </p:sp>
      <p:sp>
        <p:nvSpPr>
          <p:cNvPr id="5" name="מלבן 4"/>
          <p:cNvSpPr/>
          <p:nvPr/>
        </p:nvSpPr>
        <p:spPr>
          <a:xfrm>
            <a:off x="6126739" y="848597"/>
            <a:ext cx="3243191" cy="1107996"/>
          </a:xfrm>
          <a:prstGeom prst="rect">
            <a:avLst/>
          </a:prstGeom>
        </p:spPr>
        <p:txBody>
          <a:bodyPr wrap="square">
            <a:spAutoFit/>
          </a:bodyPr>
          <a:lstStyle/>
          <a:p>
            <a:pPr algn="ctr" rtl="0"/>
            <a:r>
              <a:rPr lang="he-IL" sz="3300" dirty="0">
                <a:latin typeface="Guttman Haim" panose="02010401010101010101" pitchFamily="2" charset="-79"/>
                <a:ea typeface="Segoe UI" panose="020B0502040204020203" pitchFamily="34" charset="0"/>
                <a:cs typeface="Guttman Haim" panose="02010401010101010101" pitchFamily="2" charset="-79"/>
              </a:rPr>
              <a:t>לא נגענו...</a:t>
            </a:r>
          </a:p>
          <a:p>
            <a:pPr algn="ctr" rtl="0"/>
            <a:endParaRPr lang="he-IL" sz="3300" dirty="0">
              <a:latin typeface="Guttman Haim" panose="02010401010101010101" pitchFamily="2" charset="-79"/>
              <a:ea typeface="Segoe UI" panose="020B0502040204020203" pitchFamily="34" charset="0"/>
              <a:cs typeface="Guttman Haim" panose="02010401010101010101" pitchFamily="2" charset="-79"/>
            </a:endParaRPr>
          </a:p>
        </p:txBody>
      </p:sp>
      <p:grpSp>
        <p:nvGrpSpPr>
          <p:cNvPr id="6" name="קבוצה 5"/>
          <p:cNvGrpSpPr/>
          <p:nvPr/>
        </p:nvGrpSpPr>
        <p:grpSpPr>
          <a:xfrm>
            <a:off x="6944317" y="1342427"/>
            <a:ext cx="1729425" cy="57548"/>
            <a:chOff x="599697" y="1366830"/>
            <a:chExt cx="2305900" cy="164696"/>
          </a:xfrm>
        </p:grpSpPr>
        <p:sp>
          <p:nvSpPr>
            <p:cNvPr id="7" name="מלבן 6"/>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8" name="מלבן 7"/>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0" name="מלבן 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1" name="מלבן 1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spTree>
    <p:extLst>
      <p:ext uri="{BB962C8B-B14F-4D97-AF65-F5344CB8AC3E}">
        <p14:creationId xmlns:p14="http://schemas.microsoft.com/office/powerpoint/2010/main" xmlns="" val="1339741017"/>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כותרת 1">
            <a:extLst>
              <a:ext uri="{FF2B5EF4-FFF2-40B4-BE49-F238E27FC236}">
                <a16:creationId xmlns:a16="http://schemas.microsoft.com/office/drawing/2014/main" xmlns="" id="{85BE9575-4AFF-4A95-8697-B0F4391D91C9}"/>
              </a:ext>
            </a:extLst>
          </p:cNvPr>
          <p:cNvSpPr txBox="1">
            <a:spLocks/>
          </p:cNvSpPr>
          <p:nvPr/>
        </p:nvSpPr>
        <p:spPr>
          <a:xfrm>
            <a:off x="596090" y="538699"/>
            <a:ext cx="7886700" cy="600164"/>
          </a:xfrm>
          <a:prstGeom prst="rect">
            <a:avLst/>
          </a:prstGeom>
        </p:spPr>
        <p:txBody>
          <a:bodyPr wrap="square">
            <a:spAutoFit/>
          </a:bodyPr>
          <a:lstStyle>
            <a:defPPr>
              <a:defRPr lang="he-IL"/>
            </a:defPPr>
            <a:lvl1pPr algn="ctr" rtl="0">
              <a:defRPr sz="4400">
                <a:latin typeface="Guttman Haim" panose="02010401010101010101" pitchFamily="2" charset="-79"/>
                <a:ea typeface="Segoe UI" panose="020B0502040204020203" pitchFamily="34" charset="0"/>
                <a:cs typeface="Guttman Haim" panose="02010401010101010101" pitchFamily="2" charset="-79"/>
              </a:defRPr>
            </a:lvl1pPr>
          </a:lstStyle>
          <a:p>
            <a:pPr rtl="1"/>
            <a:r>
              <a:rPr lang="he-IL" sz="3300" dirty="0"/>
              <a:t>מגמות מרכזיות בארגונים גדולים</a:t>
            </a:r>
          </a:p>
        </p:txBody>
      </p:sp>
      <p:grpSp>
        <p:nvGrpSpPr>
          <p:cNvPr id="4" name="קבוצה 3"/>
          <p:cNvGrpSpPr/>
          <p:nvPr/>
        </p:nvGrpSpPr>
        <p:grpSpPr>
          <a:xfrm>
            <a:off x="655978" y="2279878"/>
            <a:ext cx="8145379" cy="684426"/>
            <a:chOff x="244336" y="2157610"/>
            <a:chExt cx="11692285" cy="912568"/>
          </a:xfrm>
        </p:grpSpPr>
        <p:sp>
          <p:nvSpPr>
            <p:cNvPr id="29" name="TextBox 28"/>
            <p:cNvSpPr txBox="1"/>
            <p:nvPr/>
          </p:nvSpPr>
          <p:spPr>
            <a:xfrm>
              <a:off x="287046" y="2182990"/>
              <a:ext cx="11550707" cy="800219"/>
            </a:xfrm>
            <a:prstGeom prst="rect">
              <a:avLst/>
            </a:prstGeom>
            <a:noFill/>
          </p:spPr>
          <p:txBody>
            <a:bodyPr wrap="square" rtlCol="1">
              <a:spAutoFit/>
            </a:bodyPr>
            <a:lstStyle/>
            <a:p>
              <a:pPr algn="r"/>
              <a:r>
                <a:rPr lang="he-IL" sz="1650" b="1" u="sng" dirty="0">
                  <a:latin typeface="Segoe UI Semilight" panose="020B0402040204020203" pitchFamily="34" charset="0"/>
                  <a:cs typeface="Segoe UI Semilight" panose="020B0402040204020203" pitchFamily="34" charset="0"/>
                </a:rPr>
                <a:t>השתנות המועסקים</a:t>
              </a:r>
              <a:r>
                <a:rPr lang="he-IL" sz="1650" b="1" dirty="0">
                  <a:latin typeface="Segoe UI Semilight" panose="020B0402040204020203" pitchFamily="34" charset="0"/>
                  <a:cs typeface="Segoe UI Semilight" panose="020B0402040204020203" pitchFamily="34" charset="0"/>
                </a:rPr>
                <a:t>: מיצוי אישי בהתאם ליכולות ולתשוקות, </a:t>
              </a:r>
              <a:r>
                <a:rPr lang="he-IL" sz="1650" b="1" dirty="0" err="1">
                  <a:latin typeface="Segoe UI Semilight" panose="020B0402040204020203" pitchFamily="34" charset="0"/>
                  <a:cs typeface="Segoe UI Semilight" panose="020B0402040204020203" pitchFamily="34" charset="0"/>
                </a:rPr>
                <a:t>אמיל"י</a:t>
              </a:r>
              <a:r>
                <a:rPr lang="he-IL" sz="1650" b="1" dirty="0">
                  <a:latin typeface="Segoe UI Semilight" panose="020B0402040204020203" pitchFamily="34" charset="0"/>
                  <a:cs typeface="Segoe UI Semilight" panose="020B0402040204020203" pitchFamily="34" charset="0"/>
                </a:rPr>
                <a:t>, מיקוד בתפוקות וגמישות במסגרת העבודה, השטחה ארגונית, ניצחון הטאלנט</a:t>
              </a:r>
            </a:p>
          </p:txBody>
        </p:sp>
        <p:sp>
          <p:nvSpPr>
            <p:cNvPr id="44" name="מלבן 43"/>
            <p:cNvSpPr/>
            <p:nvPr/>
          </p:nvSpPr>
          <p:spPr>
            <a:xfrm>
              <a:off x="244336" y="2157610"/>
              <a:ext cx="11692285" cy="91256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r"/>
              <a:endParaRPr lang="he-IL" sz="1650"/>
            </a:p>
          </p:txBody>
        </p:sp>
      </p:grpSp>
      <p:grpSp>
        <p:nvGrpSpPr>
          <p:cNvPr id="3" name="קבוצה 2"/>
          <p:cNvGrpSpPr/>
          <p:nvPr/>
        </p:nvGrpSpPr>
        <p:grpSpPr>
          <a:xfrm>
            <a:off x="591112" y="1414938"/>
            <a:ext cx="8208097" cy="678086"/>
            <a:chOff x="154307" y="1118598"/>
            <a:chExt cx="11782314" cy="904114"/>
          </a:xfrm>
        </p:grpSpPr>
        <p:sp>
          <p:nvSpPr>
            <p:cNvPr id="33" name="TextBox 32"/>
            <p:cNvSpPr txBox="1"/>
            <p:nvPr/>
          </p:nvSpPr>
          <p:spPr>
            <a:xfrm>
              <a:off x="154307" y="1118598"/>
              <a:ext cx="11735213" cy="800218"/>
            </a:xfrm>
            <a:prstGeom prst="rect">
              <a:avLst/>
            </a:prstGeom>
            <a:noFill/>
          </p:spPr>
          <p:txBody>
            <a:bodyPr wrap="square" rtlCol="1">
              <a:spAutoFit/>
            </a:bodyPr>
            <a:lstStyle/>
            <a:p>
              <a:pPr algn="r"/>
              <a:r>
                <a:rPr lang="he-IL" sz="1650" b="1" u="sng" dirty="0">
                  <a:latin typeface="Segoe UI Semilight" panose="020B0402040204020203" pitchFamily="34" charset="0"/>
                  <a:cs typeface="Segoe UI Semilight" panose="020B0402040204020203" pitchFamily="34" charset="0"/>
                </a:rPr>
                <a:t>חדשנות כרכיב בהישרדות:</a:t>
              </a:r>
              <a:r>
                <a:rPr lang="he-IL" sz="1650" b="1" dirty="0">
                  <a:latin typeface="Segoe UI Semilight" panose="020B0402040204020203" pitchFamily="34" charset="0"/>
                  <a:cs typeface="Segoe UI Semilight" panose="020B0402040204020203" pitchFamily="34" charset="0"/>
                </a:rPr>
                <a:t> בתוך הארגון או באמצעות מבנים חדשים, </a:t>
              </a:r>
              <a:r>
                <a:rPr lang="he-IL" sz="1650" b="1" dirty="0" err="1">
                  <a:latin typeface="Segoe UI Semilight" panose="020B0402040204020203" pitchFamily="34" charset="0"/>
                  <a:cs typeface="Segoe UI Semilight" panose="020B0402040204020203" pitchFamily="34" charset="0"/>
                </a:rPr>
                <a:t>אקסלרטורים</a:t>
              </a:r>
              <a:r>
                <a:rPr lang="he-IL" sz="1650" b="1" dirty="0">
                  <a:latin typeface="Segoe UI Semilight" panose="020B0402040204020203" pitchFamily="34" charset="0"/>
                  <a:cs typeface="Segoe UI Semilight" panose="020B0402040204020203" pitchFamily="34" charset="0"/>
                </a:rPr>
                <a:t>, שת"פ </a:t>
              </a:r>
              <a:r>
                <a:rPr lang="he-IL" sz="1650" b="1" dirty="0" smtClean="0">
                  <a:latin typeface="Segoe UI Semilight" panose="020B0402040204020203" pitchFamily="34" charset="0"/>
                  <a:cs typeface="Segoe UI Semilight" panose="020B0402040204020203" pitchFamily="34" charset="0"/>
                </a:rPr>
                <a:t>  </a:t>
              </a:r>
            </a:p>
            <a:p>
              <a:pPr algn="r"/>
              <a:r>
                <a:rPr lang="he-IL" sz="1650" b="1" dirty="0">
                  <a:latin typeface="Segoe UI Semilight" panose="020B0402040204020203" pitchFamily="34" charset="0"/>
                  <a:cs typeface="Segoe UI Semilight" panose="020B0402040204020203" pitchFamily="34" charset="0"/>
                </a:rPr>
                <a:t> </a:t>
              </a:r>
              <a:r>
                <a:rPr lang="he-IL" sz="1650" b="1" dirty="0" smtClean="0">
                  <a:latin typeface="Segoe UI Semilight" panose="020B0402040204020203" pitchFamily="34" charset="0"/>
                  <a:cs typeface="Segoe UI Semilight" panose="020B0402040204020203" pitchFamily="34" charset="0"/>
                </a:rPr>
                <a:t>עם </a:t>
              </a:r>
              <a:r>
                <a:rPr lang="he-IL" sz="1650" b="1" dirty="0" err="1">
                  <a:latin typeface="Segoe UI Semilight" panose="020B0402040204020203" pitchFamily="34" charset="0"/>
                  <a:cs typeface="Segoe UI Semilight" panose="020B0402040204020203" pitchFamily="34" charset="0"/>
                </a:rPr>
                <a:t>סטארטאפים</a:t>
              </a:r>
              <a:r>
                <a:rPr lang="he-IL" sz="1650" b="1" dirty="0">
                  <a:latin typeface="Segoe UI Semilight" panose="020B0402040204020203" pitchFamily="34" charset="0"/>
                  <a:cs typeface="Segoe UI Semilight" panose="020B0402040204020203" pitchFamily="34" charset="0"/>
                </a:rPr>
                <a:t>, </a:t>
              </a:r>
              <a:r>
                <a:rPr lang="en-US" sz="1650" b="1" dirty="0">
                  <a:latin typeface="Segoe UI Semilight" panose="020B0402040204020203" pitchFamily="34" charset="0"/>
                  <a:cs typeface="Segoe UI Semilight" panose="020B0402040204020203" pitchFamily="34" charset="0"/>
                </a:rPr>
                <a:t>coopetition</a:t>
              </a:r>
              <a:r>
                <a:rPr lang="he-IL" sz="1650" b="1" dirty="0">
                  <a:latin typeface="Segoe UI Semilight" panose="020B0402040204020203" pitchFamily="34" charset="0"/>
                  <a:cs typeface="Segoe UI Semilight" panose="020B0402040204020203" pitchFamily="34" charset="0"/>
                </a:rPr>
                <a:t> </a:t>
              </a:r>
            </a:p>
          </p:txBody>
        </p:sp>
        <p:sp>
          <p:nvSpPr>
            <p:cNvPr id="47" name="מלבן 46"/>
            <p:cNvSpPr/>
            <p:nvPr/>
          </p:nvSpPr>
          <p:spPr>
            <a:xfrm>
              <a:off x="244336" y="1118598"/>
              <a:ext cx="11692285" cy="904114"/>
            </a:xfrm>
            <a:prstGeom prst="rect">
              <a:avLst/>
            </a:prstGeom>
            <a:noFill/>
          </p:spPr>
          <p:style>
            <a:lnRef idx="2">
              <a:schemeClr val="accent6"/>
            </a:lnRef>
            <a:fillRef idx="1">
              <a:schemeClr val="lt1"/>
            </a:fillRef>
            <a:effectRef idx="0">
              <a:schemeClr val="accent6"/>
            </a:effectRef>
            <a:fontRef idx="minor">
              <a:schemeClr val="dk1"/>
            </a:fontRef>
          </p:style>
          <p:txBody>
            <a:bodyPr rtlCol="1" anchor="ctr"/>
            <a:lstStyle/>
            <a:p>
              <a:pPr algn="r"/>
              <a:endParaRPr lang="he-IL" sz="1650"/>
            </a:p>
          </p:txBody>
        </p:sp>
      </p:grpSp>
      <p:grpSp>
        <p:nvGrpSpPr>
          <p:cNvPr id="57" name="קבוצה 56"/>
          <p:cNvGrpSpPr/>
          <p:nvPr/>
        </p:nvGrpSpPr>
        <p:grpSpPr>
          <a:xfrm>
            <a:off x="6403910" y="1162737"/>
            <a:ext cx="1606395" cy="57548"/>
            <a:chOff x="599697" y="1366830"/>
            <a:chExt cx="2305900" cy="164696"/>
          </a:xfrm>
        </p:grpSpPr>
        <p:sp>
          <p:nvSpPr>
            <p:cNvPr id="58" name="מלבן 5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650"/>
            </a:p>
          </p:txBody>
        </p:sp>
        <p:sp>
          <p:nvSpPr>
            <p:cNvPr id="59" name="מלבן 5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650"/>
            </a:p>
          </p:txBody>
        </p:sp>
        <p:sp>
          <p:nvSpPr>
            <p:cNvPr id="60" name="מלבן 5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650"/>
            </a:p>
          </p:txBody>
        </p:sp>
        <p:sp>
          <p:nvSpPr>
            <p:cNvPr id="61" name="מלבן 6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650"/>
            </a:p>
          </p:txBody>
        </p:sp>
      </p:grpSp>
      <p:grpSp>
        <p:nvGrpSpPr>
          <p:cNvPr id="5" name="קבוצה 4"/>
          <p:cNvGrpSpPr/>
          <p:nvPr/>
        </p:nvGrpSpPr>
        <p:grpSpPr>
          <a:xfrm>
            <a:off x="655014" y="4622710"/>
            <a:ext cx="8145379" cy="649075"/>
            <a:chOff x="244336" y="3161034"/>
            <a:chExt cx="11692285" cy="865433"/>
          </a:xfrm>
        </p:grpSpPr>
        <p:sp>
          <p:nvSpPr>
            <p:cNvPr id="51" name="מלבן 50"/>
            <p:cNvSpPr/>
            <p:nvPr/>
          </p:nvSpPr>
          <p:spPr>
            <a:xfrm>
              <a:off x="244336" y="3178263"/>
              <a:ext cx="11692285" cy="848204"/>
            </a:xfrm>
            <a:prstGeom prst="rect">
              <a:avLst/>
            </a:prstGeom>
            <a:noFill/>
            <a:ln>
              <a:solidFill>
                <a:srgbClr val="C00000"/>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650"/>
            </a:p>
          </p:txBody>
        </p:sp>
        <p:sp>
          <p:nvSpPr>
            <p:cNvPr id="39" name="TextBox 38"/>
            <p:cNvSpPr txBox="1"/>
            <p:nvPr/>
          </p:nvSpPr>
          <p:spPr>
            <a:xfrm>
              <a:off x="353081" y="3161034"/>
              <a:ext cx="11536438" cy="800218"/>
            </a:xfrm>
            <a:prstGeom prst="rect">
              <a:avLst/>
            </a:prstGeom>
            <a:noFill/>
          </p:spPr>
          <p:txBody>
            <a:bodyPr wrap="square" rtlCol="1">
              <a:spAutoFit/>
            </a:bodyPr>
            <a:lstStyle/>
            <a:p>
              <a:pPr algn="r"/>
              <a:r>
                <a:rPr lang="he-IL" sz="1650" b="1" u="sng" dirty="0">
                  <a:latin typeface="Segoe UI Semilight" panose="020B0402040204020203" pitchFamily="34" charset="0"/>
                  <a:cs typeface="Segoe UI Semilight" panose="020B0402040204020203" pitchFamily="34" charset="0"/>
                </a:rPr>
                <a:t>החלפת עובדים במערכות לא אנושיות </a:t>
              </a:r>
              <a:r>
                <a:rPr lang="he-IL" sz="1650" b="1" dirty="0">
                  <a:latin typeface="Segoe UI Semilight" panose="020B0402040204020203" pitchFamily="34" charset="0"/>
                  <a:cs typeface="Segoe UI Semilight" panose="020B0402040204020203" pitchFamily="34" charset="0"/>
                </a:rPr>
                <a:t>(דיגיטליות ורובוטיות)- התייעלות, הכשרת עובדים, תפקידים חדשים </a:t>
              </a:r>
            </a:p>
          </p:txBody>
        </p:sp>
      </p:grpSp>
      <p:grpSp>
        <p:nvGrpSpPr>
          <p:cNvPr id="6" name="קבוצה 5"/>
          <p:cNvGrpSpPr/>
          <p:nvPr/>
        </p:nvGrpSpPr>
        <p:grpSpPr>
          <a:xfrm>
            <a:off x="655978" y="4023897"/>
            <a:ext cx="8145379" cy="417593"/>
            <a:chOff x="244336" y="4155042"/>
            <a:chExt cx="11692285" cy="556790"/>
          </a:xfrm>
        </p:grpSpPr>
        <p:sp>
          <p:nvSpPr>
            <p:cNvPr id="40" name="מלבן 39"/>
            <p:cNvSpPr/>
            <p:nvPr/>
          </p:nvSpPr>
          <p:spPr>
            <a:xfrm>
              <a:off x="244336" y="4155042"/>
              <a:ext cx="11692285" cy="549278"/>
            </a:xfrm>
            <a:prstGeom prst="rect">
              <a:avLst/>
            </a:prstGeom>
            <a:noFill/>
            <a:ln>
              <a:solidFill>
                <a:schemeClr val="accent4">
                  <a:lumMod val="60000"/>
                  <a:lumOff val="40000"/>
                </a:schemeClr>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650"/>
            </a:p>
          </p:txBody>
        </p:sp>
        <p:sp>
          <p:nvSpPr>
            <p:cNvPr id="2" name="מלבן 1"/>
            <p:cNvSpPr/>
            <p:nvPr/>
          </p:nvSpPr>
          <p:spPr>
            <a:xfrm>
              <a:off x="2349106" y="4250167"/>
              <a:ext cx="9488647" cy="461665"/>
            </a:xfrm>
            <a:prstGeom prst="rect">
              <a:avLst/>
            </a:prstGeom>
          </p:spPr>
          <p:txBody>
            <a:bodyPr wrap="square">
              <a:spAutoFit/>
            </a:bodyPr>
            <a:lstStyle/>
            <a:p>
              <a:pPr algn="r"/>
              <a:r>
                <a:rPr lang="he-IL" sz="1650" b="1" u="sng" dirty="0" smtClean="0">
                  <a:latin typeface="Segoe UI Semilight" panose="020B0402040204020203" pitchFamily="34" charset="0"/>
                  <a:cs typeface="Segoe UI Semilight" panose="020B0402040204020203" pitchFamily="34" charset="0"/>
                </a:rPr>
                <a:t> </a:t>
              </a:r>
              <a:r>
                <a:rPr lang="he-IL" sz="1650" b="1" u="sng" dirty="0" err="1" smtClean="0">
                  <a:latin typeface="Segoe UI Semilight" panose="020B0402040204020203" pitchFamily="34" charset="0"/>
                  <a:cs typeface="Segoe UI Semilight" panose="020B0402040204020203" pitchFamily="34" charset="0"/>
                </a:rPr>
                <a:t>מירוץ</a:t>
              </a:r>
              <a:r>
                <a:rPr lang="he-IL" sz="1650" b="1" u="sng" dirty="0" smtClean="0">
                  <a:latin typeface="Segoe UI Semilight" panose="020B0402040204020203" pitchFamily="34" charset="0"/>
                  <a:cs typeface="Segoe UI Semilight" panose="020B0402040204020203" pitchFamily="34" charset="0"/>
                </a:rPr>
                <a:t> </a:t>
              </a:r>
              <a:r>
                <a:rPr lang="he-IL" sz="1650" b="1" u="sng" dirty="0">
                  <a:latin typeface="Segoe UI Semilight" panose="020B0402040204020203" pitchFamily="34" charset="0"/>
                  <a:cs typeface="Segoe UI Semilight" panose="020B0402040204020203" pitchFamily="34" charset="0"/>
                </a:rPr>
                <a:t>להשגת מידע ולמיצויו </a:t>
              </a:r>
              <a:r>
                <a:rPr lang="he-IL" sz="1650" b="1" dirty="0">
                  <a:latin typeface="Segoe UI Semilight" panose="020B0402040204020203" pitchFamily="34" charset="0"/>
                  <a:cs typeface="Segoe UI Semilight" panose="020B0402040204020203" pitchFamily="34" charset="0"/>
                </a:rPr>
                <a:t>– העצמת יכולות מערכות </a:t>
              </a:r>
              <a:r>
                <a:rPr lang="en-US" sz="1650" b="1" dirty="0">
                  <a:latin typeface="Segoe UI Semilight" panose="020B0402040204020203" pitchFamily="34" charset="0"/>
                  <a:cs typeface="Segoe UI Semilight" panose="020B0402040204020203" pitchFamily="34" charset="0"/>
                </a:rPr>
                <a:t>B.I.</a:t>
              </a:r>
              <a:r>
                <a:rPr lang="he-IL" sz="1650" b="1" dirty="0">
                  <a:latin typeface="Segoe UI Semilight" panose="020B0402040204020203" pitchFamily="34" charset="0"/>
                  <a:cs typeface="Segoe UI Semilight" panose="020B0402040204020203" pitchFamily="34" charset="0"/>
                </a:rPr>
                <a:t> ו </a:t>
              </a:r>
              <a:r>
                <a:rPr lang="en-US" sz="1650" b="1" dirty="0">
                  <a:latin typeface="Segoe UI Semilight" panose="020B0402040204020203" pitchFamily="34" charset="0"/>
                  <a:cs typeface="Segoe UI Semilight" panose="020B0402040204020203" pitchFamily="34" charset="0"/>
                </a:rPr>
                <a:t>A.I.</a:t>
              </a:r>
              <a:endParaRPr lang="he-IL" sz="1650" b="1" dirty="0">
                <a:latin typeface="Segoe UI Semilight" panose="020B0402040204020203" pitchFamily="34" charset="0"/>
                <a:cs typeface="Segoe UI Semilight" panose="020B0402040204020203" pitchFamily="34" charset="0"/>
              </a:endParaRPr>
            </a:p>
          </p:txBody>
        </p:sp>
      </p:grpSp>
      <p:grpSp>
        <p:nvGrpSpPr>
          <p:cNvPr id="24" name="קבוצה 23"/>
          <p:cNvGrpSpPr/>
          <p:nvPr/>
        </p:nvGrpSpPr>
        <p:grpSpPr>
          <a:xfrm>
            <a:off x="643751" y="3151158"/>
            <a:ext cx="8145379" cy="685886"/>
            <a:chOff x="244336" y="4935052"/>
            <a:chExt cx="11692285" cy="914515"/>
          </a:xfrm>
        </p:grpSpPr>
        <p:sp>
          <p:nvSpPr>
            <p:cNvPr id="25" name="TextBox 24"/>
            <p:cNvSpPr txBox="1"/>
            <p:nvPr/>
          </p:nvSpPr>
          <p:spPr>
            <a:xfrm>
              <a:off x="448797" y="4943881"/>
              <a:ext cx="11487824" cy="800219"/>
            </a:xfrm>
            <a:prstGeom prst="rect">
              <a:avLst/>
            </a:prstGeom>
            <a:noFill/>
          </p:spPr>
          <p:txBody>
            <a:bodyPr wrap="square" rtlCol="1">
              <a:spAutoFit/>
            </a:bodyPr>
            <a:lstStyle/>
            <a:p>
              <a:pPr algn="r"/>
              <a:r>
                <a:rPr lang="he-IL" sz="1650" b="1" u="sng" dirty="0">
                  <a:latin typeface="Segoe UI Semilight" panose="020B0402040204020203" pitchFamily="34" charset="0"/>
                  <a:cs typeface="Segoe UI Semilight" panose="020B0402040204020203" pitchFamily="34" charset="0"/>
                </a:rPr>
                <a:t>בחינה עיתית של גבולות הארגון ומיקוד ביתרון היחסי</a:t>
              </a:r>
              <a:r>
                <a:rPr lang="he-IL" sz="1650" b="1" dirty="0">
                  <a:latin typeface="Segoe UI Semilight" panose="020B0402040204020203" pitchFamily="34" charset="0"/>
                  <a:cs typeface="Segoe UI Semilight" panose="020B0402040204020203" pitchFamily="34" charset="0"/>
                </a:rPr>
                <a:t>: מענה פנימי או חיצוני (כלכלת גישה ומיקור חוץ), מיקום המידע (בארגון, בענן), הסדרי העסקה (קבועים, זמניים).</a:t>
              </a:r>
            </a:p>
          </p:txBody>
        </p:sp>
        <p:sp>
          <p:nvSpPr>
            <p:cNvPr id="26" name="מלבן 25"/>
            <p:cNvSpPr/>
            <p:nvPr/>
          </p:nvSpPr>
          <p:spPr>
            <a:xfrm>
              <a:off x="244336" y="4935052"/>
              <a:ext cx="11692285" cy="914515"/>
            </a:xfrm>
            <a:prstGeom prst="rect">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650"/>
            </a:p>
          </p:txBody>
        </p:sp>
      </p:grpSp>
    </p:spTree>
    <p:extLst>
      <p:ext uri="{BB962C8B-B14F-4D97-AF65-F5344CB8AC3E}">
        <p14:creationId xmlns:p14="http://schemas.microsoft.com/office/powerpoint/2010/main" xmlns="" val="42219739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כותרת 1">
            <a:extLst>
              <a:ext uri="{FF2B5EF4-FFF2-40B4-BE49-F238E27FC236}">
                <a16:creationId xmlns:a16="http://schemas.microsoft.com/office/drawing/2014/main" xmlns="" id="{85BE9575-4AFF-4A95-8697-B0F4391D91C9}"/>
              </a:ext>
            </a:extLst>
          </p:cNvPr>
          <p:cNvSpPr txBox="1">
            <a:spLocks/>
          </p:cNvSpPr>
          <p:nvPr/>
        </p:nvSpPr>
        <p:spPr>
          <a:xfrm>
            <a:off x="-1165947" y="575786"/>
            <a:ext cx="7886700" cy="600164"/>
          </a:xfrm>
          <a:prstGeom prst="rect">
            <a:avLst/>
          </a:prstGeom>
        </p:spPr>
        <p:txBody>
          <a:bodyPr wrap="square">
            <a:spAutoFit/>
          </a:bodyPr>
          <a:lstStyle>
            <a:defPPr>
              <a:defRPr lang="he-IL"/>
            </a:defPPr>
            <a:lvl1pPr algn="ctr" rtl="0">
              <a:defRPr sz="4400">
                <a:latin typeface="Guttman Haim" panose="02010401010101010101" pitchFamily="2" charset="-79"/>
                <a:ea typeface="Segoe UI" panose="020B0502040204020203" pitchFamily="34" charset="0"/>
                <a:cs typeface="Guttman Haim" panose="02010401010101010101" pitchFamily="2" charset="-79"/>
              </a:defRPr>
            </a:lvl1pPr>
          </a:lstStyle>
          <a:p>
            <a:pPr algn="r"/>
            <a:r>
              <a:rPr lang="he-IL" sz="3300" dirty="0"/>
              <a:t>מתחילים להשתנות </a:t>
            </a:r>
          </a:p>
        </p:txBody>
      </p:sp>
      <p:sp>
        <p:nvSpPr>
          <p:cNvPr id="27" name="TextBox 26"/>
          <p:cNvSpPr txBox="1"/>
          <p:nvPr/>
        </p:nvSpPr>
        <p:spPr>
          <a:xfrm>
            <a:off x="7213236" y="3633222"/>
            <a:ext cx="1624163" cy="338554"/>
          </a:xfrm>
          <a:prstGeom prst="rect">
            <a:avLst/>
          </a:prstGeom>
          <a:noFill/>
        </p:spPr>
        <p:txBody>
          <a:bodyPr wrap="none" rtlCol="1">
            <a:spAutoFit/>
          </a:bodyPr>
          <a:lstStyle/>
          <a:p>
            <a:pPr algn="r"/>
            <a:r>
              <a:rPr lang="he-IL" sz="1600" b="1" dirty="0">
                <a:latin typeface="Segoe UI Semilight" panose="020B0402040204020203" pitchFamily="34" charset="0"/>
                <a:cs typeface="Segoe UI Semilight" panose="020B0402040204020203" pitchFamily="34" charset="0"/>
              </a:rPr>
              <a:t>התנהלות נוקשה</a:t>
            </a:r>
          </a:p>
        </p:txBody>
      </p:sp>
      <p:sp>
        <p:nvSpPr>
          <p:cNvPr id="28" name="TextBox 27"/>
          <p:cNvSpPr txBox="1"/>
          <p:nvPr/>
        </p:nvSpPr>
        <p:spPr>
          <a:xfrm>
            <a:off x="6560414" y="3007516"/>
            <a:ext cx="2199641" cy="338554"/>
          </a:xfrm>
          <a:prstGeom prst="rect">
            <a:avLst/>
          </a:prstGeom>
          <a:noFill/>
        </p:spPr>
        <p:txBody>
          <a:bodyPr wrap="none" rtlCol="1">
            <a:spAutoFit/>
          </a:bodyPr>
          <a:lstStyle/>
          <a:p>
            <a:pPr algn="r"/>
            <a:r>
              <a:rPr lang="he-IL" sz="1600" b="1" dirty="0">
                <a:latin typeface="Segoe UI Semilight" panose="020B0402040204020203" pitchFamily="34" charset="0"/>
                <a:cs typeface="Segoe UI Semilight" panose="020B0402040204020203" pitchFamily="34" charset="0"/>
              </a:rPr>
              <a:t>סגירות ארגונית צה"לית</a:t>
            </a:r>
          </a:p>
        </p:txBody>
      </p:sp>
      <p:sp>
        <p:nvSpPr>
          <p:cNvPr id="29" name="TextBox 28"/>
          <p:cNvSpPr txBox="1"/>
          <p:nvPr/>
        </p:nvSpPr>
        <p:spPr>
          <a:xfrm>
            <a:off x="7479534" y="1472674"/>
            <a:ext cx="1404552" cy="338554"/>
          </a:xfrm>
          <a:prstGeom prst="rect">
            <a:avLst/>
          </a:prstGeom>
          <a:noFill/>
        </p:spPr>
        <p:txBody>
          <a:bodyPr wrap="none" rtlCol="1">
            <a:spAutoFit/>
          </a:bodyPr>
          <a:lstStyle/>
          <a:p>
            <a:pPr algn="r"/>
            <a:r>
              <a:rPr lang="he-IL" sz="1600" b="1" dirty="0">
                <a:latin typeface="Segoe UI Semilight" panose="020B0402040204020203" pitchFamily="34" charset="0"/>
                <a:cs typeface="Segoe UI Semilight" panose="020B0402040204020203" pitchFamily="34" charset="0"/>
              </a:rPr>
              <a:t>מדיניות אחידה</a:t>
            </a:r>
          </a:p>
        </p:txBody>
      </p:sp>
      <p:sp>
        <p:nvSpPr>
          <p:cNvPr id="30" name="TextBox 29"/>
          <p:cNvSpPr txBox="1"/>
          <p:nvPr/>
        </p:nvSpPr>
        <p:spPr>
          <a:xfrm>
            <a:off x="6405322" y="4874707"/>
            <a:ext cx="2334293" cy="338554"/>
          </a:xfrm>
          <a:prstGeom prst="rect">
            <a:avLst/>
          </a:prstGeom>
          <a:noFill/>
        </p:spPr>
        <p:txBody>
          <a:bodyPr wrap="none" rtlCol="1">
            <a:spAutoFit/>
          </a:bodyPr>
          <a:lstStyle/>
          <a:p>
            <a:pPr algn="r"/>
            <a:r>
              <a:rPr lang="he-IL" sz="1600" b="1" dirty="0">
                <a:latin typeface="Segoe UI Semilight" panose="020B0402040204020203" pitchFamily="34" charset="0"/>
                <a:cs typeface="Segoe UI Semilight" panose="020B0402040204020203" pitchFamily="34" charset="0"/>
              </a:rPr>
              <a:t>תרבות הירארכית חוסמת</a:t>
            </a:r>
          </a:p>
        </p:txBody>
      </p:sp>
      <p:sp>
        <p:nvSpPr>
          <p:cNvPr id="31" name="TextBox 30"/>
          <p:cNvSpPr txBox="1"/>
          <p:nvPr/>
        </p:nvSpPr>
        <p:spPr>
          <a:xfrm>
            <a:off x="663274" y="1536531"/>
            <a:ext cx="3090911" cy="338554"/>
          </a:xfrm>
          <a:prstGeom prst="rect">
            <a:avLst/>
          </a:prstGeom>
          <a:noFill/>
        </p:spPr>
        <p:txBody>
          <a:bodyPr wrap="none" rtlCol="1">
            <a:spAutoFit/>
          </a:bodyPr>
          <a:lstStyle/>
          <a:p>
            <a:pPr algn="r"/>
            <a:r>
              <a:rPr lang="he-IL" sz="1600" b="1" dirty="0">
                <a:latin typeface="Segoe UI Semilight" panose="020B0402040204020203" pitchFamily="34" charset="0"/>
                <a:cs typeface="Segoe UI Semilight" panose="020B0402040204020203" pitchFamily="34" charset="0"/>
              </a:rPr>
              <a:t>יותר דיפרנציאלי, חליפות לפי מידה</a:t>
            </a:r>
          </a:p>
        </p:txBody>
      </p:sp>
      <p:sp>
        <p:nvSpPr>
          <p:cNvPr id="32" name="TextBox 31"/>
          <p:cNvSpPr txBox="1"/>
          <p:nvPr/>
        </p:nvSpPr>
        <p:spPr>
          <a:xfrm>
            <a:off x="260317" y="2921496"/>
            <a:ext cx="3462223" cy="584775"/>
          </a:xfrm>
          <a:prstGeom prst="rect">
            <a:avLst/>
          </a:prstGeom>
          <a:noFill/>
        </p:spPr>
        <p:txBody>
          <a:bodyPr wrap="square" rtlCol="1">
            <a:spAutoFit/>
          </a:bodyPr>
          <a:lstStyle/>
          <a:p>
            <a:pPr algn="r"/>
            <a:r>
              <a:rPr lang="he-IL" sz="1600" b="1" dirty="0" smtClean="0">
                <a:latin typeface="Segoe UI Semilight" panose="020B0402040204020203" pitchFamily="34" charset="0"/>
                <a:cs typeface="Segoe UI Semilight" panose="020B0402040204020203" pitchFamily="34" charset="0"/>
              </a:rPr>
              <a:t> </a:t>
            </a:r>
            <a:r>
              <a:rPr lang="en-US" sz="1600" b="1" dirty="0" smtClean="0">
                <a:latin typeface="Segoe UI Semilight" panose="020B0402040204020203" pitchFamily="34" charset="0"/>
                <a:cs typeface="Segoe UI Semilight" panose="020B0402040204020203" pitchFamily="34" charset="0"/>
              </a:rPr>
              <a:t>PPP</a:t>
            </a:r>
            <a:r>
              <a:rPr lang="he-IL" sz="1600" b="1" dirty="0" smtClean="0">
                <a:latin typeface="Segoe UI Semilight" panose="020B0402040204020203" pitchFamily="34" charset="0"/>
                <a:cs typeface="Segoe UI Semilight" panose="020B0402040204020203" pitchFamily="34" charset="0"/>
              </a:rPr>
              <a:t>נפתחים</a:t>
            </a:r>
            <a:r>
              <a:rPr lang="he-IL" sz="1600" b="1" dirty="0">
                <a:latin typeface="Segoe UI Semilight" panose="020B0402040204020203" pitchFamily="34" charset="0"/>
                <a:cs typeface="Segoe UI Semilight" panose="020B0402040204020203" pitchFamily="34" charset="0"/>
              </a:rPr>
              <a:t>: </a:t>
            </a:r>
            <a:r>
              <a:rPr lang="he-IL" sz="1600" b="1" dirty="0" smtClean="0">
                <a:latin typeface="Segoe UI Semilight" panose="020B0402040204020203" pitchFamily="34" charset="0"/>
                <a:cs typeface="Segoe UI Semilight" panose="020B0402040204020203" pitchFamily="34" charset="0"/>
              </a:rPr>
              <a:t>'זה </a:t>
            </a:r>
            <a:r>
              <a:rPr lang="he-IL" sz="1600" b="1" dirty="0">
                <a:latin typeface="Segoe UI Semilight" panose="020B0402040204020203" pitchFamily="34" charset="0"/>
                <a:cs typeface="Segoe UI Semilight" panose="020B0402040204020203" pitchFamily="34" charset="0"/>
              </a:rPr>
              <a:t>סופו של כל בלון</a:t>
            </a:r>
            <a:r>
              <a:rPr lang="he-IL" sz="1600" b="1" dirty="0" smtClean="0">
                <a:latin typeface="Segoe UI Semilight" panose="020B0402040204020203" pitchFamily="34" charset="0"/>
                <a:cs typeface="Segoe UI Semilight" panose="020B0402040204020203" pitchFamily="34" charset="0"/>
              </a:rPr>
              <a:t>', </a:t>
            </a:r>
            <a:endParaRPr lang="he-IL" sz="1600" b="1" dirty="0">
              <a:latin typeface="Segoe UI Semilight" panose="020B0402040204020203" pitchFamily="34" charset="0"/>
              <a:cs typeface="Segoe UI Semilight" panose="020B0402040204020203" pitchFamily="34" charset="0"/>
            </a:endParaRPr>
          </a:p>
          <a:p>
            <a:pPr algn="r"/>
            <a:r>
              <a:rPr lang="he-IL" sz="1600" b="1" dirty="0" smtClean="0">
                <a:latin typeface="Segoe UI Semilight" panose="020B0402040204020203" pitchFamily="34" charset="0"/>
                <a:cs typeface="Segoe UI Semilight" panose="020B0402040204020203" pitchFamily="34" charset="0"/>
              </a:rPr>
              <a:t> </a:t>
            </a:r>
            <a:endParaRPr lang="he-IL" sz="1600" b="1" dirty="0">
              <a:latin typeface="Segoe UI Semilight" panose="020B0402040204020203" pitchFamily="34" charset="0"/>
              <a:cs typeface="Segoe UI Semilight" panose="020B0402040204020203" pitchFamily="34" charset="0"/>
            </a:endParaRPr>
          </a:p>
        </p:txBody>
      </p:sp>
      <p:sp>
        <p:nvSpPr>
          <p:cNvPr id="33" name="TextBox 32"/>
          <p:cNvSpPr txBox="1"/>
          <p:nvPr/>
        </p:nvSpPr>
        <p:spPr>
          <a:xfrm>
            <a:off x="0" y="2086371"/>
            <a:ext cx="3911588" cy="584775"/>
          </a:xfrm>
          <a:prstGeom prst="rect">
            <a:avLst/>
          </a:prstGeom>
          <a:noFill/>
        </p:spPr>
        <p:txBody>
          <a:bodyPr wrap="square" rtlCol="1">
            <a:spAutoFit/>
          </a:bodyPr>
          <a:lstStyle/>
          <a:p>
            <a:pPr algn="r"/>
            <a:r>
              <a:rPr lang="he-IL" sz="1600" b="1" dirty="0">
                <a:latin typeface="Segoe UI Semilight" panose="020B0402040204020203" pitchFamily="34" charset="0"/>
                <a:cs typeface="Segoe UI Semilight" panose="020B0402040204020203" pitchFamily="34" charset="0"/>
              </a:rPr>
              <a:t>יותר התארגנויות גמישות חוצות ארגון : מנהלת המטרות, מעבדת </a:t>
            </a:r>
            <a:r>
              <a:rPr lang="he-IL" sz="1600" b="1" dirty="0" err="1">
                <a:latin typeface="Segoe UI Semilight" panose="020B0402040204020203" pitchFamily="34" charset="0"/>
                <a:cs typeface="Segoe UI Semilight" panose="020B0402040204020203" pitchFamily="34" charset="0"/>
              </a:rPr>
              <a:t>הלת"ק</a:t>
            </a:r>
            <a:endParaRPr lang="he-IL" sz="1600" b="1" dirty="0">
              <a:latin typeface="Segoe UI Semilight" panose="020B0402040204020203" pitchFamily="34" charset="0"/>
              <a:cs typeface="Segoe UI Semilight" panose="020B0402040204020203" pitchFamily="34" charset="0"/>
            </a:endParaRPr>
          </a:p>
        </p:txBody>
      </p:sp>
      <p:sp>
        <p:nvSpPr>
          <p:cNvPr id="34" name="TextBox 33"/>
          <p:cNvSpPr txBox="1"/>
          <p:nvPr/>
        </p:nvSpPr>
        <p:spPr>
          <a:xfrm>
            <a:off x="165810" y="3517805"/>
            <a:ext cx="3521638" cy="569387"/>
          </a:xfrm>
          <a:prstGeom prst="rect">
            <a:avLst/>
          </a:prstGeom>
          <a:noFill/>
        </p:spPr>
        <p:txBody>
          <a:bodyPr wrap="square" rtlCol="1">
            <a:spAutoFit/>
          </a:bodyPr>
          <a:lstStyle/>
          <a:p>
            <a:pPr algn="r"/>
            <a:r>
              <a:rPr lang="he-IL" sz="1600" b="1" dirty="0">
                <a:latin typeface="Segoe UI Semilight" panose="020B0402040204020203" pitchFamily="34" charset="0"/>
                <a:cs typeface="Segoe UI Semilight" panose="020B0402040204020203" pitchFamily="34" charset="0"/>
              </a:rPr>
              <a:t>תחילת דיגיטציה ארגונית</a:t>
            </a:r>
            <a:r>
              <a:rPr lang="he-IL" sz="1400" b="1" dirty="0">
                <a:latin typeface="Segoe UI Semilight" panose="020B0402040204020203" pitchFamily="34" charset="0"/>
                <a:cs typeface="Segoe UI Semilight" panose="020B0402040204020203" pitchFamily="34" charset="0"/>
              </a:rPr>
              <a:t> (טופס חו"ל, דו"ח 1, מל"י דיגיטלי)</a:t>
            </a:r>
          </a:p>
        </p:txBody>
      </p:sp>
      <p:sp>
        <p:nvSpPr>
          <p:cNvPr id="35" name="TextBox 34"/>
          <p:cNvSpPr txBox="1"/>
          <p:nvPr/>
        </p:nvSpPr>
        <p:spPr>
          <a:xfrm>
            <a:off x="7272748" y="2146678"/>
            <a:ext cx="1592103" cy="338554"/>
          </a:xfrm>
          <a:prstGeom prst="rect">
            <a:avLst/>
          </a:prstGeom>
          <a:noFill/>
        </p:spPr>
        <p:txBody>
          <a:bodyPr wrap="none" rtlCol="1">
            <a:spAutoFit/>
          </a:bodyPr>
          <a:lstStyle/>
          <a:p>
            <a:pPr algn="r"/>
            <a:r>
              <a:rPr lang="he-IL" sz="1600" b="1" dirty="0">
                <a:latin typeface="Segoe UI Semilight" panose="020B0402040204020203" pitchFamily="34" charset="0"/>
                <a:cs typeface="Segoe UI Semilight" panose="020B0402040204020203" pitchFamily="34" charset="0"/>
              </a:rPr>
              <a:t>סקטוריאלי ואיטי</a:t>
            </a:r>
          </a:p>
        </p:txBody>
      </p:sp>
      <p:sp>
        <p:nvSpPr>
          <p:cNvPr id="36" name="TextBox 35"/>
          <p:cNvSpPr txBox="1"/>
          <p:nvPr/>
        </p:nvSpPr>
        <p:spPr>
          <a:xfrm>
            <a:off x="-179502" y="4831157"/>
            <a:ext cx="3866950" cy="338554"/>
          </a:xfrm>
          <a:prstGeom prst="rect">
            <a:avLst/>
          </a:prstGeom>
          <a:noFill/>
        </p:spPr>
        <p:txBody>
          <a:bodyPr wrap="square" rtlCol="1">
            <a:spAutoFit/>
          </a:bodyPr>
          <a:lstStyle/>
          <a:p>
            <a:pPr algn="r"/>
            <a:r>
              <a:rPr lang="he-IL" sz="1600" b="1" dirty="0">
                <a:latin typeface="Segoe UI Semilight" panose="020B0402040204020203" pitchFamily="34" charset="0"/>
                <a:cs typeface="Segoe UI Semilight" panose="020B0402040204020203" pitchFamily="34" charset="0"/>
              </a:rPr>
              <a:t>קהילות ושותפויות </a:t>
            </a:r>
          </a:p>
        </p:txBody>
      </p:sp>
      <p:sp>
        <p:nvSpPr>
          <p:cNvPr id="38" name="חץ שמאלה 37"/>
          <p:cNvSpPr/>
          <p:nvPr/>
        </p:nvSpPr>
        <p:spPr>
          <a:xfrm>
            <a:off x="4436950" y="1592694"/>
            <a:ext cx="1409054" cy="226229"/>
          </a:xfrm>
          <a:prstGeom prst="leftArrow">
            <a:avLst>
              <a:gd name="adj1" fmla="val 72375"/>
              <a:gd name="adj2" fmla="val 52238"/>
            </a:avLst>
          </a:prstGeom>
        </p:spPr>
        <p:style>
          <a:lnRef idx="1">
            <a:schemeClr val="accent1"/>
          </a:lnRef>
          <a:fillRef idx="3">
            <a:schemeClr val="accent1"/>
          </a:fillRef>
          <a:effectRef idx="2">
            <a:schemeClr val="accent1"/>
          </a:effectRef>
          <a:fontRef idx="minor">
            <a:schemeClr val="lt1"/>
          </a:fontRef>
        </p:style>
        <p:txBody>
          <a:bodyPr rtlCol="1" anchor="ctr"/>
          <a:lstStyle/>
          <a:p>
            <a:pPr algn="r"/>
            <a:endParaRPr lang="he-IL" sz="1200"/>
          </a:p>
        </p:txBody>
      </p:sp>
      <p:sp>
        <p:nvSpPr>
          <p:cNvPr id="44" name="מלבן 43"/>
          <p:cNvSpPr/>
          <p:nvPr/>
        </p:nvSpPr>
        <p:spPr>
          <a:xfrm>
            <a:off x="220591" y="1411496"/>
            <a:ext cx="8769214" cy="516212"/>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sp>
        <p:nvSpPr>
          <p:cNvPr id="46" name="חץ שמאלה 45"/>
          <p:cNvSpPr/>
          <p:nvPr/>
        </p:nvSpPr>
        <p:spPr>
          <a:xfrm>
            <a:off x="4436950" y="2282604"/>
            <a:ext cx="1409054" cy="210323"/>
          </a:xfrm>
          <a:prstGeom prst="leftArrow">
            <a:avLst>
              <a:gd name="adj1" fmla="val 72375"/>
              <a:gd name="adj2" fmla="val 52238"/>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r"/>
            <a:endParaRPr lang="he-IL" sz="1200"/>
          </a:p>
        </p:txBody>
      </p:sp>
      <p:sp>
        <p:nvSpPr>
          <p:cNvPr id="47" name="מלבן 46"/>
          <p:cNvSpPr/>
          <p:nvPr/>
        </p:nvSpPr>
        <p:spPr>
          <a:xfrm>
            <a:off x="214138" y="2056455"/>
            <a:ext cx="8769214" cy="678086"/>
          </a:xfrm>
          <a:prstGeom prst="rect">
            <a:avLst/>
          </a:prstGeom>
          <a:noFill/>
        </p:spPr>
        <p:style>
          <a:lnRef idx="2">
            <a:schemeClr val="accent6"/>
          </a:lnRef>
          <a:fillRef idx="1">
            <a:schemeClr val="lt1"/>
          </a:fillRef>
          <a:effectRef idx="0">
            <a:schemeClr val="accent6"/>
          </a:effectRef>
          <a:fontRef idx="minor">
            <a:schemeClr val="dk1"/>
          </a:fontRef>
        </p:style>
        <p:txBody>
          <a:bodyPr rtlCol="1" anchor="ctr"/>
          <a:lstStyle/>
          <a:p>
            <a:pPr algn="r"/>
            <a:endParaRPr lang="he-IL" sz="1200"/>
          </a:p>
        </p:txBody>
      </p:sp>
      <p:sp>
        <p:nvSpPr>
          <p:cNvPr id="48" name="חץ שמאלה 47"/>
          <p:cNvSpPr/>
          <p:nvPr/>
        </p:nvSpPr>
        <p:spPr>
          <a:xfrm>
            <a:off x="4436950" y="3041847"/>
            <a:ext cx="1409054" cy="226229"/>
          </a:xfrm>
          <a:prstGeom prst="leftArrow">
            <a:avLst>
              <a:gd name="adj1" fmla="val 72375"/>
              <a:gd name="adj2" fmla="val 52238"/>
            </a:avLst>
          </a:prstGeom>
        </p:spPr>
        <p:style>
          <a:lnRef idx="1">
            <a:schemeClr val="accent2"/>
          </a:lnRef>
          <a:fillRef idx="3">
            <a:schemeClr val="accent2"/>
          </a:fillRef>
          <a:effectRef idx="2">
            <a:schemeClr val="accent2"/>
          </a:effectRef>
          <a:fontRef idx="minor">
            <a:schemeClr val="lt1"/>
          </a:fontRef>
        </p:style>
        <p:txBody>
          <a:bodyPr rtlCol="1" anchor="ctr"/>
          <a:lstStyle/>
          <a:p>
            <a:pPr algn="r"/>
            <a:endParaRPr lang="he-IL" sz="1200"/>
          </a:p>
        </p:txBody>
      </p:sp>
      <p:sp>
        <p:nvSpPr>
          <p:cNvPr id="49" name="מלבן 48"/>
          <p:cNvSpPr/>
          <p:nvPr/>
        </p:nvSpPr>
        <p:spPr>
          <a:xfrm>
            <a:off x="220591" y="2872680"/>
            <a:ext cx="8769214" cy="516212"/>
          </a:xfrm>
          <a:prstGeom prst="rect">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sp>
        <p:nvSpPr>
          <p:cNvPr id="50" name="חץ שמאלה 49"/>
          <p:cNvSpPr/>
          <p:nvPr/>
        </p:nvSpPr>
        <p:spPr>
          <a:xfrm>
            <a:off x="4437223" y="4934716"/>
            <a:ext cx="1409054" cy="226229"/>
          </a:xfrm>
          <a:prstGeom prst="leftArrow">
            <a:avLst>
              <a:gd name="adj1" fmla="val 72375"/>
              <a:gd name="adj2" fmla="val 52238"/>
            </a:avLst>
          </a:prstGeom>
        </p:spPr>
        <p:style>
          <a:lnRef idx="1">
            <a:schemeClr val="accent4"/>
          </a:lnRef>
          <a:fillRef idx="3">
            <a:schemeClr val="accent4"/>
          </a:fillRef>
          <a:effectRef idx="2">
            <a:schemeClr val="accent4"/>
          </a:effectRef>
          <a:fontRef idx="minor">
            <a:schemeClr val="lt1"/>
          </a:fontRef>
        </p:style>
        <p:txBody>
          <a:bodyPr rtlCol="1" anchor="ctr"/>
          <a:lstStyle/>
          <a:p>
            <a:pPr algn="r"/>
            <a:endParaRPr lang="he-IL" sz="1200"/>
          </a:p>
        </p:txBody>
      </p:sp>
      <p:sp>
        <p:nvSpPr>
          <p:cNvPr id="51" name="מלבן 50"/>
          <p:cNvSpPr/>
          <p:nvPr/>
        </p:nvSpPr>
        <p:spPr>
          <a:xfrm>
            <a:off x="222500" y="3548240"/>
            <a:ext cx="8769214" cy="516212"/>
          </a:xfrm>
          <a:prstGeom prst="rect">
            <a:avLst/>
          </a:prstGeom>
          <a:noFill/>
          <a:ln>
            <a:solidFill>
              <a:srgbClr val="C00000"/>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grpSp>
        <p:nvGrpSpPr>
          <p:cNvPr id="2" name="קבוצה 1"/>
          <p:cNvGrpSpPr/>
          <p:nvPr/>
        </p:nvGrpSpPr>
        <p:grpSpPr>
          <a:xfrm>
            <a:off x="-179502" y="4163503"/>
            <a:ext cx="9169582" cy="516212"/>
            <a:chOff x="-307650" y="5240305"/>
            <a:chExt cx="12226109" cy="688282"/>
          </a:xfrm>
        </p:grpSpPr>
        <p:sp>
          <p:nvSpPr>
            <p:cNvPr id="26" name="TextBox 25"/>
            <p:cNvSpPr txBox="1"/>
            <p:nvPr/>
          </p:nvSpPr>
          <p:spPr>
            <a:xfrm>
              <a:off x="8126136" y="5334098"/>
              <a:ext cx="3625352" cy="451405"/>
            </a:xfrm>
            <a:prstGeom prst="rect">
              <a:avLst/>
            </a:prstGeom>
            <a:noFill/>
          </p:spPr>
          <p:txBody>
            <a:bodyPr wrap="none" rtlCol="1">
              <a:spAutoFit/>
            </a:bodyPr>
            <a:lstStyle/>
            <a:p>
              <a:pPr algn="r"/>
              <a:r>
                <a:rPr lang="he-IL" sz="1600" b="1" dirty="0">
                  <a:latin typeface="Segoe UI Semilight" panose="020B0402040204020203" pitchFamily="34" charset="0"/>
                  <a:cs typeface="Segoe UI Semilight" panose="020B0402040204020203" pitchFamily="34" charset="0"/>
                </a:rPr>
                <a:t>מוסיפים משימות ולא מוציאים</a:t>
              </a:r>
            </a:p>
          </p:txBody>
        </p:sp>
        <p:sp>
          <p:nvSpPr>
            <p:cNvPr id="37" name="TextBox 36"/>
            <p:cNvSpPr txBox="1"/>
            <p:nvPr/>
          </p:nvSpPr>
          <p:spPr>
            <a:xfrm>
              <a:off x="-307650" y="5351641"/>
              <a:ext cx="5155933" cy="451405"/>
            </a:xfrm>
            <a:prstGeom prst="rect">
              <a:avLst/>
            </a:prstGeom>
            <a:noFill/>
          </p:spPr>
          <p:txBody>
            <a:bodyPr wrap="square" rtlCol="1">
              <a:spAutoFit/>
            </a:bodyPr>
            <a:lstStyle/>
            <a:p>
              <a:pPr algn="r"/>
              <a:r>
                <a:rPr lang="he-IL" sz="1600" b="1" dirty="0">
                  <a:latin typeface="Segoe UI Semilight" panose="020B0402040204020203" pitchFamily="34" charset="0"/>
                  <a:cs typeface="Segoe UI Semilight" panose="020B0402040204020203" pitchFamily="34" charset="0"/>
                </a:rPr>
                <a:t> </a:t>
              </a:r>
              <a:r>
                <a:rPr lang="he-IL" sz="1400" b="1" dirty="0">
                  <a:latin typeface="Segoe UI Semilight" panose="020B0402040204020203" pitchFamily="34" charset="0"/>
                  <a:cs typeface="Segoe UI Semilight" panose="020B0402040204020203" pitchFamily="34" charset="0"/>
                </a:rPr>
                <a:t>(לא מצאנו...</a:t>
              </a:r>
              <a:r>
                <a:rPr lang="he-IL" sz="1400" b="1" dirty="0">
                  <a:latin typeface="Segoe UI Semilight" panose="020B0402040204020203" pitchFamily="34" charset="0"/>
                  <a:cs typeface="Segoe UI Semilight" panose="020B0402040204020203" pitchFamily="34" charset="0"/>
                  <a:sym typeface="Wingdings" panose="05000000000000000000" pitchFamily="2" charset="2"/>
                </a:rPr>
                <a:t></a:t>
              </a:r>
              <a:r>
                <a:rPr lang="he-IL" sz="1400" b="1" dirty="0">
                  <a:latin typeface="Segoe UI Semilight" panose="020B0402040204020203" pitchFamily="34" charset="0"/>
                  <a:cs typeface="Segoe UI Semilight" panose="020B0402040204020203" pitchFamily="34" charset="0"/>
                </a:rPr>
                <a:t>)</a:t>
              </a:r>
            </a:p>
          </p:txBody>
        </p:sp>
        <p:sp>
          <p:nvSpPr>
            <p:cNvPr id="52" name="חץ שמאלה 51"/>
            <p:cNvSpPr/>
            <p:nvPr/>
          </p:nvSpPr>
          <p:spPr>
            <a:xfrm>
              <a:off x="5847986" y="5481903"/>
              <a:ext cx="1878739" cy="301638"/>
            </a:xfrm>
            <a:prstGeom prst="leftArrow">
              <a:avLst>
                <a:gd name="adj1" fmla="val 72375"/>
                <a:gd name="adj2" fmla="val 52238"/>
              </a:avLst>
            </a:prstGeom>
            <a:solidFill>
              <a:srgbClr val="6600CC"/>
            </a:solidFill>
            <a:ln>
              <a:solidFill>
                <a:srgbClr val="7030A0"/>
              </a:solidFill>
            </a:ln>
          </p:spPr>
          <p:style>
            <a:lnRef idx="1">
              <a:schemeClr val="accent1"/>
            </a:lnRef>
            <a:fillRef idx="3">
              <a:schemeClr val="accent1"/>
            </a:fillRef>
            <a:effectRef idx="2">
              <a:schemeClr val="accent1"/>
            </a:effectRef>
            <a:fontRef idx="minor">
              <a:schemeClr val="lt1"/>
            </a:fontRef>
          </p:style>
          <p:txBody>
            <a:bodyPr rtlCol="1" anchor="ctr"/>
            <a:lstStyle/>
            <a:p>
              <a:pPr algn="r"/>
              <a:endParaRPr lang="he-IL" sz="1200"/>
            </a:p>
          </p:txBody>
        </p:sp>
        <p:sp>
          <p:nvSpPr>
            <p:cNvPr id="53" name="מלבן 52"/>
            <p:cNvSpPr/>
            <p:nvPr/>
          </p:nvSpPr>
          <p:spPr>
            <a:xfrm>
              <a:off x="226174" y="5240305"/>
              <a:ext cx="11692285" cy="688282"/>
            </a:xfrm>
            <a:prstGeom prst="rect">
              <a:avLst/>
            </a:prstGeom>
            <a:noFill/>
            <a:ln>
              <a:solidFill>
                <a:srgbClr val="7030A0"/>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grpSp>
      <p:sp>
        <p:nvSpPr>
          <p:cNvPr id="54" name="חץ שמאלה 53"/>
          <p:cNvSpPr/>
          <p:nvPr/>
        </p:nvSpPr>
        <p:spPr>
          <a:xfrm>
            <a:off x="4437223" y="3671230"/>
            <a:ext cx="1409054" cy="226229"/>
          </a:xfrm>
          <a:prstGeom prst="leftArrow">
            <a:avLst>
              <a:gd name="adj1" fmla="val 72375"/>
              <a:gd name="adj2" fmla="val 52238"/>
            </a:avLst>
          </a:prstGeom>
          <a:solidFill>
            <a:srgbClr val="C00000"/>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1" anchor="ctr"/>
          <a:lstStyle/>
          <a:p>
            <a:pPr algn="r"/>
            <a:endParaRPr lang="he-IL" sz="1200"/>
          </a:p>
        </p:txBody>
      </p:sp>
      <p:sp>
        <p:nvSpPr>
          <p:cNvPr id="55" name="מלבן 54"/>
          <p:cNvSpPr/>
          <p:nvPr/>
        </p:nvSpPr>
        <p:spPr>
          <a:xfrm>
            <a:off x="220591" y="4769349"/>
            <a:ext cx="8769214" cy="516212"/>
          </a:xfrm>
          <a:prstGeom prst="rect">
            <a:avLst/>
          </a:prstGeom>
          <a:noFill/>
          <a:ln>
            <a:solidFill>
              <a:schemeClr val="accent4">
                <a:lumMod val="60000"/>
                <a:lumOff val="40000"/>
              </a:schemeClr>
            </a:solidFill>
          </a:ln>
        </p:spPr>
        <p:style>
          <a:lnRef idx="2">
            <a:schemeClr val="accent1"/>
          </a:lnRef>
          <a:fillRef idx="1">
            <a:schemeClr val="lt1"/>
          </a:fillRef>
          <a:effectRef idx="0">
            <a:schemeClr val="accent1"/>
          </a:effectRef>
          <a:fontRef idx="minor">
            <a:schemeClr val="dk1"/>
          </a:fontRef>
        </p:style>
        <p:txBody>
          <a:bodyPr rtlCol="1" anchor="ctr"/>
          <a:lstStyle/>
          <a:p>
            <a:pPr algn="r"/>
            <a:endParaRPr lang="he-IL" sz="1200"/>
          </a:p>
        </p:txBody>
      </p:sp>
      <p:grpSp>
        <p:nvGrpSpPr>
          <p:cNvPr id="57" name="קבוצה 56"/>
          <p:cNvGrpSpPr/>
          <p:nvPr/>
        </p:nvGrpSpPr>
        <p:grpSpPr>
          <a:xfrm>
            <a:off x="5837071" y="1172058"/>
            <a:ext cx="1729425" cy="57548"/>
            <a:chOff x="599697" y="1366830"/>
            <a:chExt cx="2305900" cy="164696"/>
          </a:xfrm>
        </p:grpSpPr>
        <p:sp>
          <p:nvSpPr>
            <p:cNvPr id="58" name="מלבן 5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200"/>
            </a:p>
          </p:txBody>
        </p:sp>
        <p:sp>
          <p:nvSpPr>
            <p:cNvPr id="59" name="מלבן 5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200"/>
            </a:p>
          </p:txBody>
        </p:sp>
        <p:sp>
          <p:nvSpPr>
            <p:cNvPr id="60" name="מלבן 5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200"/>
            </a:p>
          </p:txBody>
        </p:sp>
        <p:sp>
          <p:nvSpPr>
            <p:cNvPr id="61" name="מלבן 6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endParaRPr lang="he-IL" sz="1200"/>
            </a:p>
          </p:txBody>
        </p:sp>
      </p:grpSp>
    </p:spTree>
    <p:extLst>
      <p:ext uri="{BB962C8B-B14F-4D97-AF65-F5344CB8AC3E}">
        <p14:creationId xmlns:p14="http://schemas.microsoft.com/office/powerpoint/2010/main" xmlns="" val="4138151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מלבן 9"/>
          <p:cNvSpPr/>
          <p:nvPr/>
        </p:nvSpPr>
        <p:spPr>
          <a:xfrm>
            <a:off x="977774" y="5682306"/>
            <a:ext cx="4010685" cy="42878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660903" y="5176944"/>
            <a:ext cx="8175279" cy="436205"/>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7"/>
          <p:cNvSpPr/>
          <p:nvPr/>
        </p:nvSpPr>
        <p:spPr>
          <a:xfrm>
            <a:off x="5676523" y="4153508"/>
            <a:ext cx="3159659" cy="373225"/>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6" name="מלבן 5"/>
          <p:cNvSpPr/>
          <p:nvPr/>
        </p:nvSpPr>
        <p:spPr>
          <a:xfrm>
            <a:off x="823865" y="3670401"/>
            <a:ext cx="4250603" cy="430819"/>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 name="מלבן 4"/>
          <p:cNvSpPr/>
          <p:nvPr/>
        </p:nvSpPr>
        <p:spPr>
          <a:xfrm>
            <a:off x="7550590" y="3670401"/>
            <a:ext cx="1285592" cy="35839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 name="מלבן 6"/>
          <p:cNvSpPr/>
          <p:nvPr/>
        </p:nvSpPr>
        <p:spPr>
          <a:xfrm>
            <a:off x="4427145" y="3166219"/>
            <a:ext cx="3647037" cy="39179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 name="מלבן 3"/>
          <p:cNvSpPr/>
          <p:nvPr/>
        </p:nvSpPr>
        <p:spPr>
          <a:xfrm>
            <a:off x="389300" y="3158412"/>
            <a:ext cx="3965418" cy="399601"/>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 name="TextBox 1"/>
          <p:cNvSpPr txBox="1"/>
          <p:nvPr/>
        </p:nvSpPr>
        <p:spPr>
          <a:xfrm>
            <a:off x="3078179" y="805758"/>
            <a:ext cx="4119326" cy="707886"/>
          </a:xfrm>
          <a:prstGeom prst="rect">
            <a:avLst/>
          </a:prstGeom>
          <a:noFill/>
        </p:spPr>
        <p:txBody>
          <a:bodyPr wrap="square" rtlCol="1">
            <a:spAutoFit/>
          </a:bodyPr>
          <a:lstStyle/>
          <a:p>
            <a:r>
              <a:rPr lang="he-IL" sz="4000" dirty="0" smtClean="0"/>
              <a:t>יתרו למשה</a:t>
            </a:r>
          </a:p>
        </p:txBody>
      </p:sp>
      <p:sp>
        <p:nvSpPr>
          <p:cNvPr id="3" name="מלבן 2"/>
          <p:cNvSpPr/>
          <p:nvPr/>
        </p:nvSpPr>
        <p:spPr>
          <a:xfrm>
            <a:off x="244444" y="1513644"/>
            <a:ext cx="8591738" cy="5128327"/>
          </a:xfrm>
          <a:prstGeom prst="rect">
            <a:avLst/>
          </a:prstGeom>
        </p:spPr>
        <p:txBody>
          <a:bodyPr wrap="square">
            <a:spAutoFit/>
          </a:bodyPr>
          <a:lstStyle/>
          <a:p>
            <a:pPr algn="r">
              <a:lnSpc>
                <a:spcPct val="150000"/>
              </a:lnSpc>
            </a:pPr>
            <a:r>
              <a:rPr lang="he-IL" sz="2200" dirty="0"/>
              <a:t> </a:t>
            </a:r>
            <a:r>
              <a:rPr lang="he-IL" sz="2200" dirty="0" err="1"/>
              <a:t>יז</a:t>
            </a:r>
            <a:r>
              <a:rPr lang="he-IL" sz="2200" dirty="0"/>
              <a:t> וַיֹּאמֶר חֹתֵן מֹשֶׁה, אֵלָיו:  </a:t>
            </a:r>
            <a:r>
              <a:rPr lang="he-IL" sz="2200" b="1" dirty="0"/>
              <a:t>לֹא-טוֹב, הַדָּבָר, אֲשֶׁר אַתָּה, עֹשֶׂה.  </a:t>
            </a:r>
            <a:r>
              <a:rPr lang="he-IL" sz="2200" dirty="0" err="1"/>
              <a:t>יח</a:t>
            </a:r>
            <a:r>
              <a:rPr lang="he-IL" sz="2200" dirty="0"/>
              <a:t> נָבֹל תִּבֹּל--גַּם-אַתָּה, גַּם-הָעָם הַזֶּה אֲשֶׁר עִמָּךְ:  כִּי-כָבֵד מִמְּךָ הַדָּבָר, לֹא-תוּכַל עֲשֹׂהוּ לְבַדֶּךָ.  </a:t>
            </a:r>
            <a:r>
              <a:rPr lang="he-IL" sz="2200" dirty="0" err="1"/>
              <a:t>יט</a:t>
            </a:r>
            <a:r>
              <a:rPr lang="he-IL" sz="2200" dirty="0"/>
              <a:t> עַתָּה שְׁמַע בְּקֹלִי, </a:t>
            </a:r>
            <a:r>
              <a:rPr lang="he-IL" sz="2200" dirty="0" err="1"/>
              <a:t>אִיעָצְך</a:t>
            </a:r>
            <a:r>
              <a:rPr lang="he-IL" sz="2200" dirty="0"/>
              <a:t>ָ, וִיהִי </a:t>
            </a:r>
            <a:r>
              <a:rPr lang="he-IL" sz="2200" dirty="0" err="1"/>
              <a:t>אֱלֹהִים</a:t>
            </a:r>
            <a:r>
              <a:rPr lang="he-IL" sz="2200" dirty="0"/>
              <a:t>, עִמָּךְ; הֱיֵה אַתָּה לָעָם, מוּל </a:t>
            </a:r>
            <a:r>
              <a:rPr lang="he-IL" sz="2200" dirty="0" err="1"/>
              <a:t>הָאֱלֹהִים</a:t>
            </a:r>
            <a:r>
              <a:rPr lang="he-IL" sz="2200" dirty="0"/>
              <a:t>, וְהֵבֵאתָ אַתָּה אֶת-הַדְּבָרִים, </a:t>
            </a:r>
            <a:r>
              <a:rPr lang="he-IL" sz="2200" dirty="0" err="1"/>
              <a:t>אֶל-הָאֱלֹהִים</a:t>
            </a:r>
            <a:r>
              <a:rPr lang="he-IL" sz="2200" dirty="0"/>
              <a:t>.  כ וְהִזְהַרְתָּה </a:t>
            </a:r>
            <a:r>
              <a:rPr lang="he-IL" sz="2200" dirty="0" err="1"/>
              <a:t>אֶתְהֶם</a:t>
            </a:r>
            <a:r>
              <a:rPr lang="he-IL" sz="2200" dirty="0"/>
              <a:t>, </a:t>
            </a:r>
            <a:r>
              <a:rPr lang="he-IL" sz="2200" dirty="0" err="1"/>
              <a:t>אֶת-הַחֻקִּים</a:t>
            </a:r>
            <a:r>
              <a:rPr lang="he-IL" sz="2200" dirty="0"/>
              <a:t> </a:t>
            </a:r>
            <a:r>
              <a:rPr lang="he-IL" sz="2200" dirty="0" err="1"/>
              <a:t>וְאֶת-הַתּוֹרֹת</a:t>
            </a:r>
            <a:r>
              <a:rPr lang="he-IL" sz="2200" dirty="0"/>
              <a:t>; וְהוֹדַעְתָּ לָהֶם, אֶת-הַדֶּרֶךְ יֵלְכוּ בָהּ, וְאֶת-הַמַּעֲשֶׂה, אֲשֶׁר יַעֲשׂוּן.  </a:t>
            </a:r>
            <a:r>
              <a:rPr lang="he-IL" sz="2200" dirty="0" err="1"/>
              <a:t>כא</a:t>
            </a:r>
            <a:r>
              <a:rPr lang="he-IL" sz="2200" dirty="0"/>
              <a:t> וְאַתָּה תֶחֱזֶה מִכָּל-הָעָם אַנְשֵׁי-חַיִל יִרְאֵי </a:t>
            </a:r>
            <a:r>
              <a:rPr lang="he-IL" sz="2200" dirty="0" err="1"/>
              <a:t>אֱלֹהִים</a:t>
            </a:r>
            <a:r>
              <a:rPr lang="he-IL" sz="2200" dirty="0"/>
              <a:t>, אַנְשֵׁי אֱמֶת--שֹׂנְאֵי בָצַע; וְשַׂמְתָּ </a:t>
            </a:r>
            <a:r>
              <a:rPr lang="he-IL" sz="2200" dirty="0" err="1"/>
              <a:t>עֲלֵהֶם</a:t>
            </a:r>
            <a:r>
              <a:rPr lang="he-IL" sz="2200" dirty="0"/>
              <a:t>, שָׂרֵי אֲלָפִים שָׂרֵי מֵאוֹת, שָׂרֵי חֲמִשִּׁים, וְשָׂרֵי עֲשָׂרֹת.  </a:t>
            </a:r>
            <a:r>
              <a:rPr lang="he-IL" sz="2200" dirty="0" err="1"/>
              <a:t>כב</a:t>
            </a:r>
            <a:r>
              <a:rPr lang="he-IL" sz="2200" dirty="0"/>
              <a:t> וְשָׁפְטוּ אֶת-הָעָם, בְּכָל-עֵת, </a:t>
            </a:r>
            <a:r>
              <a:rPr lang="he-IL" sz="2200" b="1" dirty="0"/>
              <a:t>וְהָיָה כָּל-הַדָּבָר הַגָּדֹל יָבִיאוּ אֵלֶיךָ</a:t>
            </a:r>
            <a:r>
              <a:rPr lang="he-IL" sz="2200" dirty="0"/>
              <a:t>, וְכָל-הַדָּבָר הַקָּטֹן יִשְׁפְּטוּ-הֵם; </a:t>
            </a:r>
            <a:r>
              <a:rPr lang="he-IL" sz="2200" b="1" dirty="0"/>
              <a:t>וְהָקֵל, מֵעָלֶיךָ, וְנָשְׂאוּ, אִתָּךְ. </a:t>
            </a:r>
          </a:p>
        </p:txBody>
      </p:sp>
    </p:spTree>
    <p:extLst>
      <p:ext uri="{BB962C8B-B14F-4D97-AF65-F5344CB8AC3E}">
        <p14:creationId xmlns:p14="http://schemas.microsoft.com/office/powerpoint/2010/main" xmlns="" val="3690713401"/>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83532" y="905349"/>
            <a:ext cx="6147303" cy="4924425"/>
          </a:xfrm>
          <a:prstGeom prst="rect">
            <a:avLst/>
          </a:prstGeom>
          <a:noFill/>
        </p:spPr>
        <p:txBody>
          <a:bodyPr wrap="square" rtlCol="1">
            <a:spAutoFit/>
          </a:bodyPr>
          <a:lstStyle/>
          <a:p>
            <a:r>
              <a:rPr lang="he-IL" sz="4400" dirty="0" smtClean="0">
                <a:effectLst>
                  <a:outerShdw blurRad="38100" dist="38100" dir="2700000" algn="tl">
                    <a:srgbClr val="000000">
                      <a:alpha val="43137"/>
                    </a:srgbClr>
                  </a:outerShdw>
                </a:effectLst>
              </a:rPr>
              <a:t>אז מה למדתי עד כה...</a:t>
            </a:r>
          </a:p>
          <a:p>
            <a:pPr>
              <a:lnSpc>
                <a:spcPct val="150000"/>
              </a:lnSpc>
            </a:pPr>
            <a:endParaRPr lang="he-IL" sz="3600" dirty="0"/>
          </a:p>
          <a:p>
            <a:pPr algn="r">
              <a:lnSpc>
                <a:spcPct val="150000"/>
              </a:lnSpc>
            </a:pPr>
            <a:r>
              <a:rPr lang="he-IL" sz="3600" dirty="0" smtClean="0"/>
              <a:t>1. מצפן</a:t>
            </a:r>
          </a:p>
          <a:p>
            <a:pPr algn="r">
              <a:lnSpc>
                <a:spcPct val="150000"/>
              </a:lnSpc>
            </a:pPr>
            <a:r>
              <a:rPr lang="he-IL" sz="3600" dirty="0" smtClean="0"/>
              <a:t>2. תרגום ופרקטיות</a:t>
            </a:r>
          </a:p>
          <a:p>
            <a:pPr algn="r">
              <a:lnSpc>
                <a:spcPct val="150000"/>
              </a:lnSpc>
            </a:pPr>
            <a:r>
              <a:rPr lang="he-IL" sz="3600" dirty="0" smtClean="0"/>
              <a:t>3. מנגנון</a:t>
            </a:r>
          </a:p>
          <a:p>
            <a:pPr algn="r">
              <a:lnSpc>
                <a:spcPct val="150000"/>
              </a:lnSpc>
            </a:pPr>
            <a:r>
              <a:rPr lang="he-IL" sz="3600" dirty="0" smtClean="0"/>
              <a:t>4. מדי פעם לרדת לשטח</a:t>
            </a:r>
            <a:endParaRPr lang="he-IL" sz="3600" dirty="0"/>
          </a:p>
        </p:txBody>
      </p:sp>
    </p:spTree>
    <p:extLst>
      <p:ext uri="{BB962C8B-B14F-4D97-AF65-F5344CB8AC3E}">
        <p14:creationId xmlns:p14="http://schemas.microsoft.com/office/powerpoint/2010/main" xmlns="" val="194911374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29597" y="2858122"/>
            <a:ext cx="7776086" cy="1292662"/>
          </a:xfrm>
          <a:prstGeom prst="rect">
            <a:avLst/>
          </a:prstGeom>
          <a:noFill/>
          <a:ln>
            <a:noFill/>
          </a:ln>
        </p:spPr>
        <p:txBody>
          <a:bodyPr wrap="square" rtlCol="1">
            <a:spAutoFit/>
          </a:bodyPr>
          <a:lstStyle/>
          <a:p>
            <a:pPr algn="ctr" rtl="0"/>
            <a:r>
              <a:rPr lang="he-IL" sz="4500" dirty="0">
                <a:latin typeface="Guttman Haim" panose="02010401010101010101" pitchFamily="2" charset="-79"/>
                <a:ea typeface="Segoe UI" panose="020B0502040204020203" pitchFamily="34" charset="0"/>
                <a:cs typeface="Guttman Haim" panose="02010401010101010101" pitchFamily="2" charset="-79"/>
              </a:rPr>
              <a:t>אבחון צה"ל</a:t>
            </a:r>
            <a:endParaRPr lang="en-US" sz="4500" dirty="0">
              <a:latin typeface="Segoe UI" panose="020B0502040204020203" pitchFamily="34" charset="0"/>
              <a:ea typeface="Segoe UI" panose="020B0502040204020203" pitchFamily="34" charset="0"/>
              <a:cs typeface="Guttman Haim" panose="02010401010101010101" pitchFamily="2" charset="-79"/>
            </a:endParaRPr>
          </a:p>
          <a:p>
            <a:pPr algn="ctr" rtl="0"/>
            <a:r>
              <a:rPr lang="en-US" sz="3300" dirty="0">
                <a:latin typeface="Segoe UI" panose="020B0502040204020203" pitchFamily="34" charset="0"/>
                <a:ea typeface="Segoe UI" panose="020B0502040204020203" pitchFamily="34" charset="0"/>
                <a:cs typeface="Guttman Haim" panose="02010401010101010101" pitchFamily="2" charset="-79"/>
              </a:rPr>
              <a:t> </a:t>
            </a:r>
            <a:endParaRPr lang="he-IL" sz="4050" dirty="0">
              <a:latin typeface="Guttman Haim" panose="02010401010101010101" pitchFamily="2" charset="-79"/>
              <a:ea typeface="Segoe UI" panose="020B0502040204020203" pitchFamily="34" charset="0"/>
              <a:cs typeface="Guttman Haim" panose="02010401010101010101" pitchFamily="2" charset="-79"/>
            </a:endParaRPr>
          </a:p>
        </p:txBody>
      </p:sp>
      <p:pic>
        <p:nvPicPr>
          <p:cNvPr id="13" name="IDF_new.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186306" y="1305686"/>
            <a:ext cx="1131498" cy="1064582"/>
          </a:xfrm>
          <a:prstGeom prst="rect">
            <a:avLst/>
          </a:prstGeom>
          <a:ln w="12700">
            <a:miter lim="400000"/>
          </a:ln>
        </p:spPr>
      </p:pic>
      <p:sp>
        <p:nvSpPr>
          <p:cNvPr id="2" name="TextBox 1"/>
          <p:cNvSpPr txBox="1"/>
          <p:nvPr/>
        </p:nvSpPr>
        <p:spPr>
          <a:xfrm>
            <a:off x="4077879" y="4095768"/>
            <a:ext cx="1486304" cy="323165"/>
          </a:xfrm>
          <a:prstGeom prst="rect">
            <a:avLst/>
          </a:prstGeom>
          <a:noFill/>
        </p:spPr>
        <p:txBody>
          <a:bodyPr wrap="none" rtlCol="1">
            <a:spAutoFit/>
          </a:bodyPr>
          <a:lstStyle/>
          <a:p>
            <a:r>
              <a:rPr lang="he-IL" sz="1500" b="1" dirty="0">
                <a:solidFill>
                  <a:schemeClr val="dk1"/>
                </a:solidFill>
                <a:latin typeface="Segoe UI Semilight" panose="020B0402040204020203" pitchFamily="34" charset="0"/>
                <a:cs typeface="Segoe UI Semilight" panose="020B0402040204020203" pitchFamily="34" charset="0"/>
              </a:rPr>
              <a:t>ינואר- מרץ 2019</a:t>
            </a:r>
          </a:p>
        </p:txBody>
      </p:sp>
      <p:grpSp>
        <p:nvGrpSpPr>
          <p:cNvPr id="6" name="קבוצה 5"/>
          <p:cNvGrpSpPr/>
          <p:nvPr/>
        </p:nvGrpSpPr>
        <p:grpSpPr>
          <a:xfrm>
            <a:off x="3887342" y="3743919"/>
            <a:ext cx="1729425" cy="123522"/>
            <a:chOff x="599697" y="1366830"/>
            <a:chExt cx="2305900" cy="164696"/>
          </a:xfrm>
        </p:grpSpPr>
        <p:sp>
          <p:nvSpPr>
            <p:cNvPr id="8" name="מלבן 7"/>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9" name="מלבן 8"/>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0" name="מלבן 9"/>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1" name="מלבן 10"/>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grpSp>
        <p:nvGrpSpPr>
          <p:cNvPr id="17" name="קבוצה 16"/>
          <p:cNvGrpSpPr/>
          <p:nvPr/>
        </p:nvGrpSpPr>
        <p:grpSpPr>
          <a:xfrm>
            <a:off x="423891" y="5746310"/>
            <a:ext cx="2237816" cy="551250"/>
            <a:chOff x="1456105" y="6021278"/>
            <a:chExt cx="2983755" cy="735000"/>
          </a:xfrm>
        </p:grpSpPr>
        <p:sp>
          <p:nvSpPr>
            <p:cNvPr id="12" name="TextBox 11"/>
            <p:cNvSpPr txBox="1"/>
            <p:nvPr/>
          </p:nvSpPr>
          <p:spPr>
            <a:xfrm>
              <a:off x="1456105" y="6294613"/>
              <a:ext cx="2678511" cy="430887"/>
            </a:xfrm>
            <a:prstGeom prst="rect">
              <a:avLst/>
            </a:prstGeom>
            <a:noFill/>
          </p:spPr>
          <p:txBody>
            <a:bodyPr wrap="none" rtlCol="1">
              <a:spAutoFit/>
            </a:bodyPr>
            <a:lstStyle/>
            <a:p>
              <a:r>
                <a:rPr lang="he-IL" sz="1500" b="1" dirty="0">
                  <a:solidFill>
                    <a:schemeClr val="dk1"/>
                  </a:solidFill>
                  <a:latin typeface="Segoe UI Semilight" panose="020B0402040204020203" pitchFamily="34" charset="0"/>
                  <a:cs typeface="Segoe UI Semilight" panose="020B0402040204020203" pitchFamily="34" charset="0"/>
                </a:rPr>
                <a:t>מערך מדעי ההתנהגות</a:t>
              </a:r>
            </a:p>
          </p:txBody>
        </p:sp>
        <p:pic>
          <p:nvPicPr>
            <p:cNvPr id="3" name="תמונה 2"/>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066114" y="6021278"/>
              <a:ext cx="373746" cy="735000"/>
            </a:xfrm>
            <a:prstGeom prst="rect">
              <a:avLst/>
            </a:prstGeom>
          </p:spPr>
        </p:pic>
      </p:grpSp>
    </p:spTree>
    <p:extLst>
      <p:ext uri="{BB962C8B-B14F-4D97-AF65-F5344CB8AC3E}">
        <p14:creationId xmlns:p14="http://schemas.microsoft.com/office/powerpoint/2010/main" xmlns="" val="51907350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p:cNvSpPr/>
          <p:nvPr/>
        </p:nvSpPr>
        <p:spPr>
          <a:xfrm>
            <a:off x="3008783" y="223489"/>
            <a:ext cx="3122971" cy="646331"/>
          </a:xfrm>
          <a:prstGeom prst="rect">
            <a:avLst/>
          </a:prstGeom>
        </p:spPr>
        <p:txBody>
          <a:bodyPr wrap="none">
            <a:spAutoFit/>
          </a:bodyPr>
          <a:lstStyle/>
          <a:p>
            <a:pPr algn="ctr" rtl="0"/>
            <a:r>
              <a:rPr lang="he-IL" sz="3600" dirty="0">
                <a:latin typeface="Guttman Haim" panose="02010401010101010101" pitchFamily="2" charset="-79"/>
                <a:ea typeface="Segoe UI" panose="020B0502040204020203" pitchFamily="34" charset="0"/>
                <a:cs typeface="Guttman Haim" panose="02010401010101010101" pitchFamily="2" charset="-79"/>
              </a:rPr>
              <a:t>מקורות המידע</a:t>
            </a:r>
          </a:p>
        </p:txBody>
      </p:sp>
      <p:grpSp>
        <p:nvGrpSpPr>
          <p:cNvPr id="38" name="קבוצה 37"/>
          <p:cNvGrpSpPr/>
          <p:nvPr/>
        </p:nvGrpSpPr>
        <p:grpSpPr>
          <a:xfrm>
            <a:off x="4778817" y="892618"/>
            <a:ext cx="1729425"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236319" y="220797"/>
            <a:ext cx="543847" cy="511684"/>
          </a:xfrm>
          <a:prstGeom prst="rect">
            <a:avLst/>
          </a:prstGeom>
          <a:ln w="12700">
            <a:miter lim="400000"/>
          </a:ln>
        </p:spPr>
      </p:pic>
      <p:grpSp>
        <p:nvGrpSpPr>
          <p:cNvPr id="8" name="קבוצה 7"/>
          <p:cNvGrpSpPr/>
          <p:nvPr/>
        </p:nvGrpSpPr>
        <p:grpSpPr>
          <a:xfrm>
            <a:off x="860080" y="3994729"/>
            <a:ext cx="3535878" cy="1712446"/>
            <a:chOff x="3724100" y="3942736"/>
            <a:chExt cx="4714504" cy="2283261"/>
          </a:xfrm>
        </p:grpSpPr>
        <p:sp>
          <p:nvSpPr>
            <p:cNvPr id="31" name="מלבן מעוגל 30"/>
            <p:cNvSpPr/>
            <p:nvPr/>
          </p:nvSpPr>
          <p:spPr>
            <a:xfrm>
              <a:off x="3989057" y="4566002"/>
              <a:ext cx="4449547" cy="1659995"/>
            </a:xfrm>
            <a:prstGeom prst="roundRect">
              <a:avLst/>
            </a:prstGeom>
            <a:scene3d>
              <a:camera prst="orthographicFront"/>
              <a:lightRig rig="threePt" dir="t"/>
            </a:scene3d>
            <a:sp3d>
              <a:bevelT/>
            </a:sp3d>
          </p:spPr>
          <p:style>
            <a:lnRef idx="2">
              <a:schemeClr val="accent4"/>
            </a:lnRef>
            <a:fillRef idx="1">
              <a:schemeClr val="lt1"/>
            </a:fillRef>
            <a:effectRef idx="0">
              <a:schemeClr val="accent4"/>
            </a:effectRef>
            <a:fontRef idx="minor">
              <a:schemeClr val="dk1"/>
            </a:fontRef>
          </p:style>
          <p:txBody>
            <a:bodyPr rtlCol="1" anchor="t"/>
            <a:lstStyle/>
            <a:p>
              <a:r>
                <a:rPr lang="he-IL" sz="2400" b="1" dirty="0">
                  <a:latin typeface="Segoe UI Semilight" panose="020B0402040204020203" pitchFamily="34" charset="0"/>
                  <a:cs typeface="Segoe UI Semilight" panose="020B0402040204020203" pitchFamily="34" charset="0"/>
                </a:rPr>
                <a:t>       הערכות מצב</a:t>
              </a:r>
            </a:p>
            <a:p>
              <a:pPr marL="214313" indent="-214313">
                <a:lnSpc>
                  <a:spcPct val="150000"/>
                </a:lnSpc>
                <a:buFont typeface="Arial" panose="020B0604020202020204" pitchFamily="34" charset="0"/>
                <a:buChar char="•"/>
              </a:pPr>
              <a:r>
                <a:rPr lang="he-IL" sz="1400" b="1" dirty="0">
                  <a:latin typeface="Segoe UI Semilight" panose="020B0402040204020203" pitchFamily="34" charset="0"/>
                  <a:cs typeface="Segoe UI Semilight" panose="020B0402040204020203" pitchFamily="34" charset="0"/>
                </a:rPr>
                <a:t>הערכת מצב מנהיגות (ביסל"ם, 2019)</a:t>
              </a:r>
            </a:p>
            <a:p>
              <a:pPr marL="214313" indent="-214313">
                <a:lnSpc>
                  <a:spcPct val="150000"/>
                </a:lnSpc>
                <a:buFont typeface="Arial" panose="020B0604020202020204" pitchFamily="34" charset="0"/>
                <a:buChar char="•"/>
              </a:pPr>
              <a:r>
                <a:rPr lang="he-IL" sz="1400" b="1" dirty="0">
                  <a:latin typeface="Segoe UI Semilight" panose="020B0402040204020203" pitchFamily="34" charset="0"/>
                  <a:cs typeface="Segoe UI Semilight" panose="020B0402040204020203" pitchFamily="34" charset="0"/>
                </a:rPr>
                <a:t>הערכת מצב צבא חברה (2019)</a:t>
              </a:r>
            </a:p>
            <a:p>
              <a:endParaRPr lang="he-IL" sz="1400" b="1" dirty="0">
                <a:latin typeface="Segoe UI Semilight" panose="020B0402040204020203" pitchFamily="34" charset="0"/>
                <a:cs typeface="Segoe UI Semilight" panose="020B0402040204020203" pitchFamily="34" charset="0"/>
              </a:endParaRPr>
            </a:p>
          </p:txBody>
        </p:sp>
        <p:pic>
          <p:nvPicPr>
            <p:cNvPr id="32" name="תמונה 31"/>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3724100" y="3942736"/>
              <a:ext cx="807264" cy="807264"/>
            </a:xfrm>
            <a:prstGeom prst="rect">
              <a:avLst/>
            </a:prstGeom>
            <a:scene3d>
              <a:camera prst="orthographicFront"/>
              <a:lightRig rig="threePt" dir="t"/>
            </a:scene3d>
            <a:sp3d>
              <a:bevelT/>
            </a:sp3d>
          </p:spPr>
        </p:pic>
      </p:grpSp>
      <p:grpSp>
        <p:nvGrpSpPr>
          <p:cNvPr id="5" name="קבוצה 4"/>
          <p:cNvGrpSpPr/>
          <p:nvPr/>
        </p:nvGrpSpPr>
        <p:grpSpPr>
          <a:xfrm>
            <a:off x="5036912" y="3395049"/>
            <a:ext cx="3754003" cy="2688315"/>
            <a:chOff x="7432365" y="2716798"/>
            <a:chExt cx="4325883" cy="3231435"/>
          </a:xfrm>
        </p:grpSpPr>
        <p:sp>
          <p:nvSpPr>
            <p:cNvPr id="3" name="מלבן מעוגל 2"/>
            <p:cNvSpPr/>
            <p:nvPr/>
          </p:nvSpPr>
          <p:spPr>
            <a:xfrm>
              <a:off x="7518146" y="3286909"/>
              <a:ext cx="4240102" cy="2661324"/>
            </a:xfrm>
            <a:prstGeom prst="roundRect">
              <a:avLst/>
            </a:prstGeom>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1" anchor="t"/>
            <a:lstStyle/>
            <a:p>
              <a:r>
                <a:rPr lang="he-IL" sz="2400" b="1" dirty="0">
                  <a:latin typeface="Segoe UI Semilight" panose="020B0402040204020203" pitchFamily="34" charset="0"/>
                  <a:cs typeface="Segoe UI Semilight" panose="020B0402040204020203" pitchFamily="34" charset="0"/>
                </a:rPr>
                <a:t>    סקרים</a:t>
              </a:r>
              <a:endParaRPr lang="he-IL" sz="1400" b="1"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he-IL" sz="1400" b="1" u="sng" dirty="0">
                  <a:latin typeface="Segoe UI Semilight" panose="020B0402040204020203" pitchFamily="34" charset="0"/>
                  <a:cs typeface="Segoe UI Semilight" panose="020B0402040204020203" pitchFamily="34" charset="0"/>
                </a:rPr>
                <a:t>משרתי קבע</a:t>
              </a:r>
              <a:r>
                <a:rPr lang="he-IL" sz="1400" b="1" dirty="0">
                  <a:latin typeface="Segoe UI Semilight" panose="020B0402040204020203" pitchFamily="34" charset="0"/>
                  <a:cs typeface="Segoe UI Semilight" panose="020B0402040204020203" pitchFamily="34" charset="0"/>
                </a:rPr>
                <a:t> כלל צה"ל (2018), </a:t>
              </a:r>
              <a:r>
                <a:rPr lang="he-IL" sz="1400" b="1" dirty="0" err="1">
                  <a:latin typeface="Segoe UI Semilight" panose="020B0402040204020203" pitchFamily="34" charset="0"/>
                  <a:cs typeface="Segoe UI Semilight" panose="020B0402040204020203" pitchFamily="34" charset="0"/>
                </a:rPr>
                <a:t>אט"ל</a:t>
              </a:r>
              <a:r>
                <a:rPr lang="he-IL" sz="1400" b="1" dirty="0">
                  <a:latin typeface="Segoe UI Semilight" panose="020B0402040204020203" pitchFamily="34" charset="0"/>
                  <a:cs typeface="Segoe UI Semilight" panose="020B0402040204020203" pitchFamily="34" charset="0"/>
                </a:rPr>
                <a:t> (2018), ז"י (2018), תקשוב (2019).</a:t>
              </a:r>
            </a:p>
            <a:p>
              <a:pPr marL="214313" indent="-214313">
                <a:lnSpc>
                  <a:spcPct val="150000"/>
                </a:lnSpc>
                <a:buFont typeface="Arial" panose="020B0604020202020204" pitchFamily="34" charset="0"/>
                <a:buChar char="•"/>
              </a:pPr>
              <a:r>
                <a:rPr lang="he-IL" sz="1400" b="1" u="sng" dirty="0">
                  <a:latin typeface="Segoe UI Semilight" panose="020B0402040204020203" pitchFamily="34" charset="0"/>
                  <a:cs typeface="Segoe UI Semilight" panose="020B0402040204020203" pitchFamily="34" charset="0"/>
                </a:rPr>
                <a:t>מילואים</a:t>
              </a:r>
              <a:r>
                <a:rPr lang="he-IL" sz="1400" b="1" dirty="0">
                  <a:latin typeface="Segoe UI Semilight" panose="020B0402040204020203" pitchFamily="34" charset="0"/>
                  <a:cs typeface="Segoe UI Semilight" panose="020B0402040204020203" pitchFamily="34" charset="0"/>
                </a:rPr>
                <a:t> דרג א' (2018).</a:t>
              </a:r>
            </a:p>
            <a:p>
              <a:pPr marL="214313" indent="-214313">
                <a:lnSpc>
                  <a:spcPct val="150000"/>
                </a:lnSpc>
                <a:buFont typeface="Arial" panose="020B0604020202020204" pitchFamily="34" charset="0"/>
                <a:buChar char="•"/>
              </a:pPr>
              <a:r>
                <a:rPr lang="he-IL" sz="1400" b="1" dirty="0">
                  <a:latin typeface="Segoe UI Semilight" panose="020B0402040204020203" pitchFamily="34" charset="0"/>
                  <a:cs typeface="Segoe UI Semilight" panose="020B0402040204020203" pitchFamily="34" charset="0"/>
                </a:rPr>
                <a:t>חיילי </a:t>
              </a:r>
              <a:r>
                <a:rPr lang="he-IL" sz="1400" b="1" u="sng" dirty="0">
                  <a:latin typeface="Segoe UI Semilight" panose="020B0402040204020203" pitchFamily="34" charset="0"/>
                  <a:cs typeface="Segoe UI Semilight" panose="020B0402040204020203" pitchFamily="34" charset="0"/>
                </a:rPr>
                <a:t>חובה</a:t>
              </a:r>
              <a:r>
                <a:rPr lang="he-IL" sz="1400" b="1" dirty="0">
                  <a:latin typeface="Segoe UI Semilight" panose="020B0402040204020203" pitchFamily="34" charset="0"/>
                  <a:cs typeface="Segoe UI Semilight" panose="020B0402040204020203" pitchFamily="34" charset="0"/>
                </a:rPr>
                <a:t> (2017) ולוחמים בחובה (2019)</a:t>
              </a:r>
            </a:p>
            <a:p>
              <a:pPr marL="214313" indent="-214313">
                <a:lnSpc>
                  <a:spcPct val="150000"/>
                </a:lnSpc>
                <a:buFont typeface="Arial" panose="020B0604020202020204" pitchFamily="34" charset="0"/>
                <a:buChar char="•"/>
              </a:pPr>
              <a:r>
                <a:rPr lang="he-IL" sz="1400" b="1" u="sng" dirty="0" err="1">
                  <a:latin typeface="Segoe UI Semilight" panose="020B0402040204020203" pitchFamily="34" charset="0"/>
                  <a:cs typeface="Segoe UI Semilight" panose="020B0402040204020203" pitchFamily="34" charset="0"/>
                </a:rPr>
                <a:t>מלש"בים</a:t>
              </a:r>
              <a:r>
                <a:rPr lang="he-IL" sz="1400" b="1" dirty="0">
                  <a:latin typeface="Segoe UI Semilight" panose="020B0402040204020203" pitchFamily="34" charset="0"/>
                  <a:cs typeface="Segoe UI Semilight" panose="020B0402040204020203" pitchFamily="34" charset="0"/>
                </a:rPr>
                <a:t> (2018).</a:t>
              </a:r>
            </a:p>
            <a:p>
              <a:endParaRPr lang="he-IL" sz="1400" b="1" dirty="0">
                <a:latin typeface="Segoe UI Semilight" panose="020B0402040204020203" pitchFamily="34" charset="0"/>
                <a:cs typeface="Segoe UI Semilight" panose="020B0402040204020203" pitchFamily="34" charset="0"/>
              </a:endParaRPr>
            </a:p>
          </p:txBody>
        </p:sp>
        <p:pic>
          <p:nvPicPr>
            <p:cNvPr id="34" name="תמונה 33"/>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432365" y="2716798"/>
              <a:ext cx="758197" cy="758198"/>
            </a:xfrm>
            <a:prstGeom prst="rect">
              <a:avLst/>
            </a:prstGeom>
          </p:spPr>
        </p:pic>
      </p:grpSp>
      <p:grpSp>
        <p:nvGrpSpPr>
          <p:cNvPr id="2" name="קבוצה 1"/>
          <p:cNvGrpSpPr/>
          <p:nvPr/>
        </p:nvGrpSpPr>
        <p:grpSpPr>
          <a:xfrm>
            <a:off x="1012396" y="1183371"/>
            <a:ext cx="3383562" cy="2749370"/>
            <a:chOff x="-137066" y="677088"/>
            <a:chExt cx="3778052" cy="3586347"/>
          </a:xfrm>
        </p:grpSpPr>
        <p:sp>
          <p:nvSpPr>
            <p:cNvPr id="35" name="מלבן מעוגל 34"/>
            <p:cNvSpPr/>
            <p:nvPr/>
          </p:nvSpPr>
          <p:spPr>
            <a:xfrm>
              <a:off x="-111210" y="1373577"/>
              <a:ext cx="3752196" cy="2889858"/>
            </a:xfrm>
            <a:prstGeom prst="roundRect">
              <a:avLst/>
            </a:prstGeom>
            <a:scene3d>
              <a:camera prst="orthographicFront"/>
              <a:lightRig rig="threePt" dir="t"/>
            </a:scene3d>
            <a:sp3d>
              <a:bevelT/>
            </a:sp3d>
          </p:spPr>
          <p:style>
            <a:lnRef idx="2">
              <a:schemeClr val="accent2"/>
            </a:lnRef>
            <a:fillRef idx="1">
              <a:schemeClr val="lt1"/>
            </a:fillRef>
            <a:effectRef idx="0">
              <a:schemeClr val="accent2"/>
            </a:effectRef>
            <a:fontRef idx="minor">
              <a:schemeClr val="dk1"/>
            </a:fontRef>
          </p:style>
          <p:txBody>
            <a:bodyPr rtlCol="1" anchor="t"/>
            <a:lstStyle/>
            <a:p>
              <a:r>
                <a:rPr lang="he-IL" sz="2400" b="1" dirty="0">
                  <a:latin typeface="Segoe UI Semilight" panose="020B0402040204020203" pitchFamily="34" charset="0"/>
                  <a:cs typeface="Segoe UI Semilight" panose="020B0402040204020203" pitchFamily="34" charset="0"/>
                </a:rPr>
                <a:t>קבוצות מיקוד</a:t>
              </a:r>
            </a:p>
            <a:p>
              <a:pPr marL="214313" indent="-214313">
                <a:lnSpc>
                  <a:spcPct val="150000"/>
                </a:lnSpc>
                <a:buFont typeface="Arial" panose="020B0604020202020204" pitchFamily="34" charset="0"/>
                <a:buChar char="•"/>
              </a:pPr>
              <a:endParaRPr lang="he-IL" sz="800" b="1" u="sng"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he-IL" sz="1400" b="1" dirty="0">
                  <a:latin typeface="Segoe UI Semilight" panose="020B0402040204020203" pitchFamily="34" charset="0"/>
                  <a:cs typeface="Segoe UI Semilight" panose="020B0402040204020203" pitchFamily="34" charset="0"/>
                </a:rPr>
                <a:t>קצונה צעירה כלל צה"ל (2018)</a:t>
              </a:r>
            </a:p>
            <a:p>
              <a:pPr marL="214313" indent="-214313">
                <a:lnSpc>
                  <a:spcPct val="150000"/>
                </a:lnSpc>
                <a:buFont typeface="Arial" panose="020B0604020202020204" pitchFamily="34" charset="0"/>
                <a:buChar char="•"/>
              </a:pPr>
              <a:r>
                <a:rPr lang="he-IL" sz="1400" b="1" dirty="0">
                  <a:latin typeface="Segoe UI Semilight" panose="020B0402040204020203" pitchFamily="34" charset="0"/>
                  <a:cs typeface="Segoe UI Semilight" panose="020B0402040204020203" pitchFamily="34" charset="0"/>
                </a:rPr>
                <a:t>סרנים ורס"נים תקשוב (2018)</a:t>
              </a:r>
            </a:p>
            <a:p>
              <a:pPr marL="214313" indent="-214313">
                <a:lnSpc>
                  <a:spcPct val="150000"/>
                </a:lnSpc>
                <a:buFont typeface="Arial" panose="020B0604020202020204" pitchFamily="34" charset="0"/>
                <a:buChar char="•"/>
              </a:pPr>
              <a:r>
                <a:rPr lang="he-IL" sz="1400" b="1" dirty="0">
                  <a:latin typeface="Segoe UI Semilight" panose="020B0402040204020203" pitchFamily="34" charset="0"/>
                  <a:cs typeface="Segoe UI Semilight" panose="020B0402040204020203" pitchFamily="34" charset="0"/>
                </a:rPr>
                <a:t>רס"ן בפו"ם אלון (2019)</a:t>
              </a:r>
            </a:p>
            <a:p>
              <a:pPr marL="214313" indent="-214313">
                <a:lnSpc>
                  <a:spcPct val="150000"/>
                </a:lnSpc>
                <a:buFont typeface="Arial" panose="020B0604020202020204" pitchFamily="34" charset="0"/>
                <a:buChar char="•"/>
              </a:pPr>
              <a:r>
                <a:rPr lang="he-IL" sz="1400" b="1" dirty="0">
                  <a:latin typeface="Segoe UI Semilight" panose="020B0402040204020203" pitchFamily="34" charset="0"/>
                  <a:cs typeface="Segoe UI Semilight" panose="020B0402040204020203" pitchFamily="34" charset="0"/>
                </a:rPr>
                <a:t>סרן-רס"ן ביחידות מטה (2019)</a:t>
              </a:r>
            </a:p>
            <a:p>
              <a:pPr marL="214313" indent="-214313">
                <a:lnSpc>
                  <a:spcPct val="150000"/>
                </a:lnSpc>
                <a:buFont typeface="Arial" panose="020B0604020202020204" pitchFamily="34" charset="0"/>
                <a:buChar char="•"/>
              </a:pPr>
              <a:endParaRPr lang="he-IL" sz="1400" b="1" dirty="0">
                <a:latin typeface="Segoe UI Semilight" panose="020B0402040204020203" pitchFamily="34" charset="0"/>
                <a:cs typeface="Segoe UI Semilight" panose="020B0402040204020203" pitchFamily="34" charset="0"/>
              </a:endParaRPr>
            </a:p>
            <a:p>
              <a:endParaRPr lang="he-IL" sz="1400" b="1" dirty="0">
                <a:latin typeface="Segoe UI Semilight" panose="020B0402040204020203" pitchFamily="34" charset="0"/>
                <a:cs typeface="Segoe UI Semilight" panose="020B0402040204020203" pitchFamily="34" charset="0"/>
              </a:endParaRPr>
            </a:p>
          </p:txBody>
        </p:sp>
        <p:pic>
          <p:nvPicPr>
            <p:cNvPr id="6" name="תמונה 5"/>
            <p:cNvPicPr>
              <a:picLocks noChangeAspect="1"/>
            </p:cNvPicPr>
            <p:nvPr/>
          </p:nvPicPr>
          <p:blipFill>
            <a:blip r:embed="rId6" cstate="print"/>
            <a:stretch>
              <a:fillRect/>
            </a:stretch>
          </p:blipFill>
          <p:spPr>
            <a:xfrm>
              <a:off x="-137066" y="677088"/>
              <a:ext cx="833775" cy="833774"/>
            </a:xfrm>
            <a:prstGeom prst="rect">
              <a:avLst/>
            </a:prstGeom>
            <a:ln>
              <a:noFill/>
            </a:ln>
          </p:spPr>
          <p:style>
            <a:lnRef idx="2">
              <a:schemeClr val="accent2"/>
            </a:lnRef>
            <a:fillRef idx="1">
              <a:schemeClr val="lt1"/>
            </a:fillRef>
            <a:effectRef idx="0">
              <a:schemeClr val="accent2"/>
            </a:effectRef>
            <a:fontRef idx="minor">
              <a:schemeClr val="dk1"/>
            </a:fontRef>
          </p:style>
        </p:pic>
      </p:grpSp>
      <p:grpSp>
        <p:nvGrpSpPr>
          <p:cNvPr id="4" name="קבוצה 3"/>
          <p:cNvGrpSpPr/>
          <p:nvPr/>
        </p:nvGrpSpPr>
        <p:grpSpPr>
          <a:xfrm>
            <a:off x="4994579" y="1502966"/>
            <a:ext cx="3701311" cy="1733227"/>
            <a:chOff x="4486232" y="1415377"/>
            <a:chExt cx="3751409" cy="1997377"/>
          </a:xfrm>
        </p:grpSpPr>
        <p:sp>
          <p:nvSpPr>
            <p:cNvPr id="36" name="מלבן מעוגל 35"/>
            <p:cNvSpPr/>
            <p:nvPr/>
          </p:nvSpPr>
          <p:spPr>
            <a:xfrm>
              <a:off x="4621530" y="2051527"/>
              <a:ext cx="3616111" cy="1361227"/>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1" anchor="b"/>
            <a:lstStyle/>
            <a:p>
              <a:endParaRPr lang="he-IL" sz="2400" b="1" u="sng" dirty="0">
                <a:latin typeface="Segoe UI Semilight" panose="020B0402040204020203" pitchFamily="34" charset="0"/>
                <a:cs typeface="Segoe UI Semilight" panose="020B0402040204020203" pitchFamily="34" charset="0"/>
              </a:endParaRPr>
            </a:p>
            <a:p>
              <a:r>
                <a:rPr lang="he-IL" sz="2400" b="1" dirty="0">
                  <a:latin typeface="Segoe UI Semilight" panose="020B0402040204020203" pitchFamily="34" charset="0"/>
                  <a:cs typeface="Segoe UI Semilight" panose="020B0402040204020203" pitchFamily="34" charset="0"/>
                </a:rPr>
                <a:t>אבחון הספ"כ</a:t>
              </a:r>
            </a:p>
            <a:p>
              <a:pPr marL="214313" indent="-214313">
                <a:lnSpc>
                  <a:spcPct val="150000"/>
                </a:lnSpc>
                <a:buFont typeface="Arial" panose="020B0604020202020204" pitchFamily="34" charset="0"/>
                <a:buChar char="•"/>
              </a:pPr>
              <a:endParaRPr lang="he-IL" sz="1050" b="1" u="sng" dirty="0">
                <a:latin typeface="Segoe UI Semilight" panose="020B0402040204020203" pitchFamily="34" charset="0"/>
                <a:cs typeface="Segoe UI Semilight" panose="020B0402040204020203" pitchFamily="34" charset="0"/>
              </a:endParaRPr>
            </a:p>
            <a:p>
              <a:pPr marL="214313" indent="-214313">
                <a:lnSpc>
                  <a:spcPct val="150000"/>
                </a:lnSpc>
                <a:buFont typeface="Arial" panose="020B0604020202020204" pitchFamily="34" charset="0"/>
                <a:buChar char="•"/>
              </a:pPr>
              <a:r>
                <a:rPr lang="he-IL" sz="1400" b="1" dirty="0">
                  <a:latin typeface="Segoe UI Semilight" panose="020B0402040204020203" pitchFamily="34" charset="0"/>
                  <a:cs typeface="Segoe UI Semilight" panose="020B0402040204020203" pitchFamily="34" charset="0"/>
                </a:rPr>
                <a:t>420 מכתבי אל"ם/תא"ל (2019)</a:t>
              </a:r>
            </a:p>
          </p:txBody>
        </p:sp>
        <p:pic>
          <p:nvPicPr>
            <p:cNvPr id="7" name="תמונה 6"/>
            <p:cNvPicPr>
              <a:picLocks noChangeAspect="1"/>
            </p:cNvPicPr>
            <p:nvPr/>
          </p:nvPicPr>
          <p:blipFill>
            <a:blip r:embed="rId7" cstate="print"/>
            <a:stretch>
              <a:fillRect/>
            </a:stretch>
          </p:blipFill>
          <p:spPr>
            <a:xfrm>
              <a:off x="4486232" y="1415377"/>
              <a:ext cx="759061" cy="761267"/>
            </a:xfrm>
            <a:prstGeom prst="rect">
              <a:avLst/>
            </a:prstGeom>
            <a:ln>
              <a:noFill/>
            </a:ln>
          </p:spPr>
          <p:style>
            <a:lnRef idx="2">
              <a:schemeClr val="accent1"/>
            </a:lnRef>
            <a:fillRef idx="1">
              <a:schemeClr val="lt1"/>
            </a:fillRef>
            <a:effectRef idx="0">
              <a:schemeClr val="accent1"/>
            </a:effectRef>
            <a:fontRef idx="minor">
              <a:schemeClr val="dk1"/>
            </a:fontRef>
          </p:style>
        </p:pic>
      </p:grpSp>
    </p:spTree>
    <p:extLst>
      <p:ext uri="{BB962C8B-B14F-4D97-AF65-F5344CB8AC3E}">
        <p14:creationId xmlns:p14="http://schemas.microsoft.com/office/powerpoint/2010/main" xmlns="" val="170652552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p:cNvSpPr/>
          <p:nvPr/>
        </p:nvSpPr>
        <p:spPr>
          <a:xfrm rot="2492872">
            <a:off x="6792500" y="263628"/>
            <a:ext cx="3555900" cy="1709100"/>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3" name="מלבן 12"/>
          <p:cNvSpPr/>
          <p:nvPr/>
        </p:nvSpPr>
        <p:spPr>
          <a:xfrm>
            <a:off x="3042865" y="3068151"/>
            <a:ext cx="2996654" cy="671722"/>
          </a:xfrm>
          <a:prstGeom prst="rect">
            <a:avLst/>
          </a:prstGeom>
        </p:spPr>
        <p:txBody>
          <a:bodyPr vert="horz" wrap="none" lIns="68580" tIns="34290" rIns="68580" bIns="34290" rtlCol="0" anchor="ctr">
            <a:spAutoFit/>
          </a:bodyPr>
          <a:lstStyle/>
          <a:p>
            <a:pPr algn="ctr" rtl="0">
              <a:lnSpc>
                <a:spcPct val="90000"/>
              </a:lnSpc>
              <a:spcBef>
                <a:spcPct val="0"/>
              </a:spcBef>
            </a:pPr>
            <a:r>
              <a:rPr lang="he-IL" sz="4350" b="1" dirty="0">
                <a:latin typeface="Guttman Haim" panose="02010401010101010101" pitchFamily="2" charset="-79"/>
                <a:ea typeface="Segoe UI" panose="020B0502040204020203" pitchFamily="34" charset="0"/>
                <a:cs typeface="Guttman Haim" panose="02010401010101010101" pitchFamily="2" charset="-79"/>
              </a:rPr>
              <a:t>את הספ"כ?</a:t>
            </a:r>
          </a:p>
        </p:txBody>
      </p:sp>
      <p:grpSp>
        <p:nvGrpSpPr>
          <p:cNvPr id="4" name="קבוצה 3"/>
          <p:cNvGrpSpPr/>
          <p:nvPr/>
        </p:nvGrpSpPr>
        <p:grpSpPr>
          <a:xfrm>
            <a:off x="3676478" y="3684116"/>
            <a:ext cx="1729425" cy="123522"/>
            <a:chOff x="599697" y="1366830"/>
            <a:chExt cx="2305900" cy="164696"/>
          </a:xfrm>
        </p:grpSpPr>
        <p:sp>
          <p:nvSpPr>
            <p:cNvPr id="5" name="מלבן 4"/>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p>
          </p:txBody>
        </p:sp>
        <p:sp>
          <p:nvSpPr>
            <p:cNvPr id="6" name="מלבן 5"/>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p>
          </p:txBody>
        </p:sp>
        <p:sp>
          <p:nvSpPr>
            <p:cNvPr id="7" name="מלבן 6"/>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p>
          </p:txBody>
        </p:sp>
        <p:sp>
          <p:nvSpPr>
            <p:cNvPr id="8" name="מלבן 7"/>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p>
          </p:txBody>
        </p:sp>
      </p:grpSp>
      <p:pic>
        <p:nvPicPr>
          <p:cNvPr id="9" name="IDF_new.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269268" y="2054426"/>
            <a:ext cx="543847" cy="511684"/>
          </a:xfrm>
          <a:prstGeom prst="rect">
            <a:avLst/>
          </a:prstGeom>
          <a:ln w="12700">
            <a:miter lim="400000"/>
          </a:ln>
        </p:spPr>
      </p:pic>
      <p:sp>
        <p:nvSpPr>
          <p:cNvPr id="2" name="מלבן 1"/>
          <p:cNvSpPr/>
          <p:nvPr/>
        </p:nvSpPr>
        <p:spPr>
          <a:xfrm>
            <a:off x="2728802" y="2512729"/>
            <a:ext cx="3365025" cy="767518"/>
          </a:xfrm>
          <a:prstGeom prst="rect">
            <a:avLst/>
          </a:prstGeom>
        </p:spPr>
        <p:txBody>
          <a:bodyPr wrap="none">
            <a:spAutoFit/>
          </a:bodyPr>
          <a:lstStyle/>
          <a:p>
            <a:pPr algn="ctr" rtl="0">
              <a:lnSpc>
                <a:spcPct val="90000"/>
              </a:lnSpc>
              <a:spcBef>
                <a:spcPct val="0"/>
              </a:spcBef>
            </a:pPr>
            <a:r>
              <a:rPr lang="he-IL" sz="4875" b="1" dirty="0">
                <a:latin typeface="Guttman Haim" panose="02010401010101010101" pitchFamily="2" charset="-79"/>
                <a:ea typeface="Segoe UI" panose="020B0502040204020203" pitchFamily="34" charset="0"/>
                <a:cs typeface="Guttman Haim" panose="02010401010101010101" pitchFamily="2" charset="-79"/>
              </a:rPr>
              <a:t>מה מעסיק </a:t>
            </a:r>
          </a:p>
        </p:txBody>
      </p:sp>
      <p:sp>
        <p:nvSpPr>
          <p:cNvPr id="3" name="מלבן 2"/>
          <p:cNvSpPr/>
          <p:nvPr/>
        </p:nvSpPr>
        <p:spPr>
          <a:xfrm>
            <a:off x="5734028" y="1054893"/>
            <a:ext cx="1683474" cy="553998"/>
          </a:xfrm>
          <a:prstGeom prst="rect">
            <a:avLst/>
          </a:prstGeom>
        </p:spPr>
        <p:txBody>
          <a:bodyPr wrap="none">
            <a:spAutoFit/>
          </a:bodyPr>
          <a:lstStyle/>
          <a:p>
            <a:pPr lvl="0"/>
            <a:r>
              <a:rPr lang="he-IL" sz="1500" b="1" dirty="0">
                <a:solidFill>
                  <a:schemeClr val="accent6">
                    <a:lumMod val="75000"/>
                  </a:schemeClr>
                </a:solidFill>
                <a:latin typeface="Segoe UI Semilight" panose="020B0402040204020203" pitchFamily="34" charset="0"/>
                <a:cs typeface="Segoe UI Semilight" panose="020B0402040204020203" pitchFamily="34" charset="0"/>
              </a:rPr>
              <a:t>גאים באנשים,</a:t>
            </a:r>
          </a:p>
          <a:p>
            <a:pPr lvl="0"/>
            <a:r>
              <a:rPr lang="he-IL" sz="1500" b="1" dirty="0">
                <a:solidFill>
                  <a:schemeClr val="accent6">
                    <a:lumMod val="75000"/>
                  </a:schemeClr>
                </a:solidFill>
                <a:latin typeface="Segoe UI Semilight" panose="020B0402040204020203" pitchFamily="34" charset="0"/>
                <a:cs typeface="Segoe UI Semilight" panose="020B0402040204020203" pitchFamily="34" charset="0"/>
              </a:rPr>
              <a:t>ביכולות, במסוגלות</a:t>
            </a:r>
          </a:p>
        </p:txBody>
      </p:sp>
      <p:sp>
        <p:nvSpPr>
          <p:cNvPr id="10" name="מלבן 9"/>
          <p:cNvSpPr/>
          <p:nvPr/>
        </p:nvSpPr>
        <p:spPr>
          <a:xfrm>
            <a:off x="6744153" y="1823707"/>
            <a:ext cx="1334020" cy="553998"/>
          </a:xfrm>
          <a:prstGeom prst="rect">
            <a:avLst/>
          </a:prstGeom>
        </p:spPr>
        <p:txBody>
          <a:bodyPr wrap="none">
            <a:spAutoFit/>
          </a:bodyPr>
          <a:lstStyle/>
          <a:p>
            <a:r>
              <a:rPr lang="he-IL" sz="1500" b="1" dirty="0">
                <a:solidFill>
                  <a:srgbClr val="C00000"/>
                </a:solidFill>
                <a:latin typeface="Segoe UI Semilight" panose="020B0402040204020203" pitchFamily="34" charset="0"/>
                <a:cs typeface="Segoe UI Semilight" panose="020B0402040204020203" pitchFamily="34" charset="0"/>
              </a:rPr>
              <a:t>חשש מעזיבת </a:t>
            </a:r>
          </a:p>
          <a:p>
            <a:r>
              <a:rPr lang="he-IL" sz="1500" b="1" dirty="0">
                <a:solidFill>
                  <a:srgbClr val="C00000"/>
                </a:solidFill>
                <a:latin typeface="Segoe UI Semilight" panose="020B0402040204020203" pitchFamily="34" charset="0"/>
                <a:cs typeface="Segoe UI Semilight" panose="020B0402040204020203" pitchFamily="34" charset="0"/>
              </a:rPr>
              <a:t>הטובים </a:t>
            </a:r>
          </a:p>
        </p:txBody>
      </p:sp>
      <p:sp>
        <p:nvSpPr>
          <p:cNvPr id="17" name="מלבן 16"/>
          <p:cNvSpPr/>
          <p:nvPr/>
        </p:nvSpPr>
        <p:spPr>
          <a:xfrm>
            <a:off x="7475666" y="2626377"/>
            <a:ext cx="1433406" cy="553998"/>
          </a:xfrm>
          <a:prstGeom prst="rect">
            <a:avLst/>
          </a:prstGeom>
        </p:spPr>
        <p:txBody>
          <a:bodyPr wrap="none">
            <a:spAutoFit/>
          </a:bodyPr>
          <a:lstStyle/>
          <a:p>
            <a:r>
              <a:rPr lang="he-IL" sz="1500" b="1" dirty="0">
                <a:solidFill>
                  <a:srgbClr val="C00000"/>
                </a:solidFill>
                <a:latin typeface="Segoe UI Semilight" panose="020B0402040204020203" pitchFamily="34" charset="0"/>
                <a:cs typeface="Segoe UI Semilight" panose="020B0402040204020203" pitchFamily="34" charset="0"/>
              </a:rPr>
              <a:t>מיעוט כלים </a:t>
            </a:r>
          </a:p>
          <a:p>
            <a:r>
              <a:rPr lang="he-IL" sz="1500" b="1" dirty="0">
                <a:solidFill>
                  <a:srgbClr val="C00000"/>
                </a:solidFill>
                <a:latin typeface="Segoe UI Semilight" panose="020B0402040204020203" pitchFamily="34" charset="0"/>
                <a:cs typeface="Segoe UI Semilight" panose="020B0402040204020203" pitchFamily="34" charset="0"/>
              </a:rPr>
              <a:t>לרתימת אנשים</a:t>
            </a:r>
          </a:p>
        </p:txBody>
      </p:sp>
      <p:sp>
        <p:nvSpPr>
          <p:cNvPr id="18" name="מלבן 17"/>
          <p:cNvSpPr/>
          <p:nvPr/>
        </p:nvSpPr>
        <p:spPr>
          <a:xfrm>
            <a:off x="6571088" y="3711952"/>
            <a:ext cx="1566454" cy="553998"/>
          </a:xfrm>
          <a:prstGeom prst="rect">
            <a:avLst/>
          </a:prstGeom>
        </p:spPr>
        <p:txBody>
          <a:bodyPr wrap="none">
            <a:spAutoFit/>
          </a:bodyPr>
          <a:lstStyle/>
          <a:p>
            <a:r>
              <a:rPr lang="he-IL" sz="1500" b="1" dirty="0">
                <a:solidFill>
                  <a:srgbClr val="C00000"/>
                </a:solidFill>
                <a:latin typeface="Segoe UI Semilight" panose="020B0402040204020203" pitchFamily="34" charset="0"/>
                <a:cs typeface="Segoe UI Semilight" panose="020B0402040204020203" pitchFamily="34" charset="0"/>
              </a:rPr>
              <a:t>עייפות ארגונית- </a:t>
            </a:r>
          </a:p>
          <a:p>
            <a:r>
              <a:rPr lang="he-IL" sz="1500" b="1" dirty="0">
                <a:solidFill>
                  <a:srgbClr val="C00000"/>
                </a:solidFill>
                <a:latin typeface="Segoe UI Semilight" panose="020B0402040204020203" pitchFamily="34" charset="0"/>
                <a:cs typeface="Segoe UI Semilight" panose="020B0402040204020203" pitchFamily="34" charset="0"/>
              </a:rPr>
              <a:t>"ארגונים חלולים"</a:t>
            </a:r>
          </a:p>
        </p:txBody>
      </p:sp>
      <p:sp>
        <p:nvSpPr>
          <p:cNvPr id="12" name="מלבן 11"/>
          <p:cNvSpPr/>
          <p:nvPr/>
        </p:nvSpPr>
        <p:spPr>
          <a:xfrm rot="2530708">
            <a:off x="7649339" y="1321658"/>
            <a:ext cx="1208985" cy="507831"/>
          </a:xfrm>
          <a:prstGeom prst="rect">
            <a:avLst/>
          </a:prstGeom>
        </p:spPr>
        <p:txBody>
          <a:bodyPr wrap="none">
            <a:spAutoFit/>
          </a:bodyPr>
          <a:lstStyle/>
          <a:p>
            <a:pPr algn="ctr" rtl="0">
              <a:lnSpc>
                <a:spcPct val="90000"/>
              </a:lnSpc>
              <a:spcBef>
                <a:spcPct val="0"/>
              </a:spcBef>
            </a:pPr>
            <a:r>
              <a:rPr lang="he-IL" sz="3000" b="1" dirty="0">
                <a:solidFill>
                  <a:schemeClr val="bg1"/>
                </a:solidFill>
                <a:latin typeface="Guttman Haim" panose="02010401010101010101" pitchFamily="2" charset="-79"/>
                <a:ea typeface="Segoe UI" panose="020B0502040204020203" pitchFamily="34" charset="0"/>
                <a:cs typeface="Guttman Haim" panose="02010401010101010101" pitchFamily="2" charset="-79"/>
              </a:rPr>
              <a:t>אנשים</a:t>
            </a:r>
          </a:p>
        </p:txBody>
      </p:sp>
      <p:sp>
        <p:nvSpPr>
          <p:cNvPr id="19" name="מלבן 18"/>
          <p:cNvSpPr/>
          <p:nvPr/>
        </p:nvSpPr>
        <p:spPr>
          <a:xfrm>
            <a:off x="4560431" y="5364238"/>
            <a:ext cx="1471878" cy="553998"/>
          </a:xfrm>
          <a:prstGeom prst="rect">
            <a:avLst/>
          </a:prstGeom>
        </p:spPr>
        <p:txBody>
          <a:bodyPr wrap="none">
            <a:spAutoFit/>
          </a:bodyPr>
          <a:lstStyle/>
          <a:p>
            <a:r>
              <a:rPr lang="he-IL" sz="1500" b="1" dirty="0">
                <a:latin typeface="Segoe UI Semilight" panose="020B0402040204020203" pitchFamily="34" charset="0"/>
                <a:cs typeface="Segoe UI Semilight" panose="020B0402040204020203" pitchFamily="34" charset="0"/>
              </a:rPr>
              <a:t>גמישות מקומית</a:t>
            </a:r>
          </a:p>
          <a:p>
            <a:r>
              <a:rPr lang="he-IL" sz="1500" b="1" dirty="0">
                <a:latin typeface="Segoe UI Semilight" panose="020B0402040204020203" pitchFamily="34" charset="0"/>
                <a:cs typeface="Segoe UI Semilight" panose="020B0402040204020203" pitchFamily="34" charset="0"/>
              </a:rPr>
              <a:t>מול אחידות </a:t>
            </a:r>
          </a:p>
        </p:txBody>
      </p:sp>
      <p:sp>
        <p:nvSpPr>
          <p:cNvPr id="20" name="מלבן 19"/>
          <p:cNvSpPr/>
          <p:nvPr/>
        </p:nvSpPr>
        <p:spPr>
          <a:xfrm>
            <a:off x="2289932" y="5179499"/>
            <a:ext cx="1877123" cy="784830"/>
          </a:xfrm>
          <a:prstGeom prst="rect">
            <a:avLst/>
          </a:prstGeom>
        </p:spPr>
        <p:txBody>
          <a:bodyPr wrap="square">
            <a:spAutoFit/>
          </a:bodyPr>
          <a:lstStyle/>
          <a:p>
            <a:r>
              <a:rPr lang="he-IL" sz="1500" b="1" dirty="0">
                <a:solidFill>
                  <a:srgbClr val="C00000"/>
                </a:solidFill>
                <a:latin typeface="Segoe UI Semilight" panose="020B0402040204020203" pitchFamily="34" charset="0"/>
                <a:cs typeface="Segoe UI Semilight" panose="020B0402040204020203" pitchFamily="34" charset="0"/>
              </a:rPr>
              <a:t>נדרשת</a:t>
            </a:r>
          </a:p>
          <a:p>
            <a:r>
              <a:rPr lang="he-IL" sz="1500" b="1" dirty="0">
                <a:solidFill>
                  <a:srgbClr val="C00000"/>
                </a:solidFill>
                <a:latin typeface="Segoe UI Semilight" panose="020B0402040204020203" pitchFamily="34" charset="0"/>
                <a:cs typeface="Segoe UI Semilight" panose="020B0402040204020203" pitchFamily="34" charset="0"/>
              </a:rPr>
              <a:t>טרנספורמציה </a:t>
            </a:r>
          </a:p>
          <a:p>
            <a:r>
              <a:rPr lang="he-IL" sz="1500" b="1" dirty="0">
                <a:solidFill>
                  <a:srgbClr val="C00000"/>
                </a:solidFill>
                <a:latin typeface="Segoe UI Semilight" panose="020B0402040204020203" pitchFamily="34" charset="0"/>
                <a:cs typeface="Segoe UI Semilight" panose="020B0402040204020203" pitchFamily="34" charset="0"/>
              </a:rPr>
              <a:t>דיגיטאלית</a:t>
            </a:r>
          </a:p>
        </p:txBody>
      </p:sp>
      <p:sp>
        <p:nvSpPr>
          <p:cNvPr id="21" name="מלבן 20"/>
          <p:cNvSpPr/>
          <p:nvPr/>
        </p:nvSpPr>
        <p:spPr>
          <a:xfrm>
            <a:off x="636319" y="2183251"/>
            <a:ext cx="2387192" cy="553998"/>
          </a:xfrm>
          <a:prstGeom prst="rect">
            <a:avLst/>
          </a:prstGeom>
        </p:spPr>
        <p:txBody>
          <a:bodyPr wrap="none">
            <a:spAutoFit/>
          </a:bodyPr>
          <a:lstStyle/>
          <a:p>
            <a:r>
              <a:rPr lang="he-IL" sz="1500" b="1" dirty="0">
                <a:solidFill>
                  <a:srgbClr val="C00000"/>
                </a:solidFill>
                <a:latin typeface="Segoe UI Semilight" panose="020B0402040204020203" pitchFamily="34" charset="0"/>
                <a:cs typeface="Segoe UI Semilight" panose="020B0402040204020203" pitchFamily="34" charset="0"/>
              </a:rPr>
              <a:t>הצורך בהבאת כלל היכולות</a:t>
            </a:r>
          </a:p>
          <a:p>
            <a:r>
              <a:rPr lang="he-IL" sz="1500" b="1" dirty="0">
                <a:solidFill>
                  <a:srgbClr val="C00000"/>
                </a:solidFill>
                <a:latin typeface="Segoe UI Semilight" panose="020B0402040204020203" pitchFamily="34" charset="0"/>
                <a:cs typeface="Segoe UI Semilight" panose="020B0402040204020203" pitchFamily="34" charset="0"/>
              </a:rPr>
              <a:t>לחץ הכחול</a:t>
            </a:r>
          </a:p>
        </p:txBody>
      </p:sp>
      <p:sp>
        <p:nvSpPr>
          <p:cNvPr id="22" name="מלבן 21"/>
          <p:cNvSpPr/>
          <p:nvPr/>
        </p:nvSpPr>
        <p:spPr>
          <a:xfrm>
            <a:off x="6502809" y="4366820"/>
            <a:ext cx="1457450" cy="553998"/>
          </a:xfrm>
          <a:prstGeom prst="rect">
            <a:avLst/>
          </a:prstGeom>
        </p:spPr>
        <p:txBody>
          <a:bodyPr wrap="none">
            <a:spAutoFit/>
          </a:bodyPr>
          <a:lstStyle/>
          <a:p>
            <a:r>
              <a:rPr lang="he-IL" sz="1500" b="1" dirty="0">
                <a:solidFill>
                  <a:srgbClr val="C00000"/>
                </a:solidFill>
                <a:latin typeface="Segoe UI Semilight" panose="020B0402040204020203" pitchFamily="34" charset="0"/>
                <a:cs typeface="Segoe UI Semilight" panose="020B0402040204020203" pitchFamily="34" charset="0"/>
              </a:rPr>
              <a:t>חייבים לחשוב </a:t>
            </a:r>
          </a:p>
          <a:p>
            <a:r>
              <a:rPr lang="he-IL" sz="1500" b="1" dirty="0">
                <a:solidFill>
                  <a:srgbClr val="C00000"/>
                </a:solidFill>
                <a:latin typeface="Segoe UI Semilight" panose="020B0402040204020203" pitchFamily="34" charset="0"/>
                <a:cs typeface="Segoe UI Semilight" panose="020B0402040204020203" pitchFamily="34" charset="0"/>
              </a:rPr>
              <a:t>יותר דיפרנציאלי</a:t>
            </a:r>
          </a:p>
        </p:txBody>
      </p:sp>
      <p:sp>
        <p:nvSpPr>
          <p:cNvPr id="23" name="מלבן 22"/>
          <p:cNvSpPr/>
          <p:nvPr/>
        </p:nvSpPr>
        <p:spPr>
          <a:xfrm>
            <a:off x="2567782" y="942684"/>
            <a:ext cx="1659429" cy="553998"/>
          </a:xfrm>
          <a:prstGeom prst="rect">
            <a:avLst/>
          </a:prstGeom>
        </p:spPr>
        <p:txBody>
          <a:bodyPr wrap="none">
            <a:spAutoFit/>
          </a:bodyPr>
          <a:lstStyle/>
          <a:p>
            <a:r>
              <a:rPr lang="he-IL" sz="1500" b="1" dirty="0">
                <a:solidFill>
                  <a:schemeClr val="accent6">
                    <a:lumMod val="75000"/>
                  </a:schemeClr>
                </a:solidFill>
                <a:latin typeface="Segoe UI Semilight" panose="020B0402040204020203" pitchFamily="34" charset="0"/>
                <a:cs typeface="Segoe UI Semilight" panose="020B0402040204020203" pitchFamily="34" charset="0"/>
              </a:rPr>
              <a:t>תפיסה עצמית של</a:t>
            </a:r>
          </a:p>
          <a:p>
            <a:r>
              <a:rPr lang="he-IL" sz="1500" b="1" dirty="0">
                <a:solidFill>
                  <a:schemeClr val="accent6">
                    <a:lumMod val="75000"/>
                  </a:schemeClr>
                </a:solidFill>
                <a:latin typeface="Segoe UI Semilight" panose="020B0402040204020203" pitchFamily="34" charset="0"/>
                <a:cs typeface="Segoe UI Semilight" panose="020B0402040204020203" pitchFamily="34" charset="0"/>
              </a:rPr>
              <a:t>צבא יוזם והתקפי</a:t>
            </a:r>
          </a:p>
        </p:txBody>
      </p:sp>
      <p:sp>
        <p:nvSpPr>
          <p:cNvPr id="24" name="מלבן 23"/>
          <p:cNvSpPr/>
          <p:nvPr/>
        </p:nvSpPr>
        <p:spPr>
          <a:xfrm>
            <a:off x="249659" y="2843918"/>
            <a:ext cx="1973617" cy="323165"/>
          </a:xfrm>
          <a:prstGeom prst="rect">
            <a:avLst/>
          </a:prstGeom>
        </p:spPr>
        <p:txBody>
          <a:bodyPr wrap="none">
            <a:spAutoFit/>
          </a:bodyPr>
          <a:lstStyle/>
          <a:p>
            <a:r>
              <a:rPr lang="he-IL" sz="1500" b="1" dirty="0">
                <a:solidFill>
                  <a:srgbClr val="C00000"/>
                </a:solidFill>
                <a:latin typeface="Segoe UI Semilight" panose="020B0402040204020203" pitchFamily="34" charset="0"/>
                <a:cs typeface="Segoe UI Semilight" panose="020B0402040204020203" pitchFamily="34" charset="0"/>
              </a:rPr>
              <a:t>דרושה תפיסת הכרעה</a:t>
            </a:r>
          </a:p>
        </p:txBody>
      </p:sp>
      <p:sp>
        <p:nvSpPr>
          <p:cNvPr id="25" name="מלבן 24"/>
          <p:cNvSpPr/>
          <p:nvPr/>
        </p:nvSpPr>
        <p:spPr>
          <a:xfrm>
            <a:off x="1582745" y="1585808"/>
            <a:ext cx="2002471" cy="323165"/>
          </a:xfrm>
          <a:prstGeom prst="rect">
            <a:avLst/>
          </a:prstGeom>
        </p:spPr>
        <p:txBody>
          <a:bodyPr wrap="none">
            <a:spAutoFit/>
          </a:bodyPr>
          <a:lstStyle/>
          <a:p>
            <a:r>
              <a:rPr lang="he-IL" sz="1500" b="1" dirty="0">
                <a:solidFill>
                  <a:srgbClr val="C00000"/>
                </a:solidFill>
                <a:latin typeface="Segoe UI Semilight" panose="020B0402040204020203" pitchFamily="34" charset="0"/>
                <a:cs typeface="Segoe UI Semilight" panose="020B0402040204020203" pitchFamily="34" charset="0"/>
              </a:rPr>
              <a:t>אי-אמון בתמרון הנוכחי</a:t>
            </a:r>
          </a:p>
        </p:txBody>
      </p:sp>
      <p:sp>
        <p:nvSpPr>
          <p:cNvPr id="26" name="מלבן 25"/>
          <p:cNvSpPr/>
          <p:nvPr/>
        </p:nvSpPr>
        <p:spPr>
          <a:xfrm>
            <a:off x="4036528" y="1620114"/>
            <a:ext cx="2183611" cy="323165"/>
          </a:xfrm>
          <a:prstGeom prst="rect">
            <a:avLst/>
          </a:prstGeom>
        </p:spPr>
        <p:txBody>
          <a:bodyPr wrap="none">
            <a:spAutoFit/>
          </a:bodyPr>
          <a:lstStyle/>
          <a:p>
            <a:r>
              <a:rPr lang="he-IL" sz="1500" b="1" dirty="0">
                <a:latin typeface="Segoe UI Semilight" panose="020B0402040204020203" pitchFamily="34" charset="0"/>
                <a:cs typeface="Segoe UI Semilight" panose="020B0402040204020203" pitchFamily="34" charset="0"/>
              </a:rPr>
              <a:t>לדבר על הערך שבשירות</a:t>
            </a:r>
          </a:p>
        </p:txBody>
      </p:sp>
      <p:sp>
        <p:nvSpPr>
          <p:cNvPr id="27" name="מלבן 26"/>
          <p:cNvSpPr/>
          <p:nvPr/>
        </p:nvSpPr>
        <p:spPr>
          <a:xfrm>
            <a:off x="4886540" y="4027091"/>
            <a:ext cx="1300356" cy="553998"/>
          </a:xfrm>
          <a:prstGeom prst="rect">
            <a:avLst/>
          </a:prstGeom>
        </p:spPr>
        <p:txBody>
          <a:bodyPr wrap="none">
            <a:spAutoFit/>
          </a:bodyPr>
          <a:lstStyle/>
          <a:p>
            <a:r>
              <a:rPr lang="he-IL" sz="1500" b="1" dirty="0">
                <a:solidFill>
                  <a:srgbClr val="C00000"/>
                </a:solidFill>
                <a:latin typeface="Segoe UI Semilight" panose="020B0402040204020203" pitchFamily="34" charset="0"/>
                <a:cs typeface="Segoe UI Semilight" panose="020B0402040204020203" pitchFamily="34" charset="0"/>
              </a:rPr>
              <a:t>מיאוס </a:t>
            </a:r>
          </a:p>
          <a:p>
            <a:r>
              <a:rPr lang="he-IL" sz="1500" b="1" dirty="0">
                <a:solidFill>
                  <a:srgbClr val="C00000"/>
                </a:solidFill>
                <a:latin typeface="Segoe UI Semilight" panose="020B0402040204020203" pitchFamily="34" charset="0"/>
                <a:cs typeface="Segoe UI Semilight" panose="020B0402040204020203" pitchFamily="34" charset="0"/>
              </a:rPr>
              <a:t>מהבירוקרטיה</a:t>
            </a:r>
          </a:p>
        </p:txBody>
      </p:sp>
      <p:sp>
        <p:nvSpPr>
          <p:cNvPr id="28" name="מלבן 27"/>
          <p:cNvSpPr/>
          <p:nvPr/>
        </p:nvSpPr>
        <p:spPr>
          <a:xfrm>
            <a:off x="5031383" y="4787395"/>
            <a:ext cx="1409360" cy="553998"/>
          </a:xfrm>
          <a:prstGeom prst="rect">
            <a:avLst/>
          </a:prstGeom>
        </p:spPr>
        <p:txBody>
          <a:bodyPr wrap="none">
            <a:spAutoFit/>
          </a:bodyPr>
          <a:lstStyle/>
          <a:p>
            <a:r>
              <a:rPr lang="he-IL" sz="1500" b="1" dirty="0">
                <a:solidFill>
                  <a:srgbClr val="C00000"/>
                </a:solidFill>
                <a:latin typeface="Segoe UI Semilight" panose="020B0402040204020203" pitchFamily="34" charset="0"/>
                <a:cs typeface="Segoe UI Semilight" panose="020B0402040204020203" pitchFamily="34" charset="0"/>
              </a:rPr>
              <a:t>חשוב לחזק את</a:t>
            </a:r>
          </a:p>
          <a:p>
            <a:r>
              <a:rPr lang="he-IL" sz="1500" b="1" dirty="0">
                <a:solidFill>
                  <a:srgbClr val="C00000"/>
                </a:solidFill>
                <a:latin typeface="Segoe UI Semilight" panose="020B0402040204020203" pitchFamily="34" charset="0"/>
                <a:cs typeface="Segoe UI Semilight" panose="020B0402040204020203" pitchFamily="34" charset="0"/>
              </a:rPr>
              <a:t> הרב זרועיות</a:t>
            </a:r>
          </a:p>
        </p:txBody>
      </p:sp>
      <p:sp>
        <p:nvSpPr>
          <p:cNvPr id="29" name="מלבן 28"/>
          <p:cNvSpPr/>
          <p:nvPr/>
        </p:nvSpPr>
        <p:spPr>
          <a:xfrm>
            <a:off x="1286452" y="4769289"/>
            <a:ext cx="3304110" cy="323165"/>
          </a:xfrm>
          <a:prstGeom prst="rect">
            <a:avLst/>
          </a:prstGeom>
        </p:spPr>
        <p:txBody>
          <a:bodyPr wrap="none">
            <a:spAutoFit/>
          </a:bodyPr>
          <a:lstStyle/>
          <a:p>
            <a:r>
              <a:rPr lang="he-IL" sz="1500" b="1" dirty="0">
                <a:solidFill>
                  <a:schemeClr val="accent6">
                    <a:lumMod val="75000"/>
                  </a:schemeClr>
                </a:solidFill>
                <a:latin typeface="Segoe UI Semilight" panose="020B0402040204020203" pitchFamily="34" charset="0"/>
                <a:cs typeface="Segoe UI Semilight" panose="020B0402040204020203" pitchFamily="34" charset="0"/>
              </a:rPr>
              <a:t>איים של חדשנות </a:t>
            </a:r>
            <a:r>
              <a:rPr lang="he-IL" sz="1500" b="1" dirty="0">
                <a:solidFill>
                  <a:srgbClr val="C00000"/>
                </a:solidFill>
                <a:latin typeface="Segoe UI Semilight" panose="020B0402040204020203" pitchFamily="34" charset="0"/>
                <a:cs typeface="Segoe UI Semilight" panose="020B0402040204020203" pitchFamily="34" charset="0"/>
              </a:rPr>
              <a:t>ואוקיינוס של שמרנות</a:t>
            </a:r>
          </a:p>
        </p:txBody>
      </p:sp>
      <p:sp>
        <p:nvSpPr>
          <p:cNvPr id="30" name="מלבן 29"/>
          <p:cNvSpPr/>
          <p:nvPr/>
        </p:nvSpPr>
        <p:spPr>
          <a:xfrm>
            <a:off x="864454" y="3355209"/>
            <a:ext cx="1856598" cy="553998"/>
          </a:xfrm>
          <a:prstGeom prst="rect">
            <a:avLst/>
          </a:prstGeom>
        </p:spPr>
        <p:txBody>
          <a:bodyPr wrap="none">
            <a:spAutoFit/>
          </a:bodyPr>
          <a:lstStyle/>
          <a:p>
            <a:r>
              <a:rPr lang="he-IL" sz="1500" b="1" dirty="0">
                <a:latin typeface="Segoe UI Semilight" panose="020B0402040204020203" pitchFamily="34" charset="0"/>
                <a:cs typeface="Segoe UI Semilight" panose="020B0402040204020203" pitchFamily="34" charset="0"/>
              </a:rPr>
              <a:t>ציפיות גבוהות לשינוי</a:t>
            </a:r>
          </a:p>
          <a:p>
            <a:r>
              <a:rPr lang="he-IL" sz="1500" b="1" dirty="0">
                <a:latin typeface="Segoe UI Semilight" panose="020B0402040204020203" pitchFamily="34" charset="0"/>
                <a:cs typeface="Segoe UI Semilight" panose="020B0402040204020203" pitchFamily="34" charset="0"/>
              </a:rPr>
              <a:t>לצד רצון ביציבות</a:t>
            </a:r>
          </a:p>
        </p:txBody>
      </p:sp>
      <p:sp>
        <p:nvSpPr>
          <p:cNvPr id="31" name="מלבן 30"/>
          <p:cNvSpPr/>
          <p:nvPr/>
        </p:nvSpPr>
        <p:spPr>
          <a:xfrm>
            <a:off x="1275069" y="4084479"/>
            <a:ext cx="1266693" cy="553998"/>
          </a:xfrm>
          <a:prstGeom prst="rect">
            <a:avLst/>
          </a:prstGeom>
        </p:spPr>
        <p:txBody>
          <a:bodyPr wrap="none">
            <a:spAutoFit/>
          </a:bodyPr>
          <a:lstStyle/>
          <a:p>
            <a:r>
              <a:rPr lang="he-IL" sz="1500" b="1" dirty="0">
                <a:solidFill>
                  <a:srgbClr val="C00000"/>
                </a:solidFill>
                <a:latin typeface="Segoe UI Semilight" panose="020B0402040204020203" pitchFamily="34" charset="0"/>
                <a:cs typeface="Segoe UI Semilight" panose="020B0402040204020203" pitchFamily="34" charset="0"/>
              </a:rPr>
              <a:t>קצב השתנות</a:t>
            </a:r>
          </a:p>
          <a:p>
            <a:r>
              <a:rPr lang="he-IL" sz="1500" b="1" dirty="0">
                <a:solidFill>
                  <a:srgbClr val="C00000"/>
                </a:solidFill>
                <a:latin typeface="Segoe UI Semilight" panose="020B0402040204020203" pitchFamily="34" charset="0"/>
                <a:cs typeface="Segoe UI Semilight" panose="020B0402040204020203" pitchFamily="34" charset="0"/>
              </a:rPr>
              <a:t> לא מותאם</a:t>
            </a:r>
          </a:p>
        </p:txBody>
      </p:sp>
      <p:sp>
        <p:nvSpPr>
          <p:cNvPr id="40" name="מלבן 39"/>
          <p:cNvSpPr/>
          <p:nvPr/>
        </p:nvSpPr>
        <p:spPr>
          <a:xfrm rot="19136620">
            <a:off x="-1112126" y="262478"/>
            <a:ext cx="3555900" cy="1709100"/>
          </a:xfrm>
          <a:prstGeom prst="rect">
            <a:avLst/>
          </a:prstGeom>
          <a:solidFill>
            <a:srgbClr val="1193A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1" name="מלבן 10"/>
          <p:cNvSpPr/>
          <p:nvPr/>
        </p:nvSpPr>
        <p:spPr>
          <a:xfrm rot="19072335">
            <a:off x="-62525" y="1056844"/>
            <a:ext cx="1822935" cy="923330"/>
          </a:xfrm>
          <a:prstGeom prst="rect">
            <a:avLst/>
          </a:prstGeom>
        </p:spPr>
        <p:txBody>
          <a:bodyPr wrap="none">
            <a:spAutoFit/>
          </a:bodyPr>
          <a:lstStyle/>
          <a:p>
            <a:pPr algn="ctr" rtl="0">
              <a:lnSpc>
                <a:spcPct val="90000"/>
              </a:lnSpc>
              <a:spcBef>
                <a:spcPct val="0"/>
              </a:spcBef>
            </a:pPr>
            <a:r>
              <a:rPr lang="he-IL" sz="3000" b="1" dirty="0">
                <a:solidFill>
                  <a:schemeClr val="bg1"/>
                </a:solidFill>
                <a:latin typeface="Guttman Haim" panose="02010401010101010101" pitchFamily="2" charset="-79"/>
                <a:ea typeface="Segoe UI" panose="020B0502040204020203" pitchFamily="34" charset="0"/>
                <a:cs typeface="Guttman Haim" panose="02010401010101010101" pitchFamily="2" charset="-79"/>
              </a:rPr>
              <a:t>היבטים</a:t>
            </a:r>
          </a:p>
          <a:p>
            <a:pPr algn="ctr" rtl="0">
              <a:lnSpc>
                <a:spcPct val="90000"/>
              </a:lnSpc>
              <a:spcBef>
                <a:spcPct val="0"/>
              </a:spcBef>
            </a:pPr>
            <a:r>
              <a:rPr lang="he-IL" sz="3000" b="1" dirty="0">
                <a:solidFill>
                  <a:schemeClr val="bg1"/>
                </a:solidFill>
                <a:latin typeface="Guttman Haim" panose="02010401010101010101" pitchFamily="2" charset="-79"/>
                <a:ea typeface="Segoe UI" panose="020B0502040204020203" pitchFamily="34" charset="0"/>
                <a:cs typeface="Guttman Haim" panose="02010401010101010101" pitchFamily="2" charset="-79"/>
              </a:rPr>
              <a:t> מבצעיים</a:t>
            </a:r>
          </a:p>
        </p:txBody>
      </p:sp>
      <p:sp>
        <p:nvSpPr>
          <p:cNvPr id="41" name="מלבן 40"/>
          <p:cNvSpPr/>
          <p:nvPr/>
        </p:nvSpPr>
        <p:spPr>
          <a:xfrm rot="19136620">
            <a:off x="6768695" y="4687032"/>
            <a:ext cx="3555900" cy="1709100"/>
          </a:xfrm>
          <a:prstGeom prst="rect">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14" name="מלבן 13"/>
          <p:cNvSpPr/>
          <p:nvPr/>
        </p:nvSpPr>
        <p:spPr>
          <a:xfrm rot="19112264">
            <a:off x="7660997" y="4776876"/>
            <a:ext cx="1701108" cy="923330"/>
          </a:xfrm>
          <a:prstGeom prst="rect">
            <a:avLst/>
          </a:prstGeom>
        </p:spPr>
        <p:txBody>
          <a:bodyPr wrap="none">
            <a:spAutoFit/>
          </a:bodyPr>
          <a:lstStyle/>
          <a:p>
            <a:pPr algn="ctr" rtl="0">
              <a:lnSpc>
                <a:spcPct val="90000"/>
              </a:lnSpc>
              <a:spcBef>
                <a:spcPct val="0"/>
              </a:spcBef>
            </a:pPr>
            <a:r>
              <a:rPr lang="he-IL" sz="3000" dirty="0">
                <a:solidFill>
                  <a:schemeClr val="bg1"/>
                </a:solidFill>
                <a:latin typeface="Guttman Haim" panose="02010401010101010101" pitchFamily="2" charset="-79"/>
                <a:ea typeface="Segoe UI" panose="020B0502040204020203" pitchFamily="34" charset="0"/>
                <a:cs typeface="Guttman Haim" panose="02010401010101010101" pitchFamily="2" charset="-79"/>
              </a:rPr>
              <a:t>היבטים</a:t>
            </a:r>
          </a:p>
          <a:p>
            <a:pPr algn="ctr" rtl="0">
              <a:lnSpc>
                <a:spcPct val="90000"/>
              </a:lnSpc>
              <a:spcBef>
                <a:spcPct val="0"/>
              </a:spcBef>
            </a:pPr>
            <a:r>
              <a:rPr lang="he-IL" sz="3000" dirty="0">
                <a:solidFill>
                  <a:schemeClr val="bg1"/>
                </a:solidFill>
                <a:latin typeface="Guttman Haim" panose="02010401010101010101" pitchFamily="2" charset="-79"/>
                <a:ea typeface="Segoe UI" panose="020B0502040204020203" pitchFamily="34" charset="0"/>
                <a:cs typeface="Guttman Haim" panose="02010401010101010101" pitchFamily="2" charset="-79"/>
              </a:rPr>
              <a:t> ארגוניים</a:t>
            </a:r>
          </a:p>
        </p:txBody>
      </p:sp>
      <p:sp>
        <p:nvSpPr>
          <p:cNvPr id="42" name="מלבן 41"/>
          <p:cNvSpPr/>
          <p:nvPr/>
        </p:nvSpPr>
        <p:spPr>
          <a:xfrm rot="2492872">
            <a:off x="-1106011" y="4665680"/>
            <a:ext cx="3554839" cy="170784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b="1"/>
          </a:p>
        </p:txBody>
      </p:sp>
      <p:sp>
        <p:nvSpPr>
          <p:cNvPr id="16" name="מלבן 15"/>
          <p:cNvSpPr/>
          <p:nvPr/>
        </p:nvSpPr>
        <p:spPr>
          <a:xfrm rot="2543911">
            <a:off x="-24042" y="4725064"/>
            <a:ext cx="1762021" cy="923330"/>
          </a:xfrm>
          <a:prstGeom prst="rect">
            <a:avLst/>
          </a:prstGeom>
        </p:spPr>
        <p:txBody>
          <a:bodyPr wrap="none">
            <a:spAutoFit/>
          </a:bodyPr>
          <a:lstStyle/>
          <a:p>
            <a:pPr rtl="0">
              <a:lnSpc>
                <a:spcPct val="90000"/>
              </a:lnSpc>
              <a:spcBef>
                <a:spcPct val="0"/>
              </a:spcBef>
            </a:pPr>
            <a:r>
              <a:rPr lang="he-IL" sz="3000" b="1" dirty="0">
                <a:solidFill>
                  <a:schemeClr val="bg1"/>
                </a:solidFill>
                <a:latin typeface="Guttman Haim" panose="02010401010101010101" pitchFamily="2" charset="-79"/>
                <a:ea typeface="Segoe UI" panose="020B0502040204020203" pitchFamily="34" charset="0"/>
                <a:cs typeface="Guttman Haim" panose="02010401010101010101" pitchFamily="2" charset="-79"/>
              </a:rPr>
              <a:t>טכנולוגיה</a:t>
            </a:r>
          </a:p>
          <a:p>
            <a:pPr rtl="0">
              <a:lnSpc>
                <a:spcPct val="90000"/>
              </a:lnSpc>
              <a:spcBef>
                <a:spcPct val="0"/>
              </a:spcBef>
            </a:pPr>
            <a:r>
              <a:rPr lang="he-IL" sz="3000" b="1" dirty="0">
                <a:solidFill>
                  <a:schemeClr val="bg1"/>
                </a:solidFill>
                <a:latin typeface="Guttman Haim" panose="02010401010101010101" pitchFamily="2" charset="-79"/>
                <a:ea typeface="Segoe UI" panose="020B0502040204020203" pitchFamily="34" charset="0"/>
                <a:cs typeface="Guttman Haim" panose="02010401010101010101" pitchFamily="2" charset="-79"/>
              </a:rPr>
              <a:t>והשתנות</a:t>
            </a:r>
          </a:p>
        </p:txBody>
      </p:sp>
      <p:sp>
        <p:nvSpPr>
          <p:cNvPr id="35" name="מלבן 34"/>
          <p:cNvSpPr/>
          <p:nvPr/>
        </p:nvSpPr>
        <p:spPr>
          <a:xfrm>
            <a:off x="2795504" y="4027091"/>
            <a:ext cx="1508746" cy="553998"/>
          </a:xfrm>
          <a:prstGeom prst="rect">
            <a:avLst/>
          </a:prstGeom>
        </p:spPr>
        <p:txBody>
          <a:bodyPr wrap="none">
            <a:spAutoFit/>
          </a:bodyPr>
          <a:lstStyle/>
          <a:p>
            <a:r>
              <a:rPr lang="he-IL" sz="1500" b="1" dirty="0">
                <a:solidFill>
                  <a:srgbClr val="C00000"/>
                </a:solidFill>
                <a:latin typeface="Segoe UI Semilight" panose="020B0402040204020203" pitchFamily="34" charset="0"/>
                <a:cs typeface="Segoe UI Semilight" panose="020B0402040204020203" pitchFamily="34" charset="0"/>
              </a:rPr>
              <a:t>אמצע מטכ"לי </a:t>
            </a:r>
          </a:p>
          <a:p>
            <a:r>
              <a:rPr lang="he-IL" sz="1500" b="1" dirty="0">
                <a:solidFill>
                  <a:srgbClr val="C00000"/>
                </a:solidFill>
                <a:latin typeface="Segoe UI Semilight" panose="020B0402040204020203" pitchFamily="34" charset="0"/>
                <a:cs typeface="Segoe UI Semilight" panose="020B0402040204020203" pitchFamily="34" charset="0"/>
              </a:rPr>
              <a:t>חסר בבניין הכוח</a:t>
            </a:r>
          </a:p>
        </p:txBody>
      </p:sp>
      <p:sp>
        <p:nvSpPr>
          <p:cNvPr id="36" name="מלבן 35"/>
          <p:cNvSpPr/>
          <p:nvPr/>
        </p:nvSpPr>
        <p:spPr>
          <a:xfrm>
            <a:off x="6206513" y="3235479"/>
            <a:ext cx="2173993" cy="323165"/>
          </a:xfrm>
          <a:prstGeom prst="rect">
            <a:avLst/>
          </a:prstGeom>
        </p:spPr>
        <p:txBody>
          <a:bodyPr wrap="none">
            <a:spAutoFit/>
          </a:bodyPr>
          <a:lstStyle/>
          <a:p>
            <a:r>
              <a:rPr lang="he-IL" sz="1500" b="1" dirty="0">
                <a:solidFill>
                  <a:schemeClr val="accent6">
                    <a:lumMod val="75000"/>
                  </a:schemeClr>
                </a:solidFill>
                <a:latin typeface="Segoe UI Semilight" panose="020B0402040204020203" pitchFamily="34" charset="0"/>
                <a:cs typeface="Segoe UI Semilight" panose="020B0402040204020203" pitchFamily="34" charset="0"/>
              </a:rPr>
              <a:t>קוד ארגוני נורמטיבי ברור</a:t>
            </a:r>
          </a:p>
        </p:txBody>
      </p:sp>
      <p:sp>
        <p:nvSpPr>
          <p:cNvPr id="37" name="מלבן 36"/>
          <p:cNvSpPr/>
          <p:nvPr/>
        </p:nvSpPr>
        <p:spPr>
          <a:xfrm>
            <a:off x="5661171" y="2133537"/>
            <a:ext cx="1138453" cy="323165"/>
          </a:xfrm>
          <a:prstGeom prst="rect">
            <a:avLst/>
          </a:prstGeom>
        </p:spPr>
        <p:txBody>
          <a:bodyPr wrap="none">
            <a:spAutoFit/>
          </a:bodyPr>
          <a:lstStyle/>
          <a:p>
            <a:r>
              <a:rPr lang="he-IL" sz="1500" b="1" dirty="0">
                <a:solidFill>
                  <a:schemeClr val="accent6">
                    <a:lumMod val="75000"/>
                  </a:schemeClr>
                </a:solidFill>
                <a:latin typeface="Segoe UI Semilight" panose="020B0402040204020203" pitchFamily="34" charset="0"/>
                <a:cs typeface="Segoe UI Semilight" panose="020B0402040204020203" pitchFamily="34" charset="0"/>
              </a:rPr>
              <a:t>אמון הציבור</a:t>
            </a:r>
          </a:p>
        </p:txBody>
      </p:sp>
    </p:spTree>
    <p:extLst>
      <p:ext uri="{BB962C8B-B14F-4D97-AF65-F5344CB8AC3E}">
        <p14:creationId xmlns:p14="http://schemas.microsoft.com/office/powerpoint/2010/main" xmlns="" val="37120913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p:cNvSpPr/>
          <p:nvPr/>
        </p:nvSpPr>
        <p:spPr>
          <a:xfrm>
            <a:off x="5366516" y="955194"/>
            <a:ext cx="2967480" cy="646331"/>
          </a:xfrm>
          <a:prstGeom prst="rect">
            <a:avLst/>
          </a:prstGeom>
        </p:spPr>
        <p:txBody>
          <a:bodyPr wrap="none">
            <a:spAutoFit/>
          </a:bodyPr>
          <a:lstStyle/>
          <a:p>
            <a:pPr algn="ctr" rtl="0"/>
            <a:r>
              <a:rPr lang="he-IL" sz="3600" dirty="0">
                <a:latin typeface="Guttman Haim" panose="02010401010101010101" pitchFamily="2" charset="-79"/>
                <a:ea typeface="Segoe UI" panose="020B0502040204020203" pitchFamily="34" charset="0"/>
                <a:cs typeface="Guttman Haim" panose="02010401010101010101" pitchFamily="2" charset="-79"/>
              </a:rPr>
              <a:t>שישה היבטים</a:t>
            </a:r>
          </a:p>
        </p:txBody>
      </p:sp>
      <p:grpSp>
        <p:nvGrpSpPr>
          <p:cNvPr id="38" name="קבוצה 37"/>
          <p:cNvGrpSpPr/>
          <p:nvPr/>
        </p:nvGrpSpPr>
        <p:grpSpPr>
          <a:xfrm>
            <a:off x="6417543" y="1506540"/>
            <a:ext cx="1729425"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434039" y="982282"/>
            <a:ext cx="543847" cy="511684"/>
          </a:xfrm>
          <a:prstGeom prst="rect">
            <a:avLst/>
          </a:prstGeom>
          <a:ln w="12700">
            <a:miter lim="400000"/>
          </a:ln>
        </p:spPr>
      </p:pic>
      <p:graphicFrame>
        <p:nvGraphicFramePr>
          <p:cNvPr id="4" name="דיאגרמה 3"/>
          <p:cNvGraphicFramePr/>
          <p:nvPr>
            <p:extLst/>
          </p:nvPr>
        </p:nvGraphicFramePr>
        <p:xfrm>
          <a:off x="975170" y="2129788"/>
          <a:ext cx="7334139" cy="298415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261072137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מלבן 32"/>
          <p:cNvSpPr/>
          <p:nvPr/>
        </p:nvSpPr>
        <p:spPr>
          <a:xfrm>
            <a:off x="4778993" y="923689"/>
            <a:ext cx="3576621" cy="646331"/>
          </a:xfrm>
          <a:prstGeom prst="rect">
            <a:avLst/>
          </a:prstGeom>
        </p:spPr>
        <p:txBody>
          <a:bodyPr wrap="none">
            <a:spAutoFit/>
          </a:bodyPr>
          <a:lstStyle/>
          <a:p>
            <a:pPr algn="ctr" rtl="0"/>
            <a:r>
              <a:rPr lang="he-IL" sz="3600" dirty="0">
                <a:solidFill>
                  <a:srgbClr val="16A085"/>
                </a:solidFill>
                <a:latin typeface="Guttman Haim" panose="02010401010101010101" pitchFamily="2" charset="-79"/>
                <a:ea typeface="Segoe UI" panose="020B0502040204020203" pitchFamily="34" charset="0"/>
                <a:cs typeface="Guttman Haim" panose="02010401010101010101" pitchFamily="2" charset="-79"/>
              </a:rPr>
              <a:t>היבטים</a:t>
            </a:r>
            <a:r>
              <a:rPr lang="he-IL" sz="3600" dirty="0">
                <a:latin typeface="Guttman Haim" panose="02010401010101010101" pitchFamily="2" charset="-79"/>
                <a:ea typeface="Segoe UI" panose="020B0502040204020203" pitchFamily="34" charset="0"/>
                <a:cs typeface="Guttman Haim" panose="02010401010101010101" pitchFamily="2" charset="-79"/>
              </a:rPr>
              <a:t> </a:t>
            </a:r>
            <a:r>
              <a:rPr lang="he-IL" sz="3600" dirty="0">
                <a:solidFill>
                  <a:srgbClr val="16A085"/>
                </a:solidFill>
                <a:latin typeface="Guttman Haim" panose="02010401010101010101" pitchFamily="2" charset="-79"/>
                <a:ea typeface="Segoe UI" panose="020B0502040204020203" pitchFamily="34" charset="0"/>
                <a:cs typeface="Guttman Haim" panose="02010401010101010101" pitchFamily="2" charset="-79"/>
              </a:rPr>
              <a:t>מבצעיים</a:t>
            </a:r>
          </a:p>
        </p:txBody>
      </p:sp>
      <p:grpSp>
        <p:nvGrpSpPr>
          <p:cNvPr id="38" name="קבוצה 37"/>
          <p:cNvGrpSpPr/>
          <p:nvPr/>
        </p:nvGrpSpPr>
        <p:grpSpPr>
          <a:xfrm>
            <a:off x="6417543" y="1518163"/>
            <a:ext cx="1729425" cy="57548"/>
            <a:chOff x="599697" y="1366830"/>
            <a:chExt cx="2305900" cy="164696"/>
          </a:xfrm>
        </p:grpSpPr>
        <p:sp>
          <p:nvSpPr>
            <p:cNvPr id="39" name="מלבן 38"/>
            <p:cNvSpPr/>
            <p:nvPr/>
          </p:nvSpPr>
          <p:spPr>
            <a:xfrm>
              <a:off x="599697" y="1366830"/>
              <a:ext cx="583200" cy="1646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0" name="מלבן 39"/>
            <p:cNvSpPr/>
            <p:nvPr/>
          </p:nvSpPr>
          <p:spPr>
            <a:xfrm>
              <a:off x="1176647" y="1366830"/>
              <a:ext cx="583200" cy="164696"/>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1" name="מלבן 40"/>
            <p:cNvSpPr/>
            <p:nvPr/>
          </p:nvSpPr>
          <p:spPr>
            <a:xfrm>
              <a:off x="1752647" y="1366830"/>
              <a:ext cx="583200" cy="164696"/>
            </a:xfrm>
            <a:prstGeom prst="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sp>
          <p:nvSpPr>
            <p:cNvPr id="42" name="מלבן 41"/>
            <p:cNvSpPr/>
            <p:nvPr/>
          </p:nvSpPr>
          <p:spPr>
            <a:xfrm>
              <a:off x="2329597" y="1366830"/>
              <a:ext cx="576000" cy="164696"/>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350"/>
            </a:p>
          </p:txBody>
        </p:sp>
      </p:grpSp>
      <p:pic>
        <p:nvPicPr>
          <p:cNvPr id="43" name="IDF_new.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434039" y="982282"/>
            <a:ext cx="543847" cy="511684"/>
          </a:xfrm>
          <a:prstGeom prst="rect">
            <a:avLst/>
          </a:prstGeom>
          <a:ln w="12700">
            <a:miter lim="400000"/>
          </a:ln>
        </p:spPr>
      </p:pic>
      <p:sp>
        <p:nvSpPr>
          <p:cNvPr id="19" name="מלבן 18"/>
          <p:cNvSpPr/>
          <p:nvPr/>
        </p:nvSpPr>
        <p:spPr>
          <a:xfrm>
            <a:off x="3190550" y="1393258"/>
            <a:ext cx="3243191" cy="323165"/>
          </a:xfrm>
          <a:prstGeom prst="rect">
            <a:avLst/>
          </a:prstGeom>
        </p:spPr>
        <p:txBody>
          <a:bodyPr wrap="square">
            <a:spAutoFit/>
          </a:bodyPr>
          <a:lstStyle/>
          <a:p>
            <a:pPr rtl="0"/>
            <a:r>
              <a:rPr lang="he-IL" sz="1500" dirty="0">
                <a:latin typeface="Guttman Haim" panose="02010401010101010101" pitchFamily="2" charset="-79"/>
                <a:ea typeface="Segoe UI" panose="020B0502040204020203" pitchFamily="34" charset="0"/>
                <a:cs typeface="Guttman Haim" panose="02010401010101010101" pitchFamily="2" charset="-79"/>
              </a:rPr>
              <a:t>תמונת המצב</a:t>
            </a:r>
          </a:p>
        </p:txBody>
      </p:sp>
      <p:sp>
        <p:nvSpPr>
          <p:cNvPr id="23" name="מלבן 22"/>
          <p:cNvSpPr/>
          <p:nvPr/>
        </p:nvSpPr>
        <p:spPr>
          <a:xfrm>
            <a:off x="4483081" y="3085185"/>
            <a:ext cx="4469683" cy="389893"/>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07000"/>
              </a:lnSpc>
              <a:spcAft>
                <a:spcPts val="600"/>
              </a:spcAft>
            </a:pPr>
            <a:r>
              <a:rPr lang="he-IL" sz="1500" dirty="0">
                <a:solidFill>
                  <a:srgbClr val="16A085"/>
                </a:solidFill>
              </a:rPr>
              <a:t>התמרון היבשתי- תכלית ועתיד</a:t>
            </a:r>
            <a:endParaRPr lang="en-US" dirty="0">
              <a:solidFill>
                <a:srgbClr val="16A085"/>
              </a:solidFill>
            </a:endParaRPr>
          </a:p>
        </p:txBody>
      </p:sp>
      <p:sp>
        <p:nvSpPr>
          <p:cNvPr id="24" name="מלבן 23"/>
          <p:cNvSpPr/>
          <p:nvPr/>
        </p:nvSpPr>
        <p:spPr>
          <a:xfrm>
            <a:off x="4483080" y="3592450"/>
            <a:ext cx="4469683" cy="458096"/>
          </a:xfrm>
          <a:prstGeom prst="rect">
            <a:avLst/>
          </a:prstGeom>
          <a:noFill/>
          <a:ln>
            <a:gradFill>
              <a:gsLst>
                <a:gs pos="0">
                  <a:srgbClr val="FF0000"/>
                </a:gs>
                <a:gs pos="55000">
                  <a:srgbClr val="16A085"/>
                </a:gs>
              </a:gsLst>
              <a:lin ang="5400000" scaled="1"/>
            </a:gra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07000"/>
              </a:lnSpc>
              <a:spcAft>
                <a:spcPts val="600"/>
              </a:spcAft>
            </a:pPr>
            <a:r>
              <a:rPr lang="he-IL" sz="1500" dirty="0">
                <a:solidFill>
                  <a:srgbClr val="16A085"/>
                </a:solidFill>
              </a:rPr>
              <a:t>יכולות רב זרועיות בקצה המבצעי </a:t>
            </a:r>
            <a:endParaRPr lang="en-US" sz="2100" dirty="0">
              <a:solidFill>
                <a:srgbClr val="16A085"/>
              </a:solidFill>
              <a:latin typeface="Calibri" panose="020F0502020204030204" pitchFamily="34" charset="0"/>
              <a:ea typeface="Calibri" panose="020F0502020204030204" pitchFamily="34" charset="0"/>
              <a:cs typeface="Arial" panose="020B0604020202020204" pitchFamily="34" charset="0"/>
            </a:endParaRPr>
          </a:p>
        </p:txBody>
      </p:sp>
      <p:sp>
        <p:nvSpPr>
          <p:cNvPr id="25" name="מלבן 24"/>
          <p:cNvSpPr/>
          <p:nvPr/>
        </p:nvSpPr>
        <p:spPr>
          <a:xfrm>
            <a:off x="4468897" y="4185276"/>
            <a:ext cx="4483866" cy="421393"/>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07000"/>
              </a:lnSpc>
              <a:spcAft>
                <a:spcPts val="600"/>
              </a:spcAft>
            </a:pPr>
            <a:r>
              <a:rPr lang="he-IL" sz="1500" dirty="0">
                <a:solidFill>
                  <a:srgbClr val="16A085"/>
                </a:solidFill>
              </a:rPr>
              <a:t>ארגון הגנת הגבולות</a:t>
            </a:r>
            <a:endParaRPr lang="en-US" sz="1500" dirty="0">
              <a:solidFill>
                <a:srgbClr val="16A085"/>
              </a:solidFill>
            </a:endParaRPr>
          </a:p>
        </p:txBody>
      </p:sp>
      <p:sp>
        <p:nvSpPr>
          <p:cNvPr id="7" name="מלבן 6"/>
          <p:cNvSpPr/>
          <p:nvPr/>
        </p:nvSpPr>
        <p:spPr>
          <a:xfrm>
            <a:off x="7173740" y="1776624"/>
            <a:ext cx="1779023" cy="507831"/>
          </a:xfrm>
          <a:prstGeom prst="rect">
            <a:avLst/>
          </a:prstGeom>
        </p:spPr>
        <p:txBody>
          <a:bodyPr wrap="square">
            <a:spAutoFit/>
          </a:bodyPr>
          <a:lstStyle/>
          <a:p>
            <a:pPr algn="just">
              <a:lnSpc>
                <a:spcPct val="150000"/>
              </a:lnSpc>
            </a:pPr>
            <a:r>
              <a:rPr lang="he-IL" b="1" dirty="0">
                <a:solidFill>
                  <a:srgbClr val="16A085"/>
                </a:solidFill>
                <a:latin typeface="Segoe UI Semilight" panose="020B0402040204020203" pitchFamily="34" charset="0"/>
                <a:cs typeface="Segoe UI Semilight" panose="020B0402040204020203" pitchFamily="34" charset="0"/>
              </a:rPr>
              <a:t>מוכנים!  למה? </a:t>
            </a:r>
          </a:p>
        </p:txBody>
      </p:sp>
      <p:sp>
        <p:nvSpPr>
          <p:cNvPr id="18" name="מלבן 17"/>
          <p:cNvSpPr/>
          <p:nvPr/>
        </p:nvSpPr>
        <p:spPr>
          <a:xfrm>
            <a:off x="4508202" y="4751071"/>
            <a:ext cx="4469683" cy="449187"/>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07000"/>
              </a:lnSpc>
              <a:spcAft>
                <a:spcPts val="600"/>
              </a:spcAft>
            </a:pPr>
            <a:r>
              <a:rPr lang="he-IL" sz="1425" dirty="0" err="1">
                <a:solidFill>
                  <a:srgbClr val="16A085"/>
                </a:solidFill>
                <a:latin typeface="Segoe UI Semilight" panose="020B0402040204020203" pitchFamily="34" charset="0"/>
                <a:cs typeface="Segoe UI Semilight" panose="020B0402040204020203" pitchFamily="34" charset="0"/>
              </a:rPr>
              <a:t>המב"מ</a:t>
            </a:r>
            <a:endParaRPr lang="en-US" dirty="0">
              <a:solidFill>
                <a:srgbClr val="16A085"/>
              </a:solidFill>
            </a:endParaRPr>
          </a:p>
        </p:txBody>
      </p:sp>
      <p:sp>
        <p:nvSpPr>
          <p:cNvPr id="2" name="מלבן 1"/>
          <p:cNvSpPr/>
          <p:nvPr/>
        </p:nvSpPr>
        <p:spPr>
          <a:xfrm>
            <a:off x="93526" y="5899195"/>
            <a:ext cx="4309768" cy="646331"/>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i="1" dirty="0">
                <a:solidFill>
                  <a:schemeClr val="tx1"/>
                </a:solidFill>
              </a:rPr>
              <a:t>"תפיסת </a:t>
            </a:r>
            <a:r>
              <a:rPr lang="he-IL" sz="1200" i="1" dirty="0" err="1">
                <a:solidFill>
                  <a:schemeClr val="tx1"/>
                </a:solidFill>
              </a:rPr>
              <a:t>המב"מ</a:t>
            </a:r>
            <a:r>
              <a:rPr lang="he-IL" sz="1200" i="1" dirty="0">
                <a:solidFill>
                  <a:schemeClr val="tx1"/>
                </a:solidFill>
              </a:rPr>
              <a:t> היא נקודת עוצמה מרכזית של צה"ל בעת הזאת, המאפשרת לו השפעה מתמשכת על המציאות מתחת לרף המערכה" (אל"מ, אמ"ן)</a:t>
            </a:r>
          </a:p>
        </p:txBody>
      </p:sp>
      <p:sp>
        <p:nvSpPr>
          <p:cNvPr id="4" name="מלבן 3"/>
          <p:cNvSpPr/>
          <p:nvPr/>
        </p:nvSpPr>
        <p:spPr>
          <a:xfrm>
            <a:off x="74055" y="5021915"/>
            <a:ext cx="4329239" cy="646331"/>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i="1" dirty="0">
                <a:solidFill>
                  <a:schemeClr val="tx1"/>
                </a:solidFill>
              </a:rPr>
              <a:t>"אנו מתבססים על גדודים שייעודם המרכזי הוא תמרון לשטח האויב בעוד שהגנת הגבולות דורשת כשירויות ומומחיות בנושאים שרבים מהם הינם ייחודיים"(אל"מ, </a:t>
            </a:r>
            <a:r>
              <a:rPr lang="he-IL" sz="1200" i="1" dirty="0" err="1">
                <a:solidFill>
                  <a:schemeClr val="tx1"/>
                </a:solidFill>
              </a:rPr>
              <a:t>ז"י</a:t>
            </a:r>
            <a:r>
              <a:rPr lang="he-IL" sz="1200" i="1" dirty="0">
                <a:solidFill>
                  <a:schemeClr val="tx1"/>
                </a:solidFill>
              </a:rPr>
              <a:t>)</a:t>
            </a:r>
          </a:p>
        </p:txBody>
      </p:sp>
      <p:sp>
        <p:nvSpPr>
          <p:cNvPr id="21" name="מלבן 20"/>
          <p:cNvSpPr/>
          <p:nvPr/>
        </p:nvSpPr>
        <p:spPr>
          <a:xfrm>
            <a:off x="4490211" y="5322940"/>
            <a:ext cx="4469683" cy="492947"/>
          </a:xfrm>
          <a:prstGeom prst="rect">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07000"/>
              </a:lnSpc>
              <a:spcAft>
                <a:spcPts val="600"/>
              </a:spcAft>
            </a:pPr>
            <a:r>
              <a:rPr lang="he-IL" sz="1500" dirty="0">
                <a:solidFill>
                  <a:srgbClr val="16A085"/>
                </a:solidFill>
              </a:rPr>
              <a:t>מילואים- כשירות נדרשת</a:t>
            </a:r>
            <a:endParaRPr lang="en-US" sz="1500" dirty="0">
              <a:solidFill>
                <a:srgbClr val="16A085"/>
              </a:solidFill>
            </a:endParaRPr>
          </a:p>
        </p:txBody>
      </p:sp>
      <p:sp>
        <p:nvSpPr>
          <p:cNvPr id="26" name="מלבן 25"/>
          <p:cNvSpPr/>
          <p:nvPr/>
        </p:nvSpPr>
        <p:spPr>
          <a:xfrm>
            <a:off x="4508203" y="2518072"/>
            <a:ext cx="4469683" cy="449187"/>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rtlCol="1" anchor="ctr"/>
          <a:lstStyle/>
          <a:p>
            <a:pPr algn="r">
              <a:lnSpc>
                <a:spcPct val="107000"/>
              </a:lnSpc>
              <a:spcAft>
                <a:spcPts val="600"/>
              </a:spcAft>
            </a:pPr>
            <a:r>
              <a:rPr lang="he-IL" sz="1425" dirty="0">
                <a:solidFill>
                  <a:srgbClr val="16A085"/>
                </a:solidFill>
                <a:latin typeface="Segoe UI Semilight" panose="020B0402040204020203" pitchFamily="34" charset="0"/>
                <a:cs typeface="Segoe UI Semilight" panose="020B0402040204020203" pitchFamily="34" charset="0"/>
              </a:rPr>
              <a:t>תחושת מוכנות ומוטיבציה גבוהה</a:t>
            </a:r>
            <a:endParaRPr lang="en-US" dirty="0">
              <a:solidFill>
                <a:srgbClr val="16A085"/>
              </a:solidFill>
            </a:endParaRPr>
          </a:p>
        </p:txBody>
      </p:sp>
      <p:sp>
        <p:nvSpPr>
          <p:cNvPr id="27" name="מלבן 26"/>
          <p:cNvSpPr/>
          <p:nvPr/>
        </p:nvSpPr>
        <p:spPr>
          <a:xfrm>
            <a:off x="74054" y="3942938"/>
            <a:ext cx="4329239" cy="830997"/>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t>"עברנו כברת דרך בנושא הקרב המשולב וביכולת שלנו להביא לרמת המ"פ יכולות מטכ"ליות (מודיעין, אש, תקשוב ועוד) כדי לאפשר עליונות טקטית בקרב. אנחנו עדיין לא מספיק טובים גם בזה... (אל"מ, ז"י). </a:t>
            </a:r>
            <a:endParaRPr lang="en-US" sz="1200" dirty="0"/>
          </a:p>
        </p:txBody>
      </p:sp>
      <p:sp>
        <p:nvSpPr>
          <p:cNvPr id="28" name="מלבן 27"/>
          <p:cNvSpPr/>
          <p:nvPr/>
        </p:nvSpPr>
        <p:spPr>
          <a:xfrm>
            <a:off x="74054" y="3052421"/>
            <a:ext cx="4329239" cy="646331"/>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r>
              <a:rPr lang="he-IL" sz="1200" dirty="0">
                <a:solidFill>
                  <a:schemeClr val="tx1"/>
                </a:solidFill>
              </a:rPr>
              <a:t>"העימות הקרקעי המשמעותי לא יוביל מספיק להצלחה, צורת ההפעלה לא תשיג את המשימה...אנשים יכולים לעצום עיניים לשם אמונה ישנה" (חניך מאמ"ן, פו"ם אלון)</a:t>
            </a:r>
          </a:p>
        </p:txBody>
      </p:sp>
      <p:sp>
        <p:nvSpPr>
          <p:cNvPr id="29" name="מלבן 28"/>
          <p:cNvSpPr/>
          <p:nvPr/>
        </p:nvSpPr>
        <p:spPr>
          <a:xfrm>
            <a:off x="93525" y="1776624"/>
            <a:ext cx="4309768" cy="1015663"/>
          </a:xfrm>
          <a:prstGeom prst="rect">
            <a:avLst/>
          </a:prstGeom>
          <a:gradFill flip="none" rotWithShape="1">
            <a:gsLst>
              <a:gs pos="47000">
                <a:srgbClr val="16A085">
                  <a:tint val="66000"/>
                  <a:satMod val="160000"/>
                </a:srgbClr>
              </a:gs>
              <a:gs pos="82000">
                <a:srgbClr val="16A085">
                  <a:tint val="44500"/>
                  <a:satMod val="160000"/>
                </a:srgbClr>
              </a:gs>
              <a:gs pos="100000">
                <a:srgbClr val="16A085">
                  <a:tint val="23500"/>
                  <a:satMod val="160000"/>
                </a:srgbClr>
              </a:gs>
            </a:gsLst>
            <a:path path="circle">
              <a:fillToRect l="50000" t="50000" r="50000" b="50000"/>
            </a:path>
            <a:tileRect/>
          </a:gra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4"/>
          </a:lnRef>
          <a:fillRef idx="1">
            <a:schemeClr val="lt1"/>
          </a:fillRef>
          <a:effectRef idx="0">
            <a:schemeClr val="accent4"/>
          </a:effectRef>
          <a:fontRef idx="minor">
            <a:schemeClr val="dk1"/>
          </a:fontRef>
        </p:style>
        <p:txBody>
          <a:bodyPr wrap="square">
            <a:spAutoFit/>
          </a:bodyPr>
          <a:lstStyle/>
          <a:p>
            <a:pPr>
              <a:defRPr/>
            </a:pPr>
            <a:r>
              <a:rPr lang="he-IL" sz="1200" dirty="0">
                <a:solidFill>
                  <a:schemeClr val="tx1"/>
                </a:solidFill>
              </a:rPr>
              <a:t>"כשהייתי מ"פ (בחומת מגן) ובאו לבקר אותי גנרלים, ראיתי את הברק בעיניים שלהם, הרגשתי שאני בשכם הפתרון לבעיות בת"א. היום, לתחושתי, בתל – אביב מרגישים שהם יכולים בלעדינו, 'הנה אלו שהופכים ג'יפים ופולטים כדורים". (</a:t>
            </a:r>
            <a:r>
              <a:rPr lang="he-IL" sz="1200" dirty="0" err="1">
                <a:solidFill>
                  <a:schemeClr val="tx1"/>
                </a:solidFill>
              </a:rPr>
              <a:t>ז"י</a:t>
            </a:r>
            <a:r>
              <a:rPr lang="he-IL" sz="1200" dirty="0">
                <a:solidFill>
                  <a:schemeClr val="tx1"/>
                </a:solidFill>
              </a:rPr>
              <a:t>, אל"מ)</a:t>
            </a:r>
            <a:endParaRPr lang="en-US" sz="1200" dirty="0">
              <a:solidFill>
                <a:schemeClr val="tx1"/>
              </a:solidFill>
            </a:endParaRPr>
          </a:p>
        </p:txBody>
      </p:sp>
    </p:spTree>
    <p:extLst>
      <p:ext uri="{BB962C8B-B14F-4D97-AF65-F5344CB8AC3E}">
        <p14:creationId xmlns:p14="http://schemas.microsoft.com/office/powerpoint/2010/main" xmlns="" val="11370524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מדור מפקדים בסיסי">
  <a:themeElements>
    <a:clrScheme name="מותאם עדי">
      <a:dk1>
        <a:srgbClr val="17365D"/>
      </a:dk1>
      <a:lt1>
        <a:sysClr val="window" lastClr="FFFFFF"/>
      </a:lt1>
      <a:dk2>
        <a:srgbClr val="244061"/>
      </a:dk2>
      <a:lt2>
        <a:srgbClr val="EEECE1"/>
      </a:lt2>
      <a:accent1>
        <a:srgbClr val="4F81BD"/>
      </a:accent1>
      <a:accent2>
        <a:srgbClr val="FFC000"/>
      </a:accent2>
      <a:accent3>
        <a:srgbClr val="9BBB59"/>
      </a:accent3>
      <a:accent4>
        <a:srgbClr val="8064A2"/>
      </a:accent4>
      <a:accent5>
        <a:srgbClr val="4BACC6"/>
      </a:accent5>
      <a:accent6>
        <a:srgbClr val="953734"/>
      </a:accent6>
      <a:hlink>
        <a:srgbClr val="0000FF"/>
      </a:hlink>
      <a:folHlink>
        <a:srgbClr val="800080"/>
      </a:folHlink>
    </a:clrScheme>
    <a:fontScheme name="התאמה אישית 1">
      <a:majorFont>
        <a:latin typeface="Calibri"/>
        <a:ea typeface=""/>
        <a:cs typeface="Guttman Hatzvi"/>
      </a:majorFont>
      <a:minorFont>
        <a:latin typeface="Calibri"/>
        <a:ea typeface=""/>
        <a:cs typeface="Guttman Hatzv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מדור מפקדים בסיסי" id="{06311C04-E55E-4424-BE05-BC9406D355C1}" vid="{88C6392B-395E-4329-9CE1-F8F2B0A1E0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18449</TotalTime>
  <Words>5034</Words>
  <Application>Microsoft Office PowerPoint</Application>
  <PresentationFormat>‫הצגה על המסך (4:3)</PresentationFormat>
  <Paragraphs>509</Paragraphs>
  <Slides>23</Slides>
  <Notes>19</Notes>
  <HiddenSlides>2</HiddenSlides>
  <MMClips>0</MMClips>
  <ScaleCrop>false</ScaleCrop>
  <HeadingPairs>
    <vt:vector size="4" baseType="variant">
      <vt:variant>
        <vt:lpstr>ערכת נושא</vt:lpstr>
      </vt:variant>
      <vt:variant>
        <vt:i4>1</vt:i4>
      </vt:variant>
      <vt:variant>
        <vt:lpstr>כותרות שקופיות</vt:lpstr>
      </vt:variant>
      <vt:variant>
        <vt:i4>23</vt:i4>
      </vt:variant>
    </vt:vector>
  </HeadingPairs>
  <TitlesOfParts>
    <vt:vector size="24" baseType="lpstr">
      <vt:lpstr>מדור מפקדים בסיסי</vt:lpstr>
      <vt:lpstr>שקופית 1</vt:lpstr>
      <vt:lpstr>שקופית 2</vt:lpstr>
      <vt:lpstr>שקופית 3</vt:lpstr>
      <vt:lpstr>שקופית 4</vt:lpstr>
      <vt:lpstr>שקופית 5</vt:lpstr>
      <vt:lpstr>שקופית 6</vt:lpstr>
      <vt:lpstr>שקופית 7</vt:lpstr>
      <vt:lpstr>שקופית 8</vt:lpstr>
      <vt:lpstr>שקופית 9</vt:lpstr>
      <vt:lpstr>שקופית 10</vt:lpstr>
      <vt:lpstr>שביעות רצון וגאווה בשירות סקר הקבע 2018</vt:lpstr>
      <vt:lpstr>ניצול הזמן בתפקיד סקר הקבע 2018</vt:lpstr>
      <vt:lpstr>שקופית 13</vt:lpstr>
      <vt:lpstr>שקופית 14</vt:lpstr>
      <vt:lpstr>שקופית 15</vt:lpstr>
      <vt:lpstr>שקופית 16</vt:lpstr>
      <vt:lpstr>שקופית 17</vt:lpstr>
      <vt:lpstr>שקופית 18</vt:lpstr>
      <vt:lpstr>שקופית 19</vt:lpstr>
      <vt:lpstr>שקופית 20</vt:lpstr>
      <vt:lpstr>שקופית 21</vt:lpstr>
      <vt:lpstr>שקופית 22</vt:lpstr>
      <vt:lpstr>שקופית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רפורמה בזרוע היבשה - וירוב</dc:title>
  <dc:creator>יזהר יצחקי</dc:creator>
  <cp:keywords>יזהר; בניין כוח; צבא; חדשנות</cp:keywords>
  <cp:lastModifiedBy>u45414</cp:lastModifiedBy>
  <cp:revision>358</cp:revision>
  <cp:lastPrinted>2019-04-16T18:04:00Z</cp:lastPrinted>
  <dcterms:created xsi:type="dcterms:W3CDTF">2018-11-08T15:03:29Z</dcterms:created>
  <dcterms:modified xsi:type="dcterms:W3CDTF">2019-04-17T09:01:29Z</dcterms:modified>
</cp:coreProperties>
</file>