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</p:sldMasterIdLst>
  <p:sldIdLst>
    <p:sldId id="257" r:id="rId3"/>
    <p:sldId id="274" r:id="rId4"/>
    <p:sldId id="259" r:id="rId5"/>
    <p:sldId id="263" r:id="rId6"/>
    <p:sldId id="264" r:id="rId7"/>
    <p:sldId id="266" r:id="rId8"/>
    <p:sldId id="267" r:id="rId9"/>
    <p:sldId id="271" r:id="rId10"/>
    <p:sldId id="272" r:id="rId11"/>
    <p:sldId id="275" r:id="rId1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>
        <p:scale>
          <a:sx n="41" d="100"/>
          <a:sy n="41" d="100"/>
        </p:scale>
        <p:origin x="30" y="1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י"ח/אב/תשע"ט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00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י"ח/אב/תשע"ט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087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י"ח/אב/תשע"ט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792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י"ח/אב/תשע"ט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70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י"ח/אב/תשע"ט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65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י"ח/אב/תשע"ט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006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י"ח/אב/תשע"ט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72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י"ח/אב/תשע"ט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522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י"ח/אב/תשע"ט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345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י"ח/אב/תשע"ט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423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י"ח/אב/תשע"ט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935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י"ח/אב/תשע"ט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9015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י"ח/אב/תשע"ט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0636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י"ח/אב/תשע"ט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090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י"ח/אב/תשע"ט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3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י"ח/אב/תשע"ט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463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י"ח/אב/תשע"ט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858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י"ח/אב/תשע"ט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225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י"ח/אב/תשע"ט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918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י"ח/אב/תשע"ט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260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י"ח/אב/תשע"ט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432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י"ח/אב/תשע"ט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801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י"ח/אב/תשע"ט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59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B71DF-5B99-49B1-9D37-0B1A929D2354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י"ח/אב/תשע"ט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9BE08-A517-4344-920D-662F75373C5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758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 txBox="1">
            <a:spLocks noGrp="1"/>
          </p:cNvSpPr>
          <p:nvPr>
            <p:ph type="ctrTitle"/>
          </p:nvPr>
        </p:nvSpPr>
        <p:spPr>
          <a:xfrm>
            <a:off x="3378696" y="2991789"/>
            <a:ext cx="5144357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0"/>
            <a:r>
              <a:rPr lang="en-US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 Opening Talk</a:t>
            </a:r>
            <a:endParaRPr lang="he-IL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כותרת 3"/>
          <p:cNvSpPr txBox="1">
            <a:spLocks/>
          </p:cNvSpPr>
          <p:nvPr/>
        </p:nvSpPr>
        <p:spPr>
          <a:xfrm>
            <a:off x="7151957" y="5623579"/>
            <a:ext cx="2398413" cy="369332"/>
          </a:xfrm>
          <a:prstGeom prst="rect">
            <a:avLst/>
          </a:prstGeom>
          <a:noFill/>
        </p:spPr>
        <p:txBody>
          <a:bodyPr vert="horz" wrap="none" lIns="91440" tIns="45720" rIns="91440" bIns="45720" rtlCol="1" anchor="b">
            <a:sp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September, 2019</a:t>
            </a:r>
            <a:endParaRPr lang="he-IL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77" y="2840184"/>
            <a:ext cx="1078093" cy="9495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43" y="237359"/>
            <a:ext cx="952500" cy="124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39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7579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>
            <a:off x="2490664" y="1732873"/>
            <a:ext cx="735872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3200" b="1" dirty="0" smtClean="0">
                <a:solidFill>
                  <a:schemeClr val="bg1"/>
                </a:solidFill>
              </a:rPr>
              <a:t>On the surface of the table a man and his image pass intertwined</a:t>
            </a:r>
          </a:p>
          <a:p>
            <a:pPr algn="ctr" rtl="0"/>
            <a:r>
              <a:rPr lang="en-US" sz="3200" b="1" dirty="0" smtClean="0">
                <a:solidFill>
                  <a:schemeClr val="bg1"/>
                </a:solidFill>
              </a:rPr>
              <a:t>And they smile </a:t>
            </a:r>
            <a:r>
              <a:rPr lang="en-US" sz="3200" b="1" dirty="0">
                <a:solidFill>
                  <a:schemeClr val="bg1"/>
                </a:solidFill>
              </a:rPr>
              <a:t>at a hidden camera</a:t>
            </a:r>
          </a:p>
          <a:p>
            <a:pPr algn="ctr" rtl="0"/>
            <a:r>
              <a:rPr lang="en-US" sz="3200" b="1" dirty="0">
                <a:solidFill>
                  <a:schemeClr val="bg1"/>
                </a:solidFill>
              </a:rPr>
              <a:t>On the way to </a:t>
            </a:r>
            <a:r>
              <a:rPr lang="en-US" sz="3200" b="1" dirty="0" smtClean="0">
                <a:solidFill>
                  <a:schemeClr val="bg1"/>
                </a:solidFill>
              </a:rPr>
              <a:t>the bathroom  </a:t>
            </a:r>
            <a:r>
              <a:rPr lang="en-US" sz="3200" b="1" dirty="0">
                <a:solidFill>
                  <a:schemeClr val="bg1"/>
                </a:solidFill>
              </a:rPr>
              <a:t>they </a:t>
            </a:r>
            <a:r>
              <a:rPr lang="en-US" sz="3200" b="1" dirty="0" smtClean="0">
                <a:solidFill>
                  <a:schemeClr val="bg1"/>
                </a:solidFill>
              </a:rPr>
              <a:t>separate </a:t>
            </a:r>
          </a:p>
          <a:p>
            <a:pPr algn="ctr" rtl="0"/>
            <a:r>
              <a:rPr lang="en-US" sz="3200" b="1" dirty="0" smtClean="0">
                <a:solidFill>
                  <a:schemeClr val="bg1"/>
                </a:solidFill>
              </a:rPr>
              <a:t>The man </a:t>
            </a:r>
            <a:r>
              <a:rPr lang="en-US" sz="3200" b="1" dirty="0">
                <a:solidFill>
                  <a:schemeClr val="bg1"/>
                </a:solidFill>
              </a:rPr>
              <a:t>enters and his </a:t>
            </a:r>
            <a:r>
              <a:rPr lang="en-US" sz="3200" b="1" dirty="0" smtClean="0">
                <a:solidFill>
                  <a:schemeClr val="bg1"/>
                </a:solidFill>
              </a:rPr>
              <a:t>image remains</a:t>
            </a:r>
          </a:p>
          <a:p>
            <a:pPr algn="ctr" rtl="0"/>
            <a:r>
              <a:rPr lang="he-IL" sz="3200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(Stupid Smart, Meir Ariel, Holiday </a:t>
            </a:r>
            <a:r>
              <a:rPr lang="en-US" b="1" dirty="0" smtClean="0">
                <a:solidFill>
                  <a:schemeClr val="bg1"/>
                </a:solidFill>
              </a:rPr>
              <a:t>Songs, </a:t>
            </a:r>
            <a:r>
              <a:rPr lang="en-US" b="1" dirty="0">
                <a:solidFill>
                  <a:schemeClr val="bg1"/>
                </a:solidFill>
              </a:rPr>
              <a:t>1978)</a:t>
            </a:r>
            <a:endParaRPr lang="he-IL" sz="20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43" y="237359"/>
            <a:ext cx="952500" cy="124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85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577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23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122" y="150546"/>
            <a:ext cx="1054407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>
                <a:solidFill>
                  <a:schemeClr val="bg1"/>
                </a:solidFill>
                <a:latin typeface="MingLiU-ExtB" panose="02020500000000000000" pitchFamily="18" charset="-120"/>
                <a:ea typeface="MingLiU-ExtB" panose="02020500000000000000" pitchFamily="18" charset="-120"/>
                <a:cs typeface="Arial" panose="020B0604020202020204" pitchFamily="34" charset="0"/>
              </a:rPr>
              <a:t>The rules used in the </a:t>
            </a:r>
            <a:r>
              <a:rPr lang="en-US" sz="2400" b="1" dirty="0" smtClean="0">
                <a:solidFill>
                  <a:schemeClr val="bg1"/>
                </a:solidFill>
                <a:latin typeface="MingLiU-ExtB" panose="02020500000000000000" pitchFamily="18" charset="-120"/>
                <a:ea typeface="MingLiU-ExtB" panose="02020500000000000000" pitchFamily="18" charset="-120"/>
                <a:cs typeface="Arial" panose="020B0604020202020204" pitchFamily="34" charset="0"/>
              </a:rPr>
              <a:t>plenum- </a:t>
            </a:r>
            <a:r>
              <a:rPr lang="en-US" sz="2400" b="1" dirty="0">
                <a:solidFill>
                  <a:schemeClr val="bg1"/>
                </a:solidFill>
                <a:latin typeface="MingLiU-ExtB" panose="02020500000000000000" pitchFamily="18" charset="-120"/>
                <a:ea typeface="MingLiU-ExtB" panose="02020500000000000000" pitchFamily="18" charset="-120"/>
                <a:cs typeface="Arial" panose="020B0604020202020204" pitchFamily="34" charset="0"/>
              </a:rPr>
              <a:t>also apply to </a:t>
            </a:r>
            <a:r>
              <a:rPr lang="en-US" sz="2400" b="1" dirty="0" smtClean="0">
                <a:solidFill>
                  <a:schemeClr val="bg1"/>
                </a:solidFill>
                <a:latin typeface="MingLiU-ExtB" panose="02020500000000000000" pitchFamily="18" charset="-120"/>
                <a:ea typeface="MingLiU-ExtB" panose="02020500000000000000" pitchFamily="18" charset="-120"/>
                <a:cs typeface="Arial" panose="020B0604020202020204" pitchFamily="34" charset="0"/>
              </a:rPr>
              <a:t>the staff</a:t>
            </a:r>
            <a:endParaRPr lang="en-US" sz="2400" b="1" dirty="0">
              <a:solidFill>
                <a:schemeClr val="bg1"/>
              </a:solidFill>
              <a:latin typeface="MingLiU-ExtB" panose="02020500000000000000" pitchFamily="18" charset="-120"/>
              <a:ea typeface="MingLiU-ExtB" panose="02020500000000000000" pitchFamily="18" charset="-120"/>
              <a:cs typeface="Arial" panose="020B0604020202020204" pitchFamily="34" charset="0"/>
            </a:endParaRP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MingLiU-ExtB" panose="02020500000000000000" pitchFamily="18" charset="-120"/>
                <a:ea typeface="MingLiU-ExtB" panose="02020500000000000000" pitchFamily="18" charset="-120"/>
                <a:cs typeface="Arial" panose="020B0604020202020204" pitchFamily="34" charset="0"/>
              </a:rPr>
              <a:t>The rules in the physical </a:t>
            </a:r>
            <a:r>
              <a:rPr lang="en-US" sz="2400" b="1" dirty="0" smtClean="0">
                <a:solidFill>
                  <a:schemeClr val="bg1"/>
                </a:solidFill>
                <a:latin typeface="MingLiU-ExtB" panose="02020500000000000000" pitchFamily="18" charset="-120"/>
                <a:ea typeface="MingLiU-ExtB" panose="02020500000000000000" pitchFamily="18" charset="-120"/>
                <a:cs typeface="Arial" panose="020B0604020202020204" pitchFamily="34" charset="0"/>
              </a:rPr>
              <a:t>space- </a:t>
            </a:r>
            <a:r>
              <a:rPr lang="en-US" sz="2400" b="1" dirty="0">
                <a:solidFill>
                  <a:schemeClr val="bg1"/>
                </a:solidFill>
                <a:latin typeface="MingLiU-ExtB" panose="02020500000000000000" pitchFamily="18" charset="-120"/>
                <a:ea typeface="MingLiU-ExtB" panose="02020500000000000000" pitchFamily="18" charset="-120"/>
                <a:cs typeface="Arial" panose="020B0604020202020204" pitchFamily="34" charset="0"/>
              </a:rPr>
              <a:t>also apply in the virtual space</a:t>
            </a:r>
            <a:endParaRPr lang="he-IL" sz="2400" b="1" dirty="0">
              <a:solidFill>
                <a:schemeClr val="bg1"/>
              </a:solidFill>
              <a:latin typeface="MingLiU-ExtB" panose="02020500000000000000" pitchFamily="18" charset="-120"/>
              <a:ea typeface="MingLiU-ExtB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4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4277460" y="208748"/>
            <a:ext cx="33865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Team Tasks</a:t>
            </a:r>
            <a:endParaRPr lang="he-IL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59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057" y="141504"/>
            <a:ext cx="5646693" cy="64940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chemeClr val="bg1"/>
                </a:solidFill>
              </a:rPr>
              <a:t>Morning Coffee and Reading – beginning </a:t>
            </a:r>
            <a:r>
              <a:rPr lang="en-US" sz="2600" b="1" dirty="0">
                <a:solidFill>
                  <a:schemeClr val="bg1"/>
                </a:solidFill>
              </a:rPr>
              <a:t>tomorrow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en-US" sz="2600" b="1" dirty="0">
              <a:solidFill>
                <a:schemeClr val="bg1"/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Course Processing Groups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en-US" sz="2600" b="1" dirty="0">
              <a:solidFill>
                <a:schemeClr val="bg1"/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Network Meetings - 23.9.19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en-US" sz="2600" b="1" dirty="0">
              <a:solidFill>
                <a:schemeClr val="bg1"/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Adaptations and exercises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en-US" sz="2600" b="1" dirty="0">
              <a:solidFill>
                <a:schemeClr val="bg1"/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Europe Tour - 26.9.19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en-US" sz="2600" b="1" dirty="0">
              <a:solidFill>
                <a:schemeClr val="bg1"/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chemeClr val="bg1"/>
                </a:solidFill>
              </a:rPr>
              <a:t>South </a:t>
            </a:r>
            <a:r>
              <a:rPr lang="en-US" sz="2600" b="1" dirty="0">
                <a:solidFill>
                  <a:schemeClr val="bg1"/>
                </a:solidFill>
              </a:rPr>
              <a:t>Tour - December 2019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en-US" sz="2600" b="1" dirty="0">
              <a:solidFill>
                <a:schemeClr val="bg1"/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chemeClr val="bg1"/>
                </a:solidFill>
              </a:rPr>
              <a:t>Security Simulation </a:t>
            </a:r>
            <a:r>
              <a:rPr lang="en-US" sz="2600" b="1" dirty="0">
                <a:solidFill>
                  <a:schemeClr val="bg1"/>
                </a:solidFill>
              </a:rPr>
              <a:t>- January 2020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en-US" sz="2600" b="1" dirty="0">
              <a:solidFill>
                <a:schemeClr val="bg1"/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Political simulation - February 2020</a:t>
            </a:r>
            <a:endParaRPr lang="he-IL" sz="2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45307" y="141504"/>
            <a:ext cx="5646693" cy="609397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Academic papers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en-US" sz="2600" b="1" dirty="0">
              <a:solidFill>
                <a:schemeClr val="bg1"/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Final Project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en-US" sz="2600" b="1" dirty="0">
              <a:solidFill>
                <a:schemeClr val="bg1"/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East Tour - May 2020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en-US" sz="2600" b="1" dirty="0">
              <a:solidFill>
                <a:schemeClr val="bg1"/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US Tour - June 2020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en-US" sz="2600" b="1" dirty="0">
              <a:solidFill>
                <a:schemeClr val="bg1"/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Team </a:t>
            </a:r>
            <a:r>
              <a:rPr lang="en-US" sz="2600" b="1" dirty="0" smtClean="0">
                <a:solidFill>
                  <a:schemeClr val="bg1"/>
                </a:solidFill>
              </a:rPr>
              <a:t>Research - </a:t>
            </a:r>
            <a:r>
              <a:rPr lang="en-US" sz="2600" b="1" dirty="0">
                <a:solidFill>
                  <a:schemeClr val="bg1"/>
                </a:solidFill>
              </a:rPr>
              <a:t>July 2020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en-US" sz="2600" b="1" dirty="0">
              <a:solidFill>
                <a:schemeClr val="bg1"/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Thematic lectures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en-US" sz="2600" b="1" dirty="0">
              <a:solidFill>
                <a:schemeClr val="bg1"/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</a:rPr>
              <a:t>Personal assignments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en-US" sz="2600" b="1" dirty="0">
              <a:solidFill>
                <a:schemeClr val="bg1"/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chemeClr val="bg1"/>
                </a:solidFill>
              </a:rPr>
              <a:t>TBD</a:t>
            </a:r>
            <a:endParaRPr lang="he-IL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61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‫תלמה_ ברנפלקס- גם וגם וגם‬䬤rm; - YouTube (360p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57600" y="2057400"/>
            <a:ext cx="4876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49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9281" y="546589"/>
            <a:ext cx="6962776" cy="46474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400" b="1" dirty="0" smtClean="0">
                <a:solidFill>
                  <a:schemeClr val="bg1"/>
                </a:solidFill>
              </a:rPr>
              <a:t>And Also</a:t>
            </a:r>
            <a:endParaRPr lang="he-IL" sz="4400" b="1" dirty="0" smtClean="0">
              <a:solidFill>
                <a:schemeClr val="bg1"/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he-IL" sz="2800" b="1" dirty="0">
              <a:solidFill>
                <a:schemeClr val="bg1"/>
              </a:solidFill>
            </a:endParaRP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The team representative in the presidency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Team Documenter</a:t>
            </a:r>
            <a:endParaRPr lang="en-US" sz="2800" b="1" dirty="0">
              <a:solidFill>
                <a:schemeClr val="bg1"/>
              </a:solidFill>
            </a:endParaRP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Trustee of Computing</a:t>
            </a:r>
            <a:endParaRPr lang="en-US" sz="2800" b="1" dirty="0">
              <a:solidFill>
                <a:schemeClr val="bg1"/>
              </a:solidFill>
            </a:endParaRP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As much social activity as possible</a:t>
            </a:r>
            <a:endParaRPr lang="he-IL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49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158</Words>
  <Application>Microsoft Office PowerPoint</Application>
  <PresentationFormat>Widescreen</PresentationFormat>
  <Paragraphs>49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MingLiU-ExtB</vt:lpstr>
      <vt:lpstr>Arial</vt:lpstr>
      <vt:lpstr>Calibri</vt:lpstr>
      <vt:lpstr>Calibri Light</vt:lpstr>
      <vt:lpstr>Tahoma</vt:lpstr>
      <vt:lpstr>Times New Roman</vt:lpstr>
      <vt:lpstr>1_ערכת נושא Office</vt:lpstr>
      <vt:lpstr>ערכת נושא Office</vt:lpstr>
      <vt:lpstr>Team Opening Talk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שיחת פתיחה צוות 1</dc:title>
  <dc:creator>Eran</dc:creator>
  <cp:lastModifiedBy>GOI</cp:lastModifiedBy>
  <cp:revision>36</cp:revision>
  <dcterms:created xsi:type="dcterms:W3CDTF">2018-08-28T16:49:27Z</dcterms:created>
  <dcterms:modified xsi:type="dcterms:W3CDTF">2019-08-19T11:24:26Z</dcterms:modified>
</cp:coreProperties>
</file>