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74" r:id="rId4"/>
    <p:sldId id="259" r:id="rId5"/>
    <p:sldId id="263" r:id="rId6"/>
    <p:sldId id="264" r:id="rId7"/>
    <p:sldId id="266" r:id="rId8"/>
    <p:sldId id="267" r:id="rId9"/>
    <p:sldId id="271" r:id="rId10"/>
    <p:sldId id="272" r:id="rId11"/>
    <p:sldId id="275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5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2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45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2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3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0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63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9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6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5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2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0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3378696" y="2991789"/>
            <a:ext cx="514435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Opening Talk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כותרת 3"/>
          <p:cNvSpPr txBox="1">
            <a:spLocks/>
          </p:cNvSpPr>
          <p:nvPr/>
        </p:nvSpPr>
        <p:spPr>
          <a:xfrm>
            <a:off x="7151957" y="5623579"/>
            <a:ext cx="239841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b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September, 2019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77" y="2840184"/>
            <a:ext cx="1078093" cy="949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3" y="237359"/>
            <a:ext cx="952500" cy="12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7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490664" y="1732873"/>
            <a:ext cx="73587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chemeClr val="bg1"/>
                </a:solidFill>
              </a:rPr>
              <a:t>Passing in front of their table </a:t>
            </a:r>
            <a:r>
              <a:rPr lang="en-US" sz="3200" b="1" dirty="0" smtClean="0">
                <a:solidFill>
                  <a:schemeClr val="bg1"/>
                </a:solidFill>
              </a:rPr>
              <a:t>a man and his </a:t>
            </a:r>
            <a:r>
              <a:rPr lang="en-US" sz="3200" b="1" dirty="0" smtClean="0">
                <a:solidFill>
                  <a:schemeClr val="bg1"/>
                </a:solidFill>
              </a:rPr>
              <a:t>image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 rtl="0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smile </a:t>
            </a:r>
            <a:r>
              <a:rPr lang="en-US" sz="3200" b="1" dirty="0">
                <a:solidFill>
                  <a:schemeClr val="bg1"/>
                </a:solidFill>
              </a:rPr>
              <a:t>at a hidden camera</a:t>
            </a:r>
          </a:p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On the way to </a:t>
            </a:r>
            <a:r>
              <a:rPr lang="en-US" sz="3200" b="1" dirty="0" smtClean="0">
                <a:solidFill>
                  <a:schemeClr val="bg1"/>
                </a:solidFill>
              </a:rPr>
              <a:t>the bathroom  </a:t>
            </a:r>
            <a:r>
              <a:rPr lang="en-US" sz="3200" b="1" dirty="0">
                <a:solidFill>
                  <a:schemeClr val="bg1"/>
                </a:solidFill>
              </a:rPr>
              <a:t>they </a:t>
            </a:r>
            <a:r>
              <a:rPr lang="en-US" sz="3200" b="1" dirty="0" smtClean="0">
                <a:solidFill>
                  <a:schemeClr val="bg1"/>
                </a:solidFill>
              </a:rPr>
              <a:t>separate </a:t>
            </a:r>
          </a:p>
          <a:p>
            <a:pPr algn="ctr" rtl="0"/>
            <a:r>
              <a:rPr lang="en-US" sz="3200" b="1" dirty="0" smtClean="0">
                <a:solidFill>
                  <a:schemeClr val="bg1"/>
                </a:solidFill>
              </a:rPr>
              <a:t>The man </a:t>
            </a:r>
            <a:r>
              <a:rPr lang="en-US" sz="3200" b="1" dirty="0">
                <a:solidFill>
                  <a:schemeClr val="bg1"/>
                </a:solidFill>
              </a:rPr>
              <a:t>enters and his </a:t>
            </a:r>
            <a:r>
              <a:rPr lang="en-US" sz="3200" b="1" dirty="0" smtClean="0">
                <a:solidFill>
                  <a:schemeClr val="bg1"/>
                </a:solidFill>
              </a:rPr>
              <a:t>image remains</a:t>
            </a:r>
          </a:p>
          <a:p>
            <a:pPr algn="ctr" rtl="0"/>
            <a:r>
              <a:rPr lang="he-IL" sz="3200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(“Stupid Smart”, </a:t>
            </a:r>
            <a:r>
              <a:rPr lang="en-US" b="1" dirty="0">
                <a:solidFill>
                  <a:schemeClr val="bg1"/>
                </a:solidFill>
              </a:rPr>
              <a:t>Meir Ariel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1978)</a:t>
            </a:r>
            <a:endParaRPr lang="he-IL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3" y="237359"/>
            <a:ext cx="952500" cy="12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2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22" y="150546"/>
            <a:ext cx="105440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The rules used in the </a:t>
            </a:r>
            <a:r>
              <a:rPr lang="en-US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plenum- </a:t>
            </a:r>
            <a:r>
              <a:rPr lang="en-US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also apply to </a:t>
            </a:r>
            <a:r>
              <a:rPr lang="en-US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team</a:t>
            </a:r>
            <a:endParaRPr lang="en-US" sz="2400" b="1" dirty="0">
              <a:solidFill>
                <a:schemeClr val="bg1"/>
              </a:solidFill>
              <a:latin typeface="MingLiU-ExtB" panose="02020500000000000000" pitchFamily="18" charset="-12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The rules in the physical </a:t>
            </a:r>
            <a:r>
              <a:rPr lang="en-US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space- </a:t>
            </a:r>
            <a:r>
              <a:rPr lang="en-US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also apply in the virtual space</a:t>
            </a:r>
            <a:endParaRPr lang="he-IL" sz="2400" b="1" dirty="0">
              <a:solidFill>
                <a:schemeClr val="bg1"/>
              </a:solidFill>
              <a:latin typeface="MingLiU-ExtB" panose="02020500000000000000" pitchFamily="18" charset="-120"/>
              <a:ea typeface="MingLiU-ExtB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277460" y="208748"/>
            <a:ext cx="338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 Tasks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57" y="141504"/>
            <a:ext cx="5646693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Coffee </a:t>
            </a:r>
            <a:r>
              <a:rPr lang="en-US" sz="2600" b="1" dirty="0" smtClean="0">
                <a:solidFill>
                  <a:schemeClr val="bg1"/>
                </a:solidFill>
              </a:rPr>
              <a:t>and Reading – beginning </a:t>
            </a:r>
            <a:r>
              <a:rPr lang="en-US" sz="2600" b="1" dirty="0">
                <a:solidFill>
                  <a:schemeClr val="bg1"/>
                </a:solidFill>
              </a:rPr>
              <a:t>tomorrow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Processing </a:t>
            </a:r>
            <a:r>
              <a:rPr lang="en-US" sz="2600" b="1" dirty="0">
                <a:solidFill>
                  <a:schemeClr val="bg1"/>
                </a:solidFill>
              </a:rPr>
              <a:t>Groups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Network Meetings - 23.9.19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process </a:t>
            </a:r>
            <a:r>
              <a:rPr lang="en-US" sz="2600" b="1" dirty="0">
                <a:solidFill>
                  <a:schemeClr val="bg1"/>
                </a:solidFill>
              </a:rPr>
              <a:t>and exercises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Europe Tour - 26.9.19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South </a:t>
            </a:r>
            <a:r>
              <a:rPr lang="en-US" sz="2600" b="1" dirty="0">
                <a:solidFill>
                  <a:schemeClr val="bg1"/>
                </a:solidFill>
              </a:rPr>
              <a:t>Tour - December 2019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Security Simulation </a:t>
            </a:r>
            <a:r>
              <a:rPr lang="en-US" sz="2600" b="1" dirty="0">
                <a:solidFill>
                  <a:schemeClr val="bg1"/>
                </a:solidFill>
              </a:rPr>
              <a:t>- January 2020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Political simulation - February 2020</a:t>
            </a:r>
            <a:endParaRPr lang="he-IL" sz="2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5307" y="141504"/>
            <a:ext cx="5646693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Academic papers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err="1" smtClean="0">
                <a:solidFill>
                  <a:schemeClr val="bg1"/>
                </a:solidFill>
              </a:rPr>
              <a:t>Reserch</a:t>
            </a:r>
            <a:r>
              <a:rPr lang="en-US" sz="2600" b="1" dirty="0" smtClean="0">
                <a:solidFill>
                  <a:schemeClr val="bg1"/>
                </a:solidFill>
              </a:rPr>
              <a:t>  </a:t>
            </a:r>
            <a:r>
              <a:rPr lang="en-US" sz="2600" b="1" dirty="0">
                <a:solidFill>
                  <a:schemeClr val="bg1"/>
                </a:solidFill>
              </a:rPr>
              <a:t>Project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East Tour - May 2020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US Tour - June 2020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Team </a:t>
            </a:r>
            <a:r>
              <a:rPr lang="en-US" sz="2600" b="1" dirty="0" smtClean="0">
                <a:solidFill>
                  <a:schemeClr val="bg1"/>
                </a:solidFill>
              </a:rPr>
              <a:t>Research - </a:t>
            </a:r>
            <a:r>
              <a:rPr lang="en-US" sz="2600" b="1" dirty="0">
                <a:solidFill>
                  <a:schemeClr val="bg1"/>
                </a:solidFill>
              </a:rPr>
              <a:t>July 2020</a:t>
            </a:r>
          </a:p>
          <a:p>
            <a:pPr algn="l" rtl="0"/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TBD</a:t>
            </a:r>
            <a:endParaRPr lang="he-IL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‫תלמה_ ברנפלקס- גם וגם וגם‬䬤rm; - YouTube 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20574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281" y="546589"/>
            <a:ext cx="6962776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</a:rPr>
              <a:t>And Also</a:t>
            </a:r>
            <a:endParaRPr lang="he-IL" sz="4400" b="1" dirty="0" smtClean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The team representative in the presidency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Team Documenter</a:t>
            </a: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Trustee of Computing</a:t>
            </a: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As much social activity as possible</a:t>
            </a:r>
            <a:endParaRPr lang="he-I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146</Words>
  <Application>Microsoft Office PowerPoint</Application>
  <PresentationFormat>מסך רחב</PresentationFormat>
  <Paragraphs>45</Paragraphs>
  <Slides>10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MingLiU-ExtB</vt:lpstr>
      <vt:lpstr>Arial</vt:lpstr>
      <vt:lpstr>Calibri</vt:lpstr>
      <vt:lpstr>Calibri Light</vt:lpstr>
      <vt:lpstr>Tahoma</vt:lpstr>
      <vt:lpstr>Times New Roman</vt:lpstr>
      <vt:lpstr>1_ערכת נושא Office</vt:lpstr>
      <vt:lpstr>ערכת נושא Office</vt:lpstr>
      <vt:lpstr>Team Opening Talk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שיחת פתיחה צוות 1</dc:title>
  <dc:creator>Eran</dc:creator>
  <cp:lastModifiedBy>Eran Kamin</cp:lastModifiedBy>
  <cp:revision>38</cp:revision>
  <dcterms:created xsi:type="dcterms:W3CDTF">2018-08-28T16:49:27Z</dcterms:created>
  <dcterms:modified xsi:type="dcterms:W3CDTF">2019-08-20T05:22:48Z</dcterms:modified>
</cp:coreProperties>
</file>