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74" r:id="rId4"/>
    <p:sldId id="259" r:id="rId5"/>
    <p:sldId id="263" r:id="rId6"/>
    <p:sldId id="264" r:id="rId7"/>
    <p:sldId id="266" r:id="rId8"/>
    <p:sldId id="267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2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6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573519" y="2863632"/>
            <a:ext cx="50449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שיחת פתיחה צוות  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  <p:sp>
        <p:nvSpPr>
          <p:cNvPr id="7" name="כותרת 3"/>
          <p:cNvSpPr txBox="1">
            <a:spLocks/>
          </p:cNvSpPr>
          <p:nvPr/>
        </p:nvSpPr>
        <p:spPr>
          <a:xfrm>
            <a:off x="3231112" y="5060871"/>
            <a:ext cx="2108269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2019 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65" y="2712027"/>
            <a:ext cx="1078093" cy="9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490664" y="1732873"/>
            <a:ext cx="73587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על פני שולחנם עוברים שלובים אדם ותדמיתו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ומחייכים למצלמה נסתרת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בדרך אל השירותים הם נפרדים </a:t>
            </a:r>
          </a:p>
          <a:p>
            <a:pPr algn="ctr"/>
            <a:r>
              <a:rPr lang="he-IL" sz="3200" b="1" dirty="0">
                <a:solidFill>
                  <a:schemeClr val="bg1"/>
                </a:solidFill>
              </a:rPr>
              <a:t>אדם נכנס ותדמיתו </a:t>
            </a:r>
            <a:r>
              <a:rPr lang="he-IL" sz="3200" b="1" dirty="0" smtClean="0">
                <a:solidFill>
                  <a:schemeClr val="bg1"/>
                </a:solidFill>
              </a:rPr>
              <a:t>נשארת</a:t>
            </a:r>
          </a:p>
          <a:p>
            <a:pPr algn="ctr"/>
            <a:endParaRPr lang="he-IL" sz="3200" b="1" dirty="0">
              <a:solidFill>
                <a:schemeClr val="bg1"/>
              </a:solidFill>
            </a:endParaRPr>
          </a:p>
          <a:p>
            <a:pPr algn="ctr"/>
            <a:endParaRPr lang="he-IL" sz="3200" b="1" dirty="0" smtClean="0">
              <a:solidFill>
                <a:schemeClr val="bg1"/>
              </a:solidFill>
            </a:endParaRPr>
          </a:p>
          <a:p>
            <a:pPr algn="ctr"/>
            <a:r>
              <a:rPr lang="he-IL" sz="3200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(טיפש חכם, מאיר אריאל, שירי חג ומועד ונופל, 1978</a:t>
            </a:r>
            <a:r>
              <a:rPr lang="he-IL" sz="2000" b="1" dirty="0" smtClean="0">
                <a:solidFill>
                  <a:schemeClr val="bg1"/>
                </a:solidFill>
              </a:rPr>
              <a:t>)</a:t>
            </a:r>
            <a:endParaRPr lang="he-I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0743" y="150546"/>
            <a:ext cx="76635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הכללים הנהוגים במליאה – 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 חלים </a:t>
            </a:r>
            <a:r>
              <a:rPr lang="he-IL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גם 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בצוות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הכללים הנהוגים במרחב הפיסי –  חלים גם במרחב </a:t>
            </a:r>
            <a:r>
              <a:rPr lang="he-IL" sz="2400" b="1" dirty="0" err="1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הוירטואלי</a:t>
            </a:r>
            <a:r>
              <a:rPr lang="he-IL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3284" y="138410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משימות בצוות  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3382" y="177436"/>
            <a:ext cx="5646693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קפה קריאה – </a:t>
            </a:r>
            <a:r>
              <a:rPr lang="he-IL" sz="2800" b="1" dirty="0" smtClean="0">
                <a:solidFill>
                  <a:schemeClr val="bg1"/>
                </a:solidFill>
              </a:rPr>
              <a:t>ממחר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קבוצות עיבוד בקורסים </a:t>
            </a:r>
            <a:endParaRPr lang="he-I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מפגשי רשת – 23.9.19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עיבודים </a:t>
            </a:r>
            <a:r>
              <a:rPr lang="he-IL" sz="2800" b="1" dirty="0" err="1" smtClean="0">
                <a:solidFill>
                  <a:schemeClr val="bg1"/>
                </a:solidFill>
              </a:rPr>
              <a:t>ותרגילונים</a:t>
            </a:r>
            <a:endParaRPr lang="he-I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אירופה – 26.9.19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דרום – דצמבר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סימולציה </a:t>
            </a:r>
            <a:r>
              <a:rPr lang="he-IL" sz="2800" b="1" dirty="0" err="1" smtClean="0">
                <a:solidFill>
                  <a:schemeClr val="bg1"/>
                </a:solidFill>
              </a:rPr>
              <a:t>בטחונית</a:t>
            </a:r>
            <a:r>
              <a:rPr lang="he-IL" sz="2800" b="1" dirty="0" smtClean="0">
                <a:solidFill>
                  <a:schemeClr val="bg1"/>
                </a:solidFill>
              </a:rPr>
              <a:t> – ינואר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סימולציה מדינית  - פברואר 2020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39" y="177436"/>
            <a:ext cx="5646693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עבודות אקדמיות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פרויקט גמר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מזרח – מאי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סיור ארה"ב – יוני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תחקיר צוותי – יולי </a:t>
            </a:r>
            <a:r>
              <a:rPr lang="he-IL" sz="2800" b="1" dirty="0" smtClean="0">
                <a:solidFill>
                  <a:schemeClr val="bg1"/>
                </a:solidFill>
              </a:rPr>
              <a:t>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הרצאות נושאיות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מטלות אישיות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b="1" dirty="0" err="1" smtClean="0">
                <a:solidFill>
                  <a:schemeClr val="bg1"/>
                </a:solidFill>
              </a:rPr>
              <a:t>בלת"מים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‫תלמה_ ברנפלקס- גם וגם וגם‬䬤rm; - YouTube 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450" y="171450"/>
            <a:ext cx="696277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</a:rPr>
              <a:t>וגם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נציג הצוות בנשיאות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מתעד צוותי </a:t>
            </a: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נאמן </a:t>
            </a:r>
            <a:r>
              <a:rPr lang="he-IL" sz="2800" b="1" dirty="0" smtClean="0">
                <a:solidFill>
                  <a:schemeClr val="bg1"/>
                </a:solidFill>
              </a:rPr>
              <a:t>מחשוב </a:t>
            </a:r>
            <a:endParaRPr lang="he-IL" sz="28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bg1"/>
                </a:solidFill>
              </a:rPr>
              <a:t>כמה שיותר פעילות חברתית </a:t>
            </a:r>
            <a:endParaRPr lang="he-I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125</Words>
  <Application>Microsoft Office PowerPoint</Application>
  <PresentationFormat>מסך רחב</PresentationFormat>
  <Paragraphs>51</Paragraphs>
  <Slides>10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MingLiU-ExtB</vt:lpstr>
      <vt:lpstr>Arial</vt:lpstr>
      <vt:lpstr>Calibri</vt:lpstr>
      <vt:lpstr>Calibri Light</vt:lpstr>
      <vt:lpstr>Tahoma</vt:lpstr>
      <vt:lpstr>Times New Roman</vt:lpstr>
      <vt:lpstr>1_ערכת נושא Office</vt:lpstr>
      <vt:lpstr>ערכת נושא Office</vt:lpstr>
      <vt:lpstr>שיחת פתיחה צוות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שיחת פתיחה צוות 1</dc:title>
  <dc:creator>Eran</dc:creator>
  <cp:lastModifiedBy>Eran Kamin</cp:lastModifiedBy>
  <cp:revision>31</cp:revision>
  <dcterms:created xsi:type="dcterms:W3CDTF">2018-08-28T16:49:27Z</dcterms:created>
  <dcterms:modified xsi:type="dcterms:W3CDTF">2019-08-19T04:42:37Z</dcterms:modified>
</cp:coreProperties>
</file>