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אורן שהם" userId="2fc1f811b7c09cf3" providerId="LiveId" clId="{A1D048E8-54DA-42F2-86C2-746BF1421FD7}"/>
    <pc:docChg chg="undo custSel modSld sldOrd">
      <pc:chgData name="אורן שהם" userId="2fc1f811b7c09cf3" providerId="LiveId" clId="{A1D048E8-54DA-42F2-86C2-746BF1421FD7}" dt="2018-01-13T19:13:17.571" v="1236" actId="1035"/>
      <pc:docMkLst>
        <pc:docMk/>
      </pc:docMkLst>
      <pc:sldChg chg="modSp">
        <pc:chgData name="אורן שהם" userId="2fc1f811b7c09cf3" providerId="LiveId" clId="{A1D048E8-54DA-42F2-86C2-746BF1421FD7}" dt="2018-01-13T18:43:43.452" v="54" actId="20577"/>
        <pc:sldMkLst>
          <pc:docMk/>
          <pc:sldMk cId="1036309578" sldId="256"/>
        </pc:sldMkLst>
        <pc:spChg chg="mod">
          <ac:chgData name="אורן שהם" userId="2fc1f811b7c09cf3" providerId="LiveId" clId="{A1D048E8-54DA-42F2-86C2-746BF1421FD7}" dt="2018-01-13T18:43:43.452" v="54" actId="20577"/>
          <ac:spMkLst>
            <pc:docMk/>
            <pc:sldMk cId="1036309578" sldId="256"/>
            <ac:spMk id="2" creationId="{00000000-0000-0000-0000-000000000000}"/>
          </ac:spMkLst>
        </pc:spChg>
      </pc:sldChg>
      <pc:sldChg chg="modSp">
        <pc:chgData name="אורן שהם" userId="2fc1f811b7c09cf3" providerId="LiveId" clId="{A1D048E8-54DA-42F2-86C2-746BF1421FD7}" dt="2018-01-13T19:12:41.738" v="1208" actId="20577"/>
        <pc:sldMkLst>
          <pc:docMk/>
          <pc:sldMk cId="3002923958" sldId="257"/>
        </pc:sldMkLst>
        <pc:spChg chg="mod">
          <ac:chgData name="אורן שהם" userId="2fc1f811b7c09cf3" providerId="LiveId" clId="{A1D048E8-54DA-42F2-86C2-746BF1421FD7}" dt="2018-01-13T19:12:35.666" v="1204" actId="20577"/>
          <ac:spMkLst>
            <pc:docMk/>
            <pc:sldMk cId="3002923958" sldId="257"/>
            <ac:spMk id="2" creationId="{00000000-0000-0000-0000-000000000000}"/>
          </ac:spMkLst>
        </pc:spChg>
        <pc:spChg chg="mod">
          <ac:chgData name="אורן שהם" userId="2fc1f811b7c09cf3" providerId="LiveId" clId="{A1D048E8-54DA-42F2-86C2-746BF1421FD7}" dt="2018-01-13T19:09:22.968" v="1119" actId="113"/>
          <ac:spMkLst>
            <pc:docMk/>
            <pc:sldMk cId="3002923958" sldId="257"/>
            <ac:spMk id="3" creationId="{00000000-0000-0000-0000-000000000000}"/>
          </ac:spMkLst>
        </pc:spChg>
        <pc:spChg chg="mod">
          <ac:chgData name="אורן שהם" userId="2fc1f811b7c09cf3" providerId="LiveId" clId="{A1D048E8-54DA-42F2-86C2-746BF1421FD7}" dt="2018-01-13T19:12:41.738" v="1208" actId="20577"/>
          <ac:spMkLst>
            <pc:docMk/>
            <pc:sldMk cId="3002923958" sldId="257"/>
            <ac:spMk id="4" creationId="{4AAD53B3-83E1-4C24-9512-89588F506E94}"/>
          </ac:spMkLst>
        </pc:spChg>
      </pc:sldChg>
      <pc:sldChg chg="delSp modSp">
        <pc:chgData name="אורן שהם" userId="2fc1f811b7c09cf3" providerId="LiveId" clId="{A1D048E8-54DA-42F2-86C2-746BF1421FD7}" dt="2018-01-13T19:12:17.689" v="1186" actId="1037"/>
        <pc:sldMkLst>
          <pc:docMk/>
          <pc:sldMk cId="1588306162" sldId="258"/>
        </pc:sldMkLst>
        <pc:spChg chg="mod">
          <ac:chgData name="אורן שהם" userId="2fc1f811b7c09cf3" providerId="LiveId" clId="{A1D048E8-54DA-42F2-86C2-746BF1421FD7}" dt="2018-01-13T19:12:17.689" v="1186" actId="1037"/>
          <ac:spMkLst>
            <pc:docMk/>
            <pc:sldMk cId="1588306162" sldId="258"/>
            <ac:spMk id="2" creationId="{00000000-0000-0000-0000-000000000000}"/>
          </ac:spMkLst>
        </pc:spChg>
        <pc:spChg chg="mod">
          <ac:chgData name="אורן שהם" userId="2fc1f811b7c09cf3" providerId="LiveId" clId="{A1D048E8-54DA-42F2-86C2-746BF1421FD7}" dt="2018-01-13T19:08:23.989" v="1093" actId="6549"/>
          <ac:spMkLst>
            <pc:docMk/>
            <pc:sldMk cId="1588306162" sldId="258"/>
            <ac:spMk id="3" creationId="{00000000-0000-0000-0000-000000000000}"/>
          </ac:spMkLst>
        </pc:spChg>
        <pc:spChg chg="del">
          <ac:chgData name="אורן שהם" userId="2fc1f811b7c09cf3" providerId="LiveId" clId="{A1D048E8-54DA-42F2-86C2-746BF1421FD7}" dt="2018-01-13T19:10:52.978" v="1120" actId="478"/>
          <ac:spMkLst>
            <pc:docMk/>
            <pc:sldMk cId="1588306162" sldId="258"/>
            <ac:spMk id="4" creationId="{4AAD53B3-83E1-4C24-9512-89588F506E94}"/>
          </ac:spMkLst>
        </pc:spChg>
      </pc:sldChg>
      <pc:sldChg chg="delSp modSp ord">
        <pc:chgData name="אורן שהם" userId="2fc1f811b7c09cf3" providerId="LiveId" clId="{A1D048E8-54DA-42F2-86C2-746BF1421FD7}" dt="2018-01-13T19:13:17.571" v="1236" actId="1035"/>
        <pc:sldMkLst>
          <pc:docMk/>
          <pc:sldMk cId="3394375982" sldId="259"/>
        </pc:sldMkLst>
        <pc:spChg chg="mod">
          <ac:chgData name="אורן שהם" userId="2fc1f811b7c09cf3" providerId="LiveId" clId="{A1D048E8-54DA-42F2-86C2-746BF1421FD7}" dt="2018-01-13T19:12:22.976" v="1189" actId="1037"/>
          <ac:spMkLst>
            <pc:docMk/>
            <pc:sldMk cId="3394375982" sldId="259"/>
            <ac:spMk id="2" creationId="{00000000-0000-0000-0000-000000000000}"/>
          </ac:spMkLst>
        </pc:spChg>
        <pc:spChg chg="del">
          <ac:chgData name="אורן שהם" userId="2fc1f811b7c09cf3" providerId="LiveId" clId="{A1D048E8-54DA-42F2-86C2-746BF1421FD7}" dt="2018-01-13T19:10:55.014" v="1121" actId="478"/>
          <ac:spMkLst>
            <pc:docMk/>
            <pc:sldMk cId="3394375982" sldId="259"/>
            <ac:spMk id="4" creationId="{4AAD53B3-83E1-4C24-9512-89588F506E94}"/>
          </ac:spMkLst>
        </pc:spChg>
        <pc:picChg chg="mod modCrop">
          <ac:chgData name="אורן שהם" userId="2fc1f811b7c09cf3" providerId="LiveId" clId="{A1D048E8-54DA-42F2-86C2-746BF1421FD7}" dt="2018-01-13T19:13:17.571" v="1236" actId="1035"/>
          <ac:picMkLst>
            <pc:docMk/>
            <pc:sldMk cId="3394375982" sldId="259"/>
            <ac:picMk id="6" creationId="{8E4D0948-BFCD-45A5-9737-59F19E0A143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17094B-344A-4379-A716-82D993F5D528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5F2772D-0429-4718-AE1E-6E4F2A9015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3078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48E430-6315-4B6D-A5A7-130DE98174D6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11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B70A8C-7728-45EE-B11F-75770AAF3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46E578D6-3436-40FB-9360-8553AD695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F6601A5-C91C-4934-917F-0002471A0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585AB82-0269-42B7-9231-5E6CF22CD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E3CEE12-B4C2-4894-A5AC-CA92F2E2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3CF09B3-B095-41B8-9E54-04486C447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5887A96-6D34-40B0-9F7B-15678A274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D0D508B-4D84-4197-9658-3978D79C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1BB25F1-ED68-4111-A487-407138B63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B03B40A-B348-462F-8030-E4975408B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060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3B2A5D2-0DF4-4371-849A-C621E02C1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CE30F59-F63A-43AA-B257-3645281E7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629A636-B152-41E9-8C6A-15746521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AC651CA-A679-4941-BF0B-2A99C33E9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019F9F2-C628-49D0-854E-38C77FBD6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38582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B0743-E54A-4DE3-8318-3DE6B7B2532A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282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1FA0A-E1EE-47C2-AA67-C17AB08C1429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163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370-ECDE-4892-8F68-280E1290C315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69387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18E6-8460-4774-BD42-ADF646A85709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3924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9AFA5-5E39-4D71-8DC9-B1F6355FEF62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9024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EEC-67C3-4AAD-A86B-79E3014E95CD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1174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E6649-5CCB-4B9C-84FC-73621C6521AA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21124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DC2C2-EB20-406F-8F45-E01EC6138DD8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043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87DA11-9D17-4C5B-BDBC-4BE60BDC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C3790E-2978-4FA4-AA7F-EA9F79975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9FC82EBF-0A5A-4E6A-ACAF-11B161C5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DBEFAC6-A223-45E6-B5B7-83354D848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184378F-8235-4688-B33F-7437C11AC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967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B386-3AE7-445C-8A88-939E496621C9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00465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E760C-7A94-41C3-A450-B80F16218CF4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6749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21DA-C8E8-4C1D-AC51-292394342405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8036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355575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ED1B400-BB6E-47E0-A259-45A81E2AB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BD47F3C-ACBF-4CA0-9DEB-E661D4567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267A6163-0A36-4534-9D12-6F261A54B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86D855B-4BF2-496F-AD89-A1FA00884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DD3A668-64D5-43C5-88CF-0640D5D3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813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D01519-7F3F-4FA0-8BC7-15ADA65FE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0991266-50A6-40DF-B0EE-DAFCA0711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7877714B-C190-4F9C-810E-4C10460F1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45D476E-EB1E-405C-8978-50ECBDB4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BA1E004-77AE-4B48-93E0-50C5B7134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6ED88E9E-CAB2-4F1F-9841-6AD83CF8E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610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ECEDF1-752C-4E6D-81A2-BA4483C37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ED2F905-99C5-47A5-9D9E-DDF3BC1E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161A9A3A-3F8D-48B4-988A-AAD63629E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E1FA6279-9959-4BB3-822D-CC48F2BFB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36E4C16-C7ED-4D86-89A2-453263DEE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E9BE509-8A61-4B43-94EE-10035DBB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80BA043F-44DC-43C9-B87A-A665C23FB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F64193E-8EB0-47EF-88EF-36B0149A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3805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9C6EF59-67EA-4E37-8086-EEFC7821E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C7E0C4EB-C8FF-4418-A2AE-1662EBF43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28CA621-2CFA-4D98-98C8-3049E1813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C1B5F6A7-3152-49AD-A9E8-606A8BDD1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188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138CFA01-15A8-4F49-8C2E-DAE5234A9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5C44FF3-CC21-4C2C-A760-C56A58FB1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6CFE29E1-FC14-4094-B146-9A319C56B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6590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5F6CE5-A66E-4906-899D-F0BF64BA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41405B-3C3A-415C-B1ED-62C1DC4B9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EE14863-2AE8-45E4-AA02-6819B042D5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DE8ACE0-C648-4154-8E47-9445B666D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34C5BA3F-4DBB-408B-ACDA-B15817980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AD77BEB-DB85-4060-91B7-3287481FE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3890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786C9DA-20B6-4B94-B405-1F0D3593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D15955D-3FD3-420A-947C-26583FD21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F4FC4CF-D76B-4D75-BB7C-EE824734D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8BDE628A-7B4A-45EB-8CDD-BAD0A05A6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47B4317-94FC-4BA1-B0EA-36685391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D4FB98B-892B-4496-970C-855B7C8F3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2281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8BEAB063-7F2A-47B7-B0A2-0FCD4193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28BDB599-E5EE-48DD-BC35-C4387C2E0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572814AD-7754-4A44-813B-2908F50464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0D7EB-3535-44E1-A938-39FEF416E991}" type="datetimeFigureOut">
              <a:rPr lang="he-IL" smtClean="0"/>
              <a:t>כ"ו/טבת/תשע"ח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B7AFCBC-1F85-4169-9701-B9F8674D2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204E4E9-B5C6-4EF4-A6F2-CB640CD80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462CA-4849-423B-8D44-B7FD6AA7D54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8663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32782-5B2D-438C-AA81-BF05A348AC99}" type="datetime8">
              <a:rPr lang="he-IL" smtClean="0"/>
              <a:pPr/>
              <a:t>13 ינואר 18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962A9-4FEF-4C99-8B48-2F98AB9C10F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53496" y="2097157"/>
            <a:ext cx="9144000" cy="2303927"/>
          </a:xfrm>
        </p:spPr>
        <p:txBody>
          <a:bodyPr anchor="t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e-IL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שיחות חתך עם מפקד המב"ל</a:t>
            </a:r>
            <a:br>
              <a:rPr lang="en-US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32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(תחילת עונה מתקדמת)</a:t>
            </a:r>
            <a:endParaRPr lang="he-IL" sz="5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4586012"/>
            <a:ext cx="9144000" cy="1655762"/>
          </a:xfrm>
        </p:spPr>
        <p:txBody>
          <a:bodyPr/>
          <a:lstStyle/>
          <a:p>
            <a:r>
              <a:rPr lang="he-IL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מחזור מ"ה</a:t>
            </a:r>
          </a:p>
          <a:p>
            <a:r>
              <a:rPr lang="he-IL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2017-2018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 cstate="print"/>
          <a:srcRect l="46802" t="40668" r="47616" b="48837"/>
          <a:stretch/>
        </p:blipFill>
        <p:spPr>
          <a:xfrm>
            <a:off x="9730708" y="364598"/>
            <a:ext cx="1933575" cy="2045048"/>
          </a:xfrm>
          <a:prstGeom prst="rect">
            <a:avLst/>
          </a:prstGeom>
        </p:spPr>
      </p:pic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731D1CC-F784-410D-9E43-D33548C34ED0}"/>
              </a:ext>
            </a:extLst>
          </p:cNvPr>
          <p:cNvGrpSpPr/>
          <p:nvPr/>
        </p:nvGrpSpPr>
        <p:grpSpPr>
          <a:xfrm>
            <a:off x="287085" y="5518294"/>
            <a:ext cx="1244007" cy="1090325"/>
            <a:chOff x="5273750" y="5018564"/>
            <a:chExt cx="1571202" cy="1472130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74312C6F-DD9D-4C57-AE16-5352A79346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4" r="6278" b="12247"/>
            <a:stretch/>
          </p:blipFill>
          <p:spPr>
            <a:xfrm>
              <a:off x="5273750" y="5018564"/>
              <a:ext cx="1571202" cy="147213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22A5A3E-BC66-48F0-99C5-D22281540348}"/>
                </a:ext>
              </a:extLst>
            </p:cNvPr>
            <p:cNvSpPr txBox="1"/>
            <p:nvPr/>
          </p:nvSpPr>
          <p:spPr>
            <a:xfrm rot="20382736">
              <a:off x="5415058" y="5481969"/>
              <a:ext cx="1166760" cy="79246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Malop</a:t>
              </a:r>
            </a:p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AR BERKLEY" panose="02000000000000000000" pitchFamily="2" charset="0"/>
                  <a:ea typeface="+mn-ea"/>
                  <a:cs typeface="+mn-cs"/>
                </a:rPr>
                <a:t>inside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630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77528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שיחות החתך- מטרות ופורמט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741029" y="1591699"/>
            <a:ext cx="10515600" cy="499794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מטרות-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הערכת מצב בלתי אמצעית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המפקד על התקדמות מחזור הלימודים למול </a:t>
            </a:r>
            <a:r>
              <a:rPr lang="he-IL" sz="16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מטרותיו,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6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עבודת הסגל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16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סביבת וחווית הלימוד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1600" u="sng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היכרות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נגיעה (כמעט) אישית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עם חניכי המחזור (חשוב למול תהליך הערכה המסכמת בסופו)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בחינת השערות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מצד המפקד לגבי </a:t>
            </a:r>
            <a:r>
              <a:rPr lang="he-IL" sz="16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מתחים ונושאים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בהם ניתן לעשות שינוי בקורס (טווח קצר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ארוך)- </a:t>
            </a: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ראה שאלות הכוונה לפגישה</a:t>
            </a:r>
          </a:p>
          <a:p>
            <a:pPr marL="0" indent="0">
              <a:lnSpc>
                <a:spcPct val="150000"/>
              </a:lnSpc>
              <a:buClr>
                <a:schemeClr val="accent1"/>
              </a:buClr>
              <a:buNone/>
            </a:pPr>
            <a:r>
              <a:rPr lang="he-IL" sz="18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השיטה-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הקבוצות-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קבוצות </a:t>
            </a: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חוצות צוותים, הטרוגניות ככל הניתן,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בנות 6 חניכים (סה"כ כ- 7 סבבים). חניכים בינ"ל יגיעו כקבוצה עם תרגום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עיתוי-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לאחר פגרת עבודות {טעינה מוקדמת של המפקד עם: (א) תוצרי הכנת הסגל בפגרה + (ב) נתוני משוב חניכים על עונת הליבה}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שעות המפגש-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אחרי שעות הלימודים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במהלך תכנים שסומנו ע"י </a:t>
            </a:r>
            <a:r>
              <a:rPr lang="he-IL" sz="1600" dirty="0" err="1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המד"ר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 </a:t>
            </a: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משך מומלץ-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45 דק' עד שעה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השיחה-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חצי מובנה.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Small talk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וסבב היכרות אישית, מכוונות המפקד לשאלות הכוונה (בהמשך), התהוות ספונטאנית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ליווי המפגש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(לבחירת המפקד)- יועץ מלו"פ, רל"ש (סיכום הנושאים שעלו)</a:t>
            </a:r>
          </a:p>
          <a:p>
            <a:pPr>
              <a:lnSpc>
                <a:spcPct val="100000"/>
              </a:lnSpc>
              <a:buClr>
                <a:schemeClr val="accent1"/>
              </a:buClr>
            </a:pPr>
            <a:r>
              <a:rPr lang="he-IL" sz="1600" b="1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לאחר השיחות-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תיווך הממצאים </a:t>
            </a:r>
            <a:r>
              <a:rPr lang="he-IL" sz="16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לסגל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והוצאת נקודות להמשך. בנוסף, אפשרות </a:t>
            </a:r>
            <a:r>
              <a:rPr lang="he-IL" sz="16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לשעת מפקד לחניכים </a:t>
            </a:r>
            <a:r>
              <a:rPr lang="he-IL" sz="16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(תוצרי השיחות+ משוב  חניכים)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1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אליפסה 3">
            <a:extLst>
              <a:ext uri="{FF2B5EF4-FFF2-40B4-BE49-F238E27FC236}">
                <a16:creationId xmlns:a16="http://schemas.microsoft.com/office/drawing/2014/main" id="{4AAD53B3-83E1-4C24-9512-89588F506E94}"/>
              </a:ext>
            </a:extLst>
          </p:cNvPr>
          <p:cNvSpPr/>
          <p:nvPr/>
        </p:nvSpPr>
        <p:spPr>
          <a:xfrm rot="21205499">
            <a:off x="87367" y="357003"/>
            <a:ext cx="1580322" cy="55659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הצעה</a:t>
            </a:r>
          </a:p>
        </p:txBody>
      </p:sp>
    </p:spTree>
    <p:extLst>
      <p:ext uri="{BB962C8B-B14F-4D97-AF65-F5344CB8AC3E}">
        <p14:creationId xmlns:p14="http://schemas.microsoft.com/office/powerpoint/2010/main" val="300292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47711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שיחות החתך- שאלות הכוונה לחניכים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770845" y="1591699"/>
            <a:ext cx="10652099" cy="4997944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מתי לראייתכם מפקד המב"ל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נדרש בפעילויות מב"ל?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אתם מיישבים את המתח בין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הלימודים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מקיפה לבין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פניות הפרט לביתו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והיכולת להעמיק בתחומי עניין משלו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תיישבו את המתח בין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סדורה ויציבה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לבין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תוכנית מותאמת ורלוונטית לנושאי השעה?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האם קיים תוכן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נושאים ספציפיים שעל המב"ל לכסות?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מהן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שיטות הלמידה היעילות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בראייתך במב"ל ללמידת בכירים? מה בין תוכן לכלי חשיבה? העמיקו בשעות הלימוד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כצוות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כיצד אתם רואים את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תפקיד המדריך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? האם קיים פער למול התפיסה הרווחת כיום?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דברים שמטרידים אתכם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בבחינת גרף הקורס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עד תומו? 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התייחסות </a:t>
            </a: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ללימודי האסטרטגיה 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עד כה ובראייה קדימה?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</a:pPr>
            <a:r>
              <a:rPr lang="he-IL" sz="1800" u="sng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מנהלות</a:t>
            </a:r>
            <a:r>
              <a:rPr lang="he-IL" sz="1800" dirty="0">
                <a:solidFill>
                  <a:schemeClr val="accent1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ודברים נוספים?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he-IL" sz="180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>
              <a:buClr>
                <a:schemeClr val="accent1"/>
              </a:buClr>
              <a:buNone/>
            </a:pPr>
            <a:endParaRPr lang="he-IL" sz="2000" dirty="0">
              <a:solidFill>
                <a:schemeClr val="accent1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8830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 idx="4294967295"/>
          </p:nvPr>
        </p:nvSpPr>
        <p:spPr>
          <a:xfrm>
            <a:off x="847711" y="18632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שיחות החתך- חלוקה לקבוצות</a:t>
            </a:r>
            <a:endParaRPr lang="he-IL" sz="4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8E4D0948-BFCD-45A5-9737-59F19E0A14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281" r="16444" b="9384"/>
          <a:stretch/>
        </p:blipFill>
        <p:spPr>
          <a:xfrm>
            <a:off x="310700" y="1958011"/>
            <a:ext cx="11590179" cy="43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37598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257</Words>
  <Application>Microsoft Office PowerPoint</Application>
  <PresentationFormat>מסך רחב</PresentationFormat>
  <Paragraphs>29</Paragraphs>
  <Slides>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</vt:i4>
      </vt:variant>
    </vt:vector>
  </HeadingPairs>
  <TitlesOfParts>
    <vt:vector size="13" baseType="lpstr">
      <vt:lpstr>AR BERKLEY</vt:lpstr>
      <vt:lpstr>Arial</vt:lpstr>
      <vt:lpstr>Calibri</vt:lpstr>
      <vt:lpstr>Calibri Light</vt:lpstr>
      <vt:lpstr>David</vt:lpstr>
      <vt:lpstr>Tahoma</vt:lpstr>
      <vt:lpstr>Times New Roman</vt:lpstr>
      <vt:lpstr>ערכת נושא Office</vt:lpstr>
      <vt:lpstr>1_ערכת נושא Office</vt:lpstr>
      <vt:lpstr>שיחות חתך עם מפקד המב"ל (תחילת עונה מתקדמת)</vt:lpstr>
      <vt:lpstr>שיחות החתך- מטרות ופורמט</vt:lpstr>
      <vt:lpstr>שיחות החתך- שאלות הכוונה לחניכים</vt:lpstr>
      <vt:lpstr>שיחות החתך- חלוקה לקבוצות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הכנת סגל המב"ל (במהלך פגרת עבודות)</dc:title>
  <dc:creator>אורן שהם</dc:creator>
  <cp:lastModifiedBy>אורן שהם</cp:lastModifiedBy>
  <cp:revision>1</cp:revision>
  <dcterms:created xsi:type="dcterms:W3CDTF">2018-01-13T18:42:04Z</dcterms:created>
  <dcterms:modified xsi:type="dcterms:W3CDTF">2018-01-13T19:13:22Z</dcterms:modified>
</cp:coreProperties>
</file>