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9" autoAdjust="0"/>
    <p:restoredTop sz="94643" autoAdjust="0"/>
  </p:normalViewPr>
  <p:slideViewPr>
    <p:cSldViewPr>
      <p:cViewPr varScale="1">
        <p:scale>
          <a:sx n="125" d="100"/>
          <a:sy n="125" d="100"/>
        </p:scale>
        <p:origin x="120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57199"/>
          </a:xfrm>
        </p:spPr>
        <p:txBody>
          <a:bodyPr>
            <a:noAutofit/>
          </a:bodyPr>
          <a:lstStyle/>
          <a:p>
            <a:r>
              <a:rPr lang="he-IL" sz="3600" dirty="0" smtClean="0">
                <a:cs typeface="+mn-cs"/>
              </a:rPr>
              <a:t>שבוע פתיחה מחזור מ"ה, 03-07.09.17</a:t>
            </a:r>
            <a:endParaRPr lang="he-IL" sz="36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305800" cy="5715000"/>
          </a:xfrm>
        </p:spPr>
        <p:txBody>
          <a:bodyPr>
            <a:normAutofit/>
          </a:bodyPr>
          <a:lstStyle/>
          <a:p>
            <a:pPr lvl="0" algn="just"/>
            <a:endParaRPr lang="he-IL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278158"/>
              </p:ext>
            </p:extLst>
          </p:nvPr>
        </p:nvGraphicFramePr>
        <p:xfrm>
          <a:off x="350520" y="838200"/>
          <a:ext cx="8412480" cy="5913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90980"/>
                <a:gridCol w="1384300"/>
                <a:gridCol w="1384300"/>
                <a:gridCol w="1384300"/>
                <a:gridCol w="1384300"/>
                <a:gridCol w="1384300"/>
              </a:tblGrid>
              <a:tr h="114300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ראשון</a:t>
                      </a:r>
                      <a:r>
                        <a:rPr lang="he-IL" baseline="0" dirty="0" smtClean="0"/>
                        <a:t> </a:t>
                      </a:r>
                    </a:p>
                    <a:p>
                      <a:pPr rtl="1"/>
                      <a:r>
                        <a:rPr lang="he-IL" baseline="0" dirty="0" smtClean="0"/>
                        <a:t>03.09.17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שני</a:t>
                      </a:r>
                    </a:p>
                    <a:p>
                      <a:pPr rtl="1"/>
                      <a:r>
                        <a:rPr lang="he-IL" dirty="0" smtClean="0"/>
                        <a:t>04.09.17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שלישי</a:t>
                      </a:r>
                    </a:p>
                    <a:p>
                      <a:pPr rtl="1"/>
                      <a:r>
                        <a:rPr lang="he-IL" dirty="0" smtClean="0"/>
                        <a:t>05.09.17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רביעי</a:t>
                      </a:r>
                    </a:p>
                    <a:p>
                      <a:pPr rtl="1"/>
                      <a:r>
                        <a:rPr lang="he-IL" dirty="0" smtClean="0"/>
                        <a:t>06.09.17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חמישי</a:t>
                      </a:r>
                    </a:p>
                    <a:p>
                      <a:pPr rtl="1"/>
                      <a:r>
                        <a:rPr lang="he-IL" dirty="0" smtClean="0"/>
                        <a:t>07.09.17</a:t>
                      </a:r>
                      <a:endParaRPr lang="he-IL" dirty="0"/>
                    </a:p>
                  </a:txBody>
                  <a:tcPr/>
                </a:tc>
              </a:tr>
              <a:tr h="914400">
                <a:tc rowSpan="2"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08:30-10:00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09:00-10:30 קליטה וארוחת בוקר</a:t>
                      </a:r>
                      <a:endParaRPr lang="he-I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דן מרידור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ראיונות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סמי</a:t>
                      </a:r>
                      <a:r>
                        <a:rPr lang="he-IL" baseline="0" dirty="0" smtClean="0"/>
                        <a:t> פרץ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גדעון סער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10:30-12:00 מפקד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המכללות + מד"ר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85800">
                <a:tc rowSpan="2"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10:30-12:00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ח"כ</a:t>
                      </a:r>
                      <a:r>
                        <a:rPr lang="he-IL" baseline="0" dirty="0" smtClean="0"/>
                        <a:t> ציפי לבני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אלוף (מיל') עמוס</a:t>
                      </a:r>
                      <a:r>
                        <a:rPr lang="he-IL" baseline="0" dirty="0" smtClean="0"/>
                        <a:t> ידלין</a:t>
                      </a:r>
                      <a:endParaRPr lang="he-IL" dirty="0" smtClean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משה כחלון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ח"כ פרופ' מנואל טרכטנברג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12:00-13:00 ארוחת צהריים חגיגית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57200">
                <a:tc rowSpan="2"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13:00-14:15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הצגת הצירים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סגן השר מייקל אורן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מר </a:t>
                      </a:r>
                      <a:r>
                        <a:rPr lang="he-IL" baseline="0" dirty="0" smtClean="0"/>
                        <a:t>א"ב יהושע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smtClean="0"/>
                        <a:t>?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858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13:00-14:15 מפגש צוותי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28600">
                <a:tc rowSpan="2"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14:30-16:00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ראיונות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אלוף (מיל') ד"ר אביחי מנדלבליט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מניסיונם של הבוגרים: אל"ם דדו בר כליפא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עיבוד צוותי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9144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ראיונות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סיווג הרצאות לפי צירי הלימוד</a:t>
            </a:r>
            <a:endParaRPr lang="he-IL" dirty="0"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588114"/>
              </p:ext>
            </p:extLst>
          </p:nvPr>
        </p:nvGraphicFramePr>
        <p:xfrm>
          <a:off x="457200" y="1600200"/>
          <a:ext cx="8229600" cy="2494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ציר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דוברים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הגנה לאומית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דן מרידור,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smtClean="0">
                          <a:solidFill>
                            <a:srgbClr val="FF0000"/>
                          </a:solidFill>
                        </a:rPr>
                        <a:t>עמוס ידלין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מדיני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rgbClr val="FF0000"/>
                          </a:solidFill>
                        </a:rPr>
                        <a:t>עמוס ידלין</a:t>
                      </a:r>
                      <a:r>
                        <a:rPr lang="he-IL" dirty="0" smtClean="0"/>
                        <a:t>, מייקל אורן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כלכלי</a:t>
                      </a:r>
                      <a:endParaRPr lang="he-IL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סמי פרץ, משה כחלון, מנואל טרכטנברג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חברתי</a:t>
                      </a:r>
                      <a:endParaRPr lang="he-IL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כללי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אביחי מנדלבליט, א"ב יהושע, ציפי לבני, גדעון סער, </a:t>
                      </a:r>
                      <a:r>
                        <a:rPr lang="he-IL" dirty="0" smtClean="0"/>
                        <a:t>אל"ם דדו בר כליפא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4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144</Words>
  <Application>Microsoft Office PowerPoint</Application>
  <PresentationFormat>‫הצגה על המסך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ערכת נושא Office</vt:lpstr>
      <vt:lpstr>שבוע פתיחה מחזור מ"ה, 03-07.09.17</vt:lpstr>
      <vt:lpstr>סיווג הרצאות לפי צירי הלימוד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Eli</dc:creator>
  <cp:lastModifiedBy>u45212</cp:lastModifiedBy>
  <cp:revision>70</cp:revision>
  <cp:lastPrinted>2017-08-02T05:22:51Z</cp:lastPrinted>
  <dcterms:created xsi:type="dcterms:W3CDTF">2015-10-15T19:05:43Z</dcterms:created>
  <dcterms:modified xsi:type="dcterms:W3CDTF">2017-08-02T15:15:53Z</dcterms:modified>
</cp:coreProperties>
</file>