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3" r:id="rId2"/>
    <p:sldId id="365" r:id="rId3"/>
    <p:sldId id="366" r:id="rId4"/>
    <p:sldId id="367" r:id="rId5"/>
    <p:sldId id="368" r:id="rId6"/>
    <p:sldId id="364" r:id="rId7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18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כ"ו/אייר/תש"ף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כ"ו/אייר/תש"ף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20 מאי 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079" y="783469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Leadership Skills </a:t>
            </a: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Week Content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827" y="1911791"/>
            <a:ext cx="10130028" cy="3570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Digital Transformation in </a:t>
            </a:r>
            <a:r>
              <a:rPr lang="en-US" sz="2800" dirty="0" smtClean="0"/>
              <a:t>Organizations </a:t>
            </a:r>
            <a:r>
              <a:rPr lang="en-US" sz="2800" dirty="0"/>
              <a:t>Workshop</a:t>
            </a:r>
          </a:p>
          <a:p>
            <a:pPr marL="45720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Choice </a:t>
            </a:r>
            <a:r>
              <a:rPr lang="en-US" sz="2800" dirty="0"/>
              <a:t>between: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Excellence in Leadership and Story</a:t>
            </a:r>
            <a:r>
              <a:rPr lang="he-IL" sz="2800" dirty="0"/>
              <a:t> </a:t>
            </a:r>
            <a:r>
              <a:rPr lang="en-US" sz="2800" dirty="0"/>
              <a:t>Telling Workshops</a:t>
            </a:r>
          </a:p>
          <a:p>
            <a:pPr marL="1200150" lvl="1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 smtClean="0"/>
              <a:t>Negotiation for Senior Leaders </a:t>
            </a:r>
            <a:r>
              <a:rPr lang="en-US" sz="2800" dirty="0"/>
              <a:t>Workshop</a:t>
            </a:r>
            <a:endParaRPr lang="he-IL" altLang="he-IL" sz="28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2C100F-135F-4F1A-86FF-A8AA9292B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5782" y="4947563"/>
            <a:ext cx="600891" cy="843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75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953" y="870385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Digital Transformation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in Organizations </a:t>
            </a: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Workshop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827" y="2397132"/>
            <a:ext cx="10130028" cy="2082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Facilitator: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Dr. Tomer Simon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Layout: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One session every day (10:30-12:00), except for the first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day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(10:00-12:00)</a:t>
            </a:r>
            <a:endParaRPr kumimoji="0" lang="he-IL" altLang="he-I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2C100F-135F-4F1A-86FF-A8AA9292B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835" y="4613812"/>
            <a:ext cx="724457" cy="110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915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953" y="665987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Negotiation </a:t>
            </a:r>
            <a:r>
              <a:rPr lang="en-US" altLang="he-IL" sz="3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for </a:t>
            </a: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Senior Leaders </a:t>
            </a:r>
            <a:r>
              <a:rPr lang="en-US" altLang="he-IL" sz="36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Workshop</a:t>
            </a:r>
            <a:endParaRPr lang="en-US" altLang="he-IL" sz="36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827" y="1796236"/>
            <a:ext cx="10130028" cy="4873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Facilitator: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Ken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Hyatt</a:t>
            </a:r>
            <a:endParaRPr lang="en-US" sz="2800" dirty="0">
              <a:solidFill>
                <a:prstClr val="black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Layout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00150" lvl="1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13:00-14:30 - independent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work under the direction of Ken (short test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cases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and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practice)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00150" lvl="1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800" dirty="0">
                <a:solidFill>
                  <a:prstClr val="black"/>
                </a:solidFill>
              </a:rPr>
              <a:t>15:00-17:00 </a:t>
            </a:r>
            <a:r>
              <a:rPr lang="en-US" altLang="he-IL" sz="2800" dirty="0" smtClean="0">
                <a:solidFill>
                  <a:prstClr val="black"/>
                </a:solidFill>
              </a:rPr>
              <a:t>- Zoom </a:t>
            </a:r>
            <a:r>
              <a:rPr lang="en-US" altLang="he-IL" sz="2800" dirty="0">
                <a:solidFill>
                  <a:prstClr val="black"/>
                </a:solidFill>
              </a:rPr>
              <a:t>lesson with Ken</a:t>
            </a:r>
          </a:p>
          <a:p>
            <a:pPr marL="457200" lvl="0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altLang="he-IL" sz="2800" b="1" dirty="0">
                <a:solidFill>
                  <a:prstClr val="black"/>
                </a:solidFill>
              </a:rPr>
              <a:t>Initial preparation: </a:t>
            </a:r>
            <a:r>
              <a:rPr lang="en-US" altLang="he-IL" sz="2800" dirty="0" smtClean="0">
                <a:solidFill>
                  <a:prstClr val="black"/>
                </a:solidFill>
              </a:rPr>
              <a:t>Filling </a:t>
            </a:r>
            <a:r>
              <a:rPr lang="en-US" altLang="he-IL" sz="2800" dirty="0">
                <a:solidFill>
                  <a:prstClr val="black"/>
                </a:solidFill>
              </a:rPr>
              <a:t>out a </a:t>
            </a:r>
            <a:r>
              <a:rPr lang="en-US" altLang="he-IL" sz="2800" dirty="0" smtClean="0">
                <a:solidFill>
                  <a:prstClr val="black"/>
                </a:solidFill>
              </a:rPr>
              <a:t>questionnaire</a:t>
            </a:r>
            <a:endParaRPr lang="en-US" sz="2800" dirty="0">
              <a:solidFill>
                <a:prstClr val="black"/>
              </a:solidFill>
            </a:endParaRPr>
          </a:p>
          <a:p>
            <a:pPr marL="1200150" lvl="1" indent="-457200" algn="l" rtl="0">
              <a:lnSpc>
                <a:spcPct val="15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endParaRPr lang="en-US" altLang="he-IL" sz="2800" dirty="0">
              <a:solidFill>
                <a:prstClr val="black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2C100F-135F-4F1A-86FF-A8AA9292B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105" y="4794069"/>
            <a:ext cx="655624" cy="99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123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953" y="731302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Excellence in Leadership Workshop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1827" y="1900740"/>
            <a:ext cx="10130028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Facilitator: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Harry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Gotsdiner</a:t>
            </a:r>
            <a:endParaRPr lang="en-US" sz="2800" dirty="0">
              <a:solidFill>
                <a:prstClr val="black"/>
              </a:solidFill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Layout: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Two sessions each day, Monday and Tuesday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he-IL" sz="2800" b="1" dirty="0">
                <a:solidFill>
                  <a:prstClr val="black"/>
                </a:solidFill>
              </a:rPr>
              <a:t>Initial preparation: </a:t>
            </a:r>
            <a:r>
              <a:rPr lang="en-US" altLang="he-IL" sz="2800" dirty="0" smtClean="0">
                <a:solidFill>
                  <a:prstClr val="black"/>
                </a:solidFill>
              </a:rPr>
              <a:t>Filling </a:t>
            </a:r>
            <a:r>
              <a:rPr lang="en-US" altLang="he-IL" sz="2800" dirty="0">
                <a:solidFill>
                  <a:prstClr val="black"/>
                </a:solidFill>
              </a:rPr>
              <a:t>out a </a:t>
            </a:r>
            <a:r>
              <a:rPr lang="en-US" altLang="he-IL" sz="2800" dirty="0" smtClean="0">
                <a:solidFill>
                  <a:prstClr val="black"/>
                </a:solidFill>
              </a:rPr>
              <a:t>questionnaire</a:t>
            </a:r>
            <a:endParaRPr lang="en-US" sz="2800" dirty="0">
              <a:solidFill>
                <a:prstClr val="black"/>
              </a:solidFill>
            </a:endParaRPr>
          </a:p>
          <a:p>
            <a:pPr marL="1200150" marR="0" lvl="1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he-IL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2C100F-135F-4F1A-86FF-A8AA9292B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7923" y="4342817"/>
            <a:ext cx="952500" cy="144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3801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953" y="705176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sz="40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Story Telling Workshop</a:t>
            </a:r>
            <a:endParaRPr lang="en-US" altLang="he-IL" sz="4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6FBBACAA-D2A9-4F7C-85FB-46E287B5B6E0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986" y="1836952"/>
            <a:ext cx="10130028" cy="135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Facilitator: </a:t>
            </a:r>
            <a:r>
              <a:rPr kumimoji="0" 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Merav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Rosenman</a:t>
            </a:r>
          </a:p>
          <a:p>
            <a:pPr marL="457200" marR="0" lvl="0" indent="-457200" algn="l" defTabSz="914400" rtl="0" eaLnBrk="1" fontAlgn="auto" latinLnBrk="0" hangingPunct="1">
              <a:lnSpc>
                <a:spcPct val="15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Layout: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Two sessions each day, Wednesday and Thursday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D2C100F-135F-4F1A-86FF-A8AA9292B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769" y="4859383"/>
            <a:ext cx="612654" cy="931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4452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640080"/>
            <a:ext cx="9637776" cy="1430696"/>
          </a:xfrm>
        </p:spPr>
        <p:txBody>
          <a:bodyPr>
            <a:normAutofit/>
          </a:bodyPr>
          <a:lstStyle/>
          <a:p>
            <a:pPr algn="ctr" rtl="0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 algn="r" rtl="0">
              <a:spcAft>
                <a:spcPts val="600"/>
              </a:spcAft>
            </a:pPr>
            <a:fld id="{6FBBACAA-D2A9-4F7C-85FB-46E287B5B6E0}" type="slidenum">
              <a:rPr lang="he-IL" smtClean="0"/>
              <a:pPr algn="r" rtl="0">
                <a:spcAft>
                  <a:spcPts val="600"/>
                </a:spcAft>
              </a:pPr>
              <a:t>6</a:t>
            </a:fld>
            <a:endParaRPr lang="he-IL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843128"/>
              </p:ext>
            </p:extLst>
          </p:nvPr>
        </p:nvGraphicFramePr>
        <p:xfrm>
          <a:off x="1161802" y="1733621"/>
          <a:ext cx="9868395" cy="40851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9403">
                  <a:extLst>
                    <a:ext uri="{9D8B030D-6E8A-4147-A177-3AD203B41FA5}">
                      <a16:colId xmlns:a16="http://schemas.microsoft.com/office/drawing/2014/main" val="2498144683"/>
                    </a:ext>
                  </a:extLst>
                </a:gridCol>
                <a:gridCol w="1212075">
                  <a:extLst>
                    <a:ext uri="{9D8B030D-6E8A-4147-A177-3AD203B41FA5}">
                      <a16:colId xmlns:a16="http://schemas.microsoft.com/office/drawing/2014/main" val="2581708712"/>
                    </a:ext>
                  </a:extLst>
                </a:gridCol>
                <a:gridCol w="1110343">
                  <a:extLst>
                    <a:ext uri="{9D8B030D-6E8A-4147-A177-3AD203B41FA5}">
                      <a16:colId xmlns:a16="http://schemas.microsoft.com/office/drawing/2014/main" val="3405849355"/>
                    </a:ext>
                  </a:extLst>
                </a:gridCol>
                <a:gridCol w="1149531">
                  <a:extLst>
                    <a:ext uri="{9D8B030D-6E8A-4147-A177-3AD203B41FA5}">
                      <a16:colId xmlns:a16="http://schemas.microsoft.com/office/drawing/2014/main" val="1446057724"/>
                    </a:ext>
                  </a:extLst>
                </a:gridCol>
                <a:gridCol w="1266305">
                  <a:extLst>
                    <a:ext uri="{9D8B030D-6E8A-4147-A177-3AD203B41FA5}">
                      <a16:colId xmlns:a16="http://schemas.microsoft.com/office/drawing/2014/main" val="1238883613"/>
                    </a:ext>
                  </a:extLst>
                </a:gridCol>
                <a:gridCol w="1116848">
                  <a:extLst>
                    <a:ext uri="{9D8B030D-6E8A-4147-A177-3AD203B41FA5}">
                      <a16:colId xmlns:a16="http://schemas.microsoft.com/office/drawing/2014/main" val="3779302246"/>
                    </a:ext>
                  </a:extLst>
                </a:gridCol>
                <a:gridCol w="735703">
                  <a:extLst>
                    <a:ext uri="{9D8B030D-6E8A-4147-A177-3AD203B41FA5}">
                      <a16:colId xmlns:a16="http://schemas.microsoft.com/office/drawing/2014/main" val="4129580137"/>
                    </a:ext>
                  </a:extLst>
                </a:gridCol>
                <a:gridCol w="1161881">
                  <a:extLst>
                    <a:ext uri="{9D8B030D-6E8A-4147-A177-3AD203B41FA5}">
                      <a16:colId xmlns:a16="http://schemas.microsoft.com/office/drawing/2014/main" val="2841486662"/>
                    </a:ext>
                  </a:extLst>
                </a:gridCol>
                <a:gridCol w="1106306">
                  <a:extLst>
                    <a:ext uri="{9D8B030D-6E8A-4147-A177-3AD203B41FA5}">
                      <a16:colId xmlns:a16="http://schemas.microsoft.com/office/drawing/2014/main" val="15533115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Hour</a:t>
                      </a:r>
                      <a:endParaRPr lang="he-I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Monday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Tuesday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Wednesday 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/>
                      <a:r>
                        <a:rPr lang="en-US" dirty="0"/>
                        <a:t>Thursday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9783690"/>
                  </a:ext>
                </a:extLst>
              </a:tr>
              <a:tr h="920284">
                <a:tc>
                  <a:txBody>
                    <a:bodyPr/>
                    <a:lstStyle/>
                    <a:p>
                      <a:pPr algn="l" rtl="0"/>
                      <a:r>
                        <a:rPr lang="he-IL" dirty="0"/>
                        <a:t>10:30-12:00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Digital Transformation in </a:t>
                      </a:r>
                      <a:r>
                        <a:rPr lang="en-US" dirty="0" smtClean="0"/>
                        <a:t>Organizations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Digital Transformation in </a:t>
                      </a:r>
                      <a:r>
                        <a:rPr lang="en-US" dirty="0" smtClean="0"/>
                        <a:t>Organizations</a:t>
                      </a:r>
                      <a:endParaRPr lang="he-IL" dirty="0"/>
                    </a:p>
                    <a:p>
                      <a:pPr algn="l" rtl="0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Digital Transformation in </a:t>
                      </a:r>
                      <a:r>
                        <a:rPr lang="en-US" dirty="0" smtClean="0"/>
                        <a:t>Organizations</a:t>
                      </a:r>
                      <a:endParaRPr lang="he-IL" dirty="0"/>
                    </a:p>
                    <a:p>
                      <a:pPr algn="l" rtl="0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Digital Transformation in </a:t>
                      </a:r>
                      <a:r>
                        <a:rPr lang="en-US" dirty="0" smtClean="0"/>
                        <a:t>Organizations</a:t>
                      </a:r>
                      <a:endParaRPr lang="he-IL" dirty="0"/>
                    </a:p>
                    <a:p>
                      <a:pPr algn="l" rtl="0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775039"/>
                  </a:ext>
                </a:extLst>
              </a:tr>
              <a:tr h="1250547">
                <a:tc>
                  <a:txBody>
                    <a:bodyPr/>
                    <a:lstStyle/>
                    <a:p>
                      <a:pPr algn="l" rtl="0"/>
                      <a:r>
                        <a:rPr lang="he-IL" dirty="0"/>
                        <a:t>13:00-14:30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Independent Learning and Negotiation Practice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alt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Excellence in Leadership </a:t>
                      </a:r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Independent Learning </a:t>
                      </a:r>
                      <a:r>
                        <a:rPr lang="en-US" sz="1200" kern="1200" dirty="0"/>
                        <a:t>and</a:t>
                      </a:r>
                      <a:r>
                        <a:rPr lang="en-US" sz="1200" dirty="0"/>
                        <a:t> Negotiation Practice</a:t>
                      </a:r>
                      <a:endParaRPr lang="he-IL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altLang="he-IL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Excellence in Leadership </a:t>
                      </a:r>
                      <a:endParaRPr lang="he-IL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/>
                      <a:endParaRPr lang="he-IL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Independent Learning and Negotiation Practice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Story Telling</a:t>
                      </a:r>
                      <a:endParaRPr lang="he-IL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/>
                        <a:t>Independent Learning and Negotiation Practice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sz="1600" dirty="0"/>
                        <a:t>Story Telling</a:t>
                      </a:r>
                      <a:endParaRPr lang="he-IL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653596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algn="l" rtl="0"/>
                      <a:r>
                        <a:rPr lang="he-IL" dirty="0"/>
                        <a:t>15:00-16:30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alt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Excellence in Leadership 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alt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Excellence in Leadership 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Story-Telling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Story-Telling</a:t>
                      </a:r>
                      <a:endParaRPr lang="he-IL" dirty="0"/>
                    </a:p>
                    <a:p>
                      <a:pPr algn="l" rtl="0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6430764"/>
                  </a:ext>
                </a:extLst>
              </a:tr>
              <a:tr h="423345">
                <a:tc>
                  <a:txBody>
                    <a:bodyPr/>
                    <a:lstStyle/>
                    <a:p>
                      <a:pPr algn="l" rtl="0"/>
                      <a:r>
                        <a:rPr lang="he-IL" dirty="0"/>
                        <a:t>15:00-17:00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Negotiation Workshop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Negotiation Workshop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Negotiation Workshop</a:t>
                      </a:r>
                      <a:endParaRPr kumimoji="0" lang="he-IL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n-US" dirty="0"/>
                        <a:t>Negotiation Workshop</a:t>
                      </a:r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27639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26482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10912</TotalTime>
  <Words>212</Words>
  <Application>Microsoft Office PowerPoint</Application>
  <PresentationFormat>Widescreen</PresentationFormat>
  <Paragraphs>57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David</vt:lpstr>
      <vt:lpstr>Levenim MT</vt:lpstr>
      <vt:lpstr>Times New Roman</vt:lpstr>
      <vt:lpstr>ערכת נושא Office</vt:lpstr>
      <vt:lpstr>Leadership Skills Week Content</vt:lpstr>
      <vt:lpstr>Digital Transformation in Organizations Workshop</vt:lpstr>
      <vt:lpstr>Negotiation for Senior Leaders Workshop</vt:lpstr>
      <vt:lpstr>Excellence in Leadership Workshop</vt:lpstr>
      <vt:lpstr>Story Telling Workshop</vt:lpstr>
      <vt:lpstr>Schedule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375</cp:revision>
  <cp:lastPrinted>2019-08-30T14:02:34Z</cp:lastPrinted>
  <dcterms:created xsi:type="dcterms:W3CDTF">2017-08-17T05:53:13Z</dcterms:created>
  <dcterms:modified xsi:type="dcterms:W3CDTF">2020-05-20T07:05:43Z</dcterms:modified>
</cp:coreProperties>
</file>