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</p:sldIdLst>
  <p:sldSz cx="12192000" cy="6858000"/>
  <p:notesSz cx="6807200" cy="9906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-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F07FC-7C32-4EA5-98E8-5FF6FE7D301A}" type="datetimeFigureOut">
              <a:rPr lang="he-IL" smtClean="0"/>
              <a:t>א'/אלול/תשע"ח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4FA77-0067-42ED-9BB7-5697E73D7B6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71318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F07FC-7C32-4EA5-98E8-5FF6FE7D301A}" type="datetimeFigureOut">
              <a:rPr lang="he-IL" smtClean="0"/>
              <a:t>א'/אלול/תשע"ח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4FA77-0067-42ED-9BB7-5697E73D7B6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38895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F07FC-7C32-4EA5-98E8-5FF6FE7D301A}" type="datetimeFigureOut">
              <a:rPr lang="he-IL" smtClean="0"/>
              <a:t>א'/אלול/תשע"ח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4FA77-0067-42ED-9BB7-5697E73D7B6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609763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47C38622-DDE0-401A-AD5F-D2214EE1E622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7170804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F07FC-7C32-4EA5-98E8-5FF6FE7D301A}" type="datetimeFigureOut">
              <a:rPr lang="he-IL" smtClean="0"/>
              <a:t>א'/אלול/תשע"ח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4FA77-0067-42ED-9BB7-5697E73D7B6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38478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F07FC-7C32-4EA5-98E8-5FF6FE7D301A}" type="datetimeFigureOut">
              <a:rPr lang="he-IL" smtClean="0"/>
              <a:t>א'/אלול/תשע"ח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4FA77-0067-42ED-9BB7-5697E73D7B6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4236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F07FC-7C32-4EA5-98E8-5FF6FE7D301A}" type="datetimeFigureOut">
              <a:rPr lang="he-IL" smtClean="0"/>
              <a:t>א'/אלול/תשע"ח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4FA77-0067-42ED-9BB7-5697E73D7B6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10228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F07FC-7C32-4EA5-98E8-5FF6FE7D301A}" type="datetimeFigureOut">
              <a:rPr lang="he-IL" smtClean="0"/>
              <a:t>א'/אלול/תשע"ח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4FA77-0067-42ED-9BB7-5697E73D7B6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8286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F07FC-7C32-4EA5-98E8-5FF6FE7D301A}" type="datetimeFigureOut">
              <a:rPr lang="he-IL" smtClean="0"/>
              <a:t>א'/אלול/תשע"ח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4FA77-0067-42ED-9BB7-5697E73D7B6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62258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F07FC-7C32-4EA5-98E8-5FF6FE7D301A}" type="datetimeFigureOut">
              <a:rPr lang="he-IL" smtClean="0"/>
              <a:t>א'/אלול/תשע"ח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4FA77-0067-42ED-9BB7-5697E73D7B6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36546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F07FC-7C32-4EA5-98E8-5FF6FE7D301A}" type="datetimeFigureOut">
              <a:rPr lang="he-IL" smtClean="0"/>
              <a:t>א'/אלול/תשע"ח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4FA77-0067-42ED-9BB7-5697E73D7B6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99912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F07FC-7C32-4EA5-98E8-5FF6FE7D301A}" type="datetimeFigureOut">
              <a:rPr lang="he-IL" smtClean="0"/>
              <a:t>א'/אלול/תשע"ח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4FA77-0067-42ED-9BB7-5697E73D7B6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66098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F07FC-7C32-4EA5-98E8-5FF6FE7D301A}" type="datetimeFigureOut">
              <a:rPr lang="he-IL" smtClean="0"/>
              <a:t>א'/אלול/תשע"ח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C4FA77-0067-42ED-9BB7-5697E73D7B6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62945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מציין מיקום של מספר שקופית 1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52B3944-91FB-42BE-8887-F16ED675222C}" type="slidenum">
              <a:rPr altLang="he-IL" smtClean="0">
                <a:solidFill>
                  <a:srgbClr val="9D8F88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pPr/>
              <a:t>1</a:t>
            </a:fld>
            <a:endParaRPr altLang="he-IL" smtClean="0">
              <a:solidFill>
                <a:srgbClr val="9D8F88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8611" name="TextBox 5"/>
          <p:cNvSpPr txBox="1">
            <a:spLocks noChangeArrowheads="1"/>
          </p:cNvSpPr>
          <p:nvPr/>
        </p:nvSpPr>
        <p:spPr bwMode="auto">
          <a:xfrm>
            <a:off x="1524000" y="-100013"/>
            <a:ext cx="9144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150000"/>
              </a:lnSpc>
            </a:pPr>
            <a:r>
              <a:rPr lang="he-IL" altLang="he-IL" sz="3200" b="1" dirty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משתתפים </a:t>
            </a:r>
            <a:r>
              <a:rPr lang="he-IL" altLang="he-IL" sz="3200" b="1" dirty="0" err="1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במב"ל</a:t>
            </a:r>
            <a:r>
              <a:rPr lang="he-IL" altLang="he-IL" sz="3200" b="1" dirty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מחזור מ"ו</a:t>
            </a:r>
          </a:p>
        </p:txBody>
      </p:sp>
      <p:sp>
        <p:nvSpPr>
          <p:cNvPr id="68612" name="TextBox 1"/>
          <p:cNvSpPr txBox="1">
            <a:spLocks noChangeArrowheads="1"/>
          </p:cNvSpPr>
          <p:nvPr/>
        </p:nvSpPr>
        <p:spPr bwMode="auto">
          <a:xfrm>
            <a:off x="4872038" y="2133600"/>
            <a:ext cx="57959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he-IL" altLang="he-IL"/>
          </a:p>
        </p:txBody>
      </p:sp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7754395"/>
              </p:ext>
            </p:extLst>
          </p:nvPr>
        </p:nvGraphicFramePr>
        <p:xfrm>
          <a:off x="101598" y="1125539"/>
          <a:ext cx="11950702" cy="584574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707243"/>
                <a:gridCol w="1707243"/>
                <a:gridCol w="1681645"/>
                <a:gridCol w="1719761"/>
                <a:gridCol w="1720324"/>
                <a:gridCol w="1707243"/>
                <a:gridCol w="1707243"/>
              </a:tblGrid>
              <a:tr h="368185">
                <a:tc gridSpan="3">
                  <a:txBody>
                    <a:bodyPr/>
                    <a:lstStyle/>
                    <a:p>
                      <a:pPr algn="ctr" rtl="1"/>
                      <a:r>
                        <a:rPr lang="he-IL" sz="1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צה"ל</a:t>
                      </a:r>
                      <a:endParaRPr lang="he-IL" sz="1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משרד </a:t>
                      </a:r>
                      <a:r>
                        <a:rPr lang="he-IL" sz="1200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רוה"ם</a:t>
                      </a:r>
                      <a:endParaRPr lang="he-IL" sz="1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ביטחון פנים</a:t>
                      </a:r>
                      <a:endParaRPr lang="he-IL" sz="1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משרדי</a:t>
                      </a:r>
                      <a:r>
                        <a:rPr lang="he-IL" sz="12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ממשלה</a:t>
                      </a:r>
                      <a:endParaRPr lang="he-IL" sz="1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בינ"ל</a:t>
                      </a:r>
                      <a:endParaRPr lang="he-IL" sz="1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</a:tr>
              <a:tr h="741631">
                <a:tc>
                  <a:txBody>
                    <a:bodyPr/>
                    <a:lstStyle/>
                    <a:p>
                      <a:pPr lvl="0" algn="ctr" rtl="1"/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אל"ם איציק כהן</a:t>
                      </a:r>
                    </a:p>
                    <a:p>
                      <a:pPr lvl="0" algn="ctr" rtl="1"/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052-9208884</a:t>
                      </a: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אל"ם עומר </a:t>
                      </a:r>
                      <a:r>
                        <a:rPr lang="he-IL" sz="12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טישלר</a:t>
                      </a:r>
                      <a:endParaRPr lang="en-US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052-9282503</a:t>
                      </a:r>
                      <a:endParaRPr lang="he-IL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אל"ם גלעד בירן</a:t>
                      </a:r>
                      <a:endParaRPr lang="en-US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lvl="0" algn="ctr" rtl="1"/>
                      <a:r>
                        <a:rPr lang="en-US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052-9200947</a:t>
                      </a:r>
                      <a:endParaRPr lang="he-IL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צבי ישראלי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050-6982354</a:t>
                      </a:r>
                    </a:p>
                    <a:p>
                      <a:pPr algn="ctr" rtl="1"/>
                      <a:r>
                        <a:rPr lang="he-IL" sz="1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(שירות)</a:t>
                      </a:r>
                      <a:endParaRPr lang="he-IL" sz="1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1" eaLnBrk="1" latinLnBrk="0" hangingPunct="1"/>
                      <a:r>
                        <a:rPr lang="he-IL" sz="12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תנ"צ מיכאל שפשק</a:t>
                      </a:r>
                    </a:p>
                    <a:p>
                      <a:pPr marL="0" algn="ctr" defTabSz="685800" rtl="1" eaLnBrk="1" latinLnBrk="0" hangingPunct="1"/>
                      <a:r>
                        <a:rPr lang="he-IL" sz="12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050-7241543</a:t>
                      </a:r>
                    </a:p>
                    <a:p>
                      <a:pPr marL="0" algn="ctr" defTabSz="685800" rtl="1" eaLnBrk="1" latinLnBrk="0" hangingPunct="1"/>
                      <a:r>
                        <a:rPr lang="he-IL" sz="12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(משטרה)</a:t>
                      </a:r>
                      <a:endParaRPr lang="he-IL" sz="12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T="45705" marB="45705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אליעז לוף</a:t>
                      </a:r>
                    </a:p>
                    <a:p>
                      <a:pPr lvl="0" algn="ctr" rtl="1"/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050-6300432</a:t>
                      </a:r>
                    </a:p>
                    <a:p>
                      <a:pPr algn="ctr" rtl="1"/>
                      <a:r>
                        <a:rPr lang="he-IL" sz="1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(משרד החוץ)</a:t>
                      </a:r>
                      <a:endParaRPr lang="he-IL" sz="1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100" b="1" dirty="0" smtClean="0">
                          <a:latin typeface="Calibri" panose="020F0502020204030204" pitchFamily="34" charset="0"/>
                          <a:cs typeface="David" panose="020E0502060401010101" pitchFamily="34" charset="-79"/>
                        </a:rPr>
                        <a:t>COL James Priest</a:t>
                      </a:r>
                    </a:p>
                    <a:p>
                      <a:pPr lvl="0" algn="ctr" rtl="1"/>
                      <a:r>
                        <a:rPr lang="en-US" sz="1100" b="1" dirty="0" smtClean="0">
                          <a:latin typeface="Calibri" panose="020F0502020204030204" pitchFamily="34" charset="0"/>
                          <a:cs typeface="David" panose="020E0502060401010101" pitchFamily="34" charset="-79"/>
                        </a:rPr>
                        <a:t>052-6661864</a:t>
                      </a:r>
                    </a:p>
                    <a:p>
                      <a:pPr lvl="0" algn="ctr" rtl="1"/>
                      <a:r>
                        <a:rPr lang="en-US" sz="1100" b="1" dirty="0" smtClean="0">
                          <a:latin typeface="Calibri" panose="020F0502020204030204" pitchFamily="34" charset="0"/>
                          <a:cs typeface="David" panose="020E0502060401010101" pitchFamily="34" charset="-79"/>
                        </a:rPr>
                        <a:t>(UK)</a:t>
                      </a:r>
                      <a:endParaRPr lang="he-IL" sz="1100" b="1" dirty="0" smtClean="0">
                        <a:latin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</a:tr>
              <a:tr h="726390"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אל"ם יהודה ואך</a:t>
                      </a:r>
                      <a:endParaRPr lang="en-US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052-9200424</a:t>
                      </a:r>
                      <a:endParaRPr lang="he-IL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אל"ם גיא לוי</a:t>
                      </a:r>
                      <a:endParaRPr lang="en-US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lvl="0" algn="ctr" rtl="1"/>
                      <a:r>
                        <a:rPr lang="en-US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052-9420380</a:t>
                      </a:r>
                    </a:p>
                    <a:p>
                      <a:pPr lvl="0" algn="ctr" rtl="1"/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</a:t>
                      </a:r>
                      <a:r>
                        <a:rPr lang="he-IL" sz="12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ז"י</a:t>
                      </a:r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)</a:t>
                      </a: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אל"ם יהודה </a:t>
                      </a:r>
                      <a:r>
                        <a:rPr lang="he-IL" sz="12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אלמקיס</a:t>
                      </a:r>
                      <a:endParaRPr lang="en-US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lvl="0" algn="ctr" rtl="1"/>
                      <a:r>
                        <a:rPr lang="en-US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052-9270888</a:t>
                      </a:r>
                      <a:endParaRPr lang="he-IL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דרור </a:t>
                      </a:r>
                      <a:r>
                        <a:rPr lang="he-IL" sz="12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פירדלר</a:t>
                      </a:r>
                      <a:endParaRPr lang="he-IL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054-9391972</a:t>
                      </a:r>
                    </a:p>
                    <a:p>
                      <a:pPr algn="ctr" rtl="1"/>
                      <a:r>
                        <a:rPr lang="he-IL" sz="1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(נציבות)</a:t>
                      </a: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marL="0" algn="ctr" defTabSz="685800" rtl="1" eaLnBrk="1" latinLnBrk="0" hangingPunct="1"/>
                      <a:r>
                        <a:rPr lang="he-IL" sz="12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נצ"מ יגאל חדד</a:t>
                      </a:r>
                    </a:p>
                    <a:p>
                      <a:pPr marL="0" algn="ctr" defTabSz="685800" rtl="1" eaLnBrk="1" latinLnBrk="0" hangingPunct="1"/>
                      <a:r>
                        <a:rPr lang="he-IL" sz="12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050-6274208</a:t>
                      </a:r>
                    </a:p>
                    <a:p>
                      <a:pPr marL="0" algn="ctr" defTabSz="685800" rtl="1" eaLnBrk="1" latinLnBrk="0" hangingPunct="1"/>
                      <a:r>
                        <a:rPr lang="he-IL" sz="12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(משטרה)</a:t>
                      </a:r>
                      <a:endParaRPr lang="he-IL" sz="12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T="45705" marB="45705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רחל שני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050-6203833</a:t>
                      </a:r>
                    </a:p>
                    <a:p>
                      <a:pPr algn="ctr" rtl="1"/>
                      <a:r>
                        <a:rPr lang="he-IL" sz="1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(משרד החוץ)</a:t>
                      </a:r>
                      <a:endParaRPr lang="he-IL" sz="1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100" b="1" dirty="0" smtClean="0">
                          <a:latin typeface="Calibri" panose="020F0502020204030204" pitchFamily="34" charset="0"/>
                          <a:cs typeface="David" panose="020E0502060401010101" pitchFamily="34" charset="-79"/>
                        </a:rPr>
                        <a:t>COL Patrick </a:t>
                      </a:r>
                      <a:r>
                        <a:rPr lang="en-US" sz="1100" b="1" dirty="0" err="1" smtClean="0">
                          <a:latin typeface="Calibri" panose="020F0502020204030204" pitchFamily="34" charset="0"/>
                          <a:cs typeface="David" panose="020E0502060401010101" pitchFamily="34" charset="-79"/>
                        </a:rPr>
                        <a:t>Lemyre</a:t>
                      </a:r>
                      <a:r>
                        <a:rPr lang="en-US" sz="1100" b="1" baseline="0" dirty="0" smtClean="0">
                          <a:latin typeface="Calibri" panose="020F0502020204030204" pitchFamily="34" charset="0"/>
                          <a:cs typeface="David" panose="020E0502060401010101" pitchFamily="34" charset="-79"/>
                        </a:rPr>
                        <a:t> </a:t>
                      </a:r>
                    </a:p>
                    <a:p>
                      <a:pPr lvl="0" algn="ctr" rtl="1"/>
                      <a:r>
                        <a:rPr lang="en-US" sz="1100" b="1" baseline="0" dirty="0" smtClean="0">
                          <a:latin typeface="Calibri" panose="020F0502020204030204" pitchFamily="34" charset="0"/>
                          <a:cs typeface="David" panose="020E0502060401010101" pitchFamily="34" charset="-79"/>
                        </a:rPr>
                        <a:t>054-5265706</a:t>
                      </a:r>
                    </a:p>
                    <a:p>
                      <a:pPr lvl="0" algn="ctr" rtl="1"/>
                      <a:r>
                        <a:rPr lang="en-US" sz="1100" b="1" dirty="0" smtClean="0">
                          <a:latin typeface="Calibri" panose="020F0502020204030204" pitchFamily="34" charset="0"/>
                          <a:cs typeface="David" panose="020E0502060401010101" pitchFamily="34" charset="-79"/>
                        </a:rPr>
                        <a:t>(Canada)</a:t>
                      </a:r>
                      <a:endParaRPr lang="he-IL" sz="1100" dirty="0" smtClean="0">
                        <a:latin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</a:tr>
              <a:tr h="726423"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אל"ם חן אלמוג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052-9274479</a:t>
                      </a: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סא"ל מאיה </a:t>
                      </a:r>
                      <a:r>
                        <a:rPr lang="he-IL" sz="12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גולדשמיט</a:t>
                      </a:r>
                      <a:endParaRPr lang="en-US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052-9452064</a:t>
                      </a:r>
                      <a:endParaRPr lang="he-IL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אל"ם שי חנונה</a:t>
                      </a:r>
                      <a:endParaRPr lang="en-US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lvl="0" algn="ctr" rtl="1"/>
                      <a:r>
                        <a:rPr lang="en-US" sz="1200" b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058-6016002</a:t>
                      </a:r>
                      <a:endParaRPr lang="he-IL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קובי פאר</a:t>
                      </a:r>
                    </a:p>
                    <a:p>
                      <a:pPr lvl="0" algn="ctr" rtl="1"/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050-6292060</a:t>
                      </a:r>
                    </a:p>
                    <a:p>
                      <a:pPr algn="ctr" rtl="1"/>
                      <a:r>
                        <a:rPr lang="he-IL" sz="1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(וא"א)</a:t>
                      </a: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נצ"מ הדס מדמוני</a:t>
                      </a:r>
                    </a:p>
                    <a:p>
                      <a:pPr algn="ctr" rtl="1"/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050-6274887</a:t>
                      </a:r>
                    </a:p>
                    <a:p>
                      <a:pPr algn="ctr" rtl="1"/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(משטרה)</a:t>
                      </a:r>
                      <a:endParaRPr lang="he-IL" sz="12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אייל כליף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050-6291261</a:t>
                      </a:r>
                    </a:p>
                    <a:p>
                      <a:pPr algn="ctr" rtl="1"/>
                      <a:r>
                        <a:rPr lang="he-IL" sz="1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(משרד הביטחון)</a:t>
                      </a:r>
                      <a:endParaRPr lang="he-IL" sz="1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100" b="1" dirty="0" smtClean="0">
                          <a:latin typeface="Calibri" panose="020F0502020204030204" pitchFamily="34" charset="0"/>
                          <a:cs typeface="David" panose="020E0502060401010101" pitchFamily="34" charset="-79"/>
                        </a:rPr>
                        <a:t>LTC Seth </a:t>
                      </a:r>
                      <a:r>
                        <a:rPr lang="en-US" sz="1100" b="1" dirty="0" err="1" smtClean="0">
                          <a:latin typeface="Calibri" panose="020F0502020204030204" pitchFamily="34" charset="0"/>
                          <a:cs typeface="David" panose="020E0502060401010101" pitchFamily="34" charset="-79"/>
                        </a:rPr>
                        <a:t>MaCutcheon</a:t>
                      </a:r>
                      <a:r>
                        <a:rPr lang="en-US" sz="1100" b="1" baseline="0" dirty="0" smtClean="0">
                          <a:latin typeface="Calibri" panose="020F0502020204030204" pitchFamily="34" charset="0"/>
                          <a:cs typeface="David" panose="020E0502060401010101" pitchFamily="34" charset="-79"/>
                        </a:rPr>
                        <a:t> </a:t>
                      </a:r>
                    </a:p>
                    <a:p>
                      <a:pPr lvl="0" algn="ctr" rtl="1"/>
                      <a:r>
                        <a:rPr lang="en-US" sz="1100" b="1" baseline="0" dirty="0" smtClean="0">
                          <a:latin typeface="Calibri" panose="020F0502020204030204" pitchFamily="34" charset="0"/>
                          <a:cs typeface="David" panose="020E0502060401010101" pitchFamily="34" charset="-79"/>
                        </a:rPr>
                        <a:t>+1703-282-6514</a:t>
                      </a:r>
                    </a:p>
                    <a:p>
                      <a:pPr lvl="0" algn="ctr" rtl="1"/>
                      <a:r>
                        <a:rPr lang="en-US" sz="1100" b="1" dirty="0" smtClean="0">
                          <a:latin typeface="Calibri" panose="020F0502020204030204" pitchFamily="34" charset="0"/>
                          <a:cs typeface="David" panose="020E0502060401010101" pitchFamily="34" charset="-79"/>
                        </a:rPr>
                        <a:t>(USMC)</a:t>
                      </a:r>
                      <a:endParaRPr lang="he-IL" sz="1100" b="1" dirty="0">
                        <a:latin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</a:tr>
              <a:tr h="525313">
                <a:tc>
                  <a:txBody>
                    <a:bodyPr/>
                    <a:lstStyle/>
                    <a:p>
                      <a:pPr lvl="0" algn="ctr" rtl="1"/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אל"ם יאיר </a:t>
                      </a:r>
                      <a:r>
                        <a:rPr lang="he-IL" sz="12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נתנס</a:t>
                      </a:r>
                      <a:endParaRPr lang="en-US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lvl="0" algn="ctr" rtl="1"/>
                      <a:r>
                        <a:rPr lang="en-US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052-9254101</a:t>
                      </a:r>
                      <a:endParaRPr lang="he-IL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אל"ם אלון </a:t>
                      </a:r>
                      <a:r>
                        <a:rPr lang="he-IL" sz="12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מדנס</a:t>
                      </a:r>
                      <a:endParaRPr lang="he-IL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lvl="0" algn="ctr" rtl="1"/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052-9200206</a:t>
                      </a: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סא"ל שחר שפירא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052-9456934</a:t>
                      </a:r>
                    </a:p>
                    <a:p>
                      <a:pPr lvl="0" algn="ctr" rtl="1"/>
                      <a:endParaRPr lang="he-IL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רונן הררי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050-6231939</a:t>
                      </a:r>
                    </a:p>
                    <a:p>
                      <a:pPr algn="ctr" rtl="1"/>
                      <a:r>
                        <a:rPr lang="he-IL" sz="1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(וא"א)</a:t>
                      </a:r>
                      <a:endParaRPr lang="he-IL" sz="1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גנ"ם</a:t>
                      </a:r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לבנה שי לוי</a:t>
                      </a:r>
                      <a:endParaRPr lang="en-US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/>
                      <a:r>
                        <a:rPr lang="en-US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050-6278603</a:t>
                      </a:r>
                      <a:endParaRPr lang="he-IL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/>
                      <a:r>
                        <a:rPr lang="he-IL" sz="1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(שב"ס)</a:t>
                      </a:r>
                      <a:endParaRPr lang="he-IL" sz="1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אייל ארגוב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050-3086282</a:t>
                      </a:r>
                    </a:p>
                    <a:p>
                      <a:pPr algn="ctr" rtl="1"/>
                      <a:r>
                        <a:rPr lang="he-IL" sz="1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(בנק ישראל)</a:t>
                      </a:r>
                      <a:endParaRPr lang="he-IL" sz="1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100" b="1" dirty="0" smtClean="0">
                          <a:latin typeface="Calibri" panose="020F0502020204030204" pitchFamily="34" charset="0"/>
                          <a:cs typeface="David" panose="020E0502060401010101" pitchFamily="34" charset="-79"/>
                        </a:rPr>
                        <a:t>LTC Klaus </a:t>
                      </a:r>
                      <a:r>
                        <a:rPr lang="en-US" sz="1100" b="1" dirty="0" err="1" smtClean="0">
                          <a:latin typeface="Calibri" panose="020F0502020204030204" pitchFamily="34" charset="0"/>
                          <a:cs typeface="David" panose="020E0502060401010101" pitchFamily="34" charset="-79"/>
                        </a:rPr>
                        <a:t>Harrer</a:t>
                      </a:r>
                      <a:endParaRPr lang="en-US" sz="1100" b="1" dirty="0" smtClean="0">
                        <a:latin typeface="Calibri" panose="020F0502020204030204" pitchFamily="34" charset="0"/>
                        <a:cs typeface="David" panose="020E0502060401010101" pitchFamily="34" charset="-79"/>
                      </a:endParaRPr>
                    </a:p>
                    <a:p>
                      <a:pPr lvl="0" algn="ctr" rtl="1"/>
                      <a:r>
                        <a:rPr lang="en-US" sz="1100" b="1" dirty="0" smtClean="0">
                          <a:latin typeface="Calibri" panose="020F0502020204030204" pitchFamily="34" charset="0"/>
                          <a:cs typeface="David" panose="020E0502060401010101" pitchFamily="34" charset="-79"/>
                        </a:rPr>
                        <a:t>058-5115010</a:t>
                      </a:r>
                    </a:p>
                    <a:p>
                      <a:pPr lvl="0" algn="ctr" rtl="1"/>
                      <a:r>
                        <a:rPr lang="en-US" sz="1100" b="1" dirty="0" smtClean="0">
                          <a:latin typeface="Calibri" panose="020F0502020204030204" pitchFamily="34" charset="0"/>
                          <a:cs typeface="David" panose="020E0502060401010101" pitchFamily="34" charset="-79"/>
                        </a:rPr>
                        <a:t>(Germany)</a:t>
                      </a:r>
                      <a:endParaRPr lang="he-IL" sz="1100" b="1" dirty="0" smtClean="0">
                        <a:latin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</a:tr>
              <a:tr h="726472">
                <a:tc>
                  <a:txBody>
                    <a:bodyPr/>
                    <a:lstStyle/>
                    <a:p>
                      <a:pPr lvl="0" algn="ctr" rtl="1"/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אל"ם מנור ינאי</a:t>
                      </a:r>
                    </a:p>
                    <a:p>
                      <a:pPr lvl="0" algn="ctr" rtl="1"/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052-9275668</a:t>
                      </a: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אל"ם יריב בן-עזרא</a:t>
                      </a:r>
                      <a:endParaRPr lang="en-US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052-9200217</a:t>
                      </a:r>
                      <a:endParaRPr lang="he-IL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אל"ם גיא לוי</a:t>
                      </a:r>
                      <a:endParaRPr lang="en-US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052-9278891</a:t>
                      </a:r>
                      <a:endParaRPr lang="he-IL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(ח"י)</a:t>
                      </a: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רוה"ם</a:t>
                      </a:r>
                      <a:r>
                        <a:rPr lang="he-IL" sz="1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- 4</a:t>
                      </a: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אסף </a:t>
                      </a:r>
                      <a:r>
                        <a:rPr lang="he-IL" sz="12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רפלד</a:t>
                      </a:r>
                      <a:endParaRPr lang="he-IL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lvl="0" algn="ctr" rtl="1"/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050-6218215</a:t>
                      </a:r>
                    </a:p>
                    <a:p>
                      <a:pPr algn="ctr" rtl="1"/>
                      <a:r>
                        <a:rPr lang="he-IL" sz="1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(רשות </a:t>
                      </a:r>
                      <a:r>
                        <a:rPr lang="he-IL" sz="1200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המקרקיעין</a:t>
                      </a:r>
                      <a:r>
                        <a:rPr lang="he-IL" sz="1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)</a:t>
                      </a:r>
                      <a:endParaRPr lang="he-IL" sz="1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100" b="1" dirty="0" smtClean="0">
                          <a:latin typeface="Calibri" panose="020F0502020204030204" pitchFamily="34" charset="0"/>
                          <a:cs typeface="David" panose="020E0502060401010101" pitchFamily="34" charset="-79"/>
                        </a:rPr>
                        <a:t>COL </a:t>
                      </a:r>
                      <a:r>
                        <a:rPr lang="en-US" sz="1100" b="1" dirty="0" err="1" smtClean="0">
                          <a:latin typeface="Calibri" panose="020F0502020204030204" pitchFamily="34" charset="0"/>
                          <a:cs typeface="David" panose="020E0502060401010101" pitchFamily="34" charset="-79"/>
                        </a:rPr>
                        <a:t>Teng</a:t>
                      </a:r>
                      <a:r>
                        <a:rPr lang="en-US" sz="1100" b="1" dirty="0" smtClean="0">
                          <a:latin typeface="Calibri" panose="020F0502020204030204" pitchFamily="34" charset="0"/>
                          <a:cs typeface="David" panose="020E0502060401010101" pitchFamily="34" charset="-79"/>
                        </a:rPr>
                        <a:t> Shin Fong</a:t>
                      </a:r>
                    </a:p>
                    <a:p>
                      <a:pPr lvl="0" algn="ctr" rtl="1"/>
                      <a:r>
                        <a:rPr lang="en-US" sz="1100" b="1" dirty="0" smtClean="0">
                          <a:latin typeface="Calibri" panose="020F0502020204030204" pitchFamily="34" charset="0"/>
                          <a:cs typeface="David" panose="020E0502060401010101" pitchFamily="34" charset="-79"/>
                        </a:rPr>
                        <a:t>058-6085330</a:t>
                      </a:r>
                    </a:p>
                    <a:p>
                      <a:pPr lvl="0" algn="ctr" rtl="1"/>
                      <a:r>
                        <a:rPr lang="en-US" sz="1100" b="1" dirty="0" smtClean="0">
                          <a:latin typeface="Calibri" panose="020F0502020204030204" pitchFamily="34" charset="0"/>
                          <a:cs typeface="David" panose="020E0502060401010101" pitchFamily="34" charset="-79"/>
                        </a:rPr>
                        <a:t>(Singapore)</a:t>
                      </a:r>
                      <a:endParaRPr lang="he-IL" sz="1100" b="1" dirty="0" smtClean="0">
                        <a:latin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</a:tr>
              <a:tr h="741631"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אל"ם שי חיים טייב</a:t>
                      </a:r>
                      <a:endParaRPr lang="en-US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052-9279919</a:t>
                      </a:r>
                      <a:endParaRPr lang="he-IL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סא"ל ענבל דה פז</a:t>
                      </a:r>
                      <a:endParaRPr lang="en-US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052-9202692</a:t>
                      </a:r>
                      <a:endParaRPr lang="he-IL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סא"ל סמואל</a:t>
                      </a:r>
                      <a:r>
                        <a:rPr lang="he-IL" sz="12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200" b="1" baseline="0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בומנדיל</a:t>
                      </a:r>
                      <a:endParaRPr lang="en-US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052-9272841</a:t>
                      </a:r>
                    </a:p>
                  </a:txBody>
                  <a:tcPr marT="45705" marB="45705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דגנית שי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050-6232704</a:t>
                      </a:r>
                    </a:p>
                    <a:p>
                      <a:pPr algn="ctr" rtl="1"/>
                      <a:r>
                        <a:rPr lang="he-IL" sz="1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(מבקר המדינה)</a:t>
                      </a:r>
                      <a:endParaRPr lang="he-IL" sz="1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100" b="1" dirty="0" smtClean="0">
                          <a:latin typeface="Calibri" panose="020F0502020204030204" pitchFamily="34" charset="0"/>
                          <a:cs typeface="David" panose="020E0502060401010101" pitchFamily="34" charset="-79"/>
                        </a:rPr>
                        <a:t>BRIG Raju </a:t>
                      </a:r>
                      <a:r>
                        <a:rPr lang="en-US" sz="1100" b="1" dirty="0" err="1" smtClean="0">
                          <a:latin typeface="Calibri" panose="020F0502020204030204" pitchFamily="34" charset="0"/>
                          <a:cs typeface="David" panose="020E0502060401010101" pitchFamily="34" charset="-79"/>
                        </a:rPr>
                        <a:t>Baijal</a:t>
                      </a:r>
                      <a:endParaRPr lang="en-US" sz="1100" b="1" dirty="0" smtClean="0">
                        <a:latin typeface="Calibri" panose="020F0502020204030204" pitchFamily="34" charset="0"/>
                        <a:cs typeface="David" panose="020E0502060401010101" pitchFamily="34" charset="-79"/>
                      </a:endParaRPr>
                    </a:p>
                    <a:p>
                      <a:pPr lvl="0" algn="ctr" rtl="1"/>
                      <a:r>
                        <a:rPr lang="en-US" sz="1100" b="1" dirty="0" smtClean="0">
                          <a:latin typeface="Calibri" panose="020F0502020204030204" pitchFamily="34" charset="0"/>
                          <a:cs typeface="David" panose="020E0502060401010101" pitchFamily="34" charset="-79"/>
                        </a:rPr>
                        <a:t>058-5599194</a:t>
                      </a:r>
                    </a:p>
                    <a:p>
                      <a:pPr lvl="0" algn="ctr" rtl="1"/>
                      <a:r>
                        <a:rPr lang="en-US" sz="1100" b="1" dirty="0" smtClean="0">
                          <a:latin typeface="Calibri" panose="020F0502020204030204" pitchFamily="34" charset="0"/>
                          <a:cs typeface="David" panose="020E0502060401010101" pitchFamily="34" charset="-79"/>
                        </a:rPr>
                        <a:t>(India)</a:t>
                      </a:r>
                      <a:endParaRPr lang="he-IL" sz="1100" b="1" dirty="0" smtClean="0">
                        <a:latin typeface="Calibri" panose="020F0502020204030204" pitchFamily="34" charset="0"/>
                        <a:cs typeface="David" panose="020E0502060401010101" pitchFamily="34" charset="-79"/>
                      </a:endParaRPr>
                    </a:p>
                    <a:p>
                      <a:pPr algn="ctr" rtl="1"/>
                      <a:endParaRPr lang="he-IL" sz="1100" dirty="0">
                        <a:latin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</a:tr>
              <a:tr h="525313"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אל"ם מירב בריקמן</a:t>
                      </a:r>
                      <a:endParaRPr lang="en-US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052-9277779</a:t>
                      </a:r>
                      <a:endParaRPr lang="he-IL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אל"ם חיים רבן</a:t>
                      </a:r>
                      <a:endParaRPr lang="en-US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lvl="0" algn="ctr" rtl="1"/>
                      <a:r>
                        <a:rPr lang="en-US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052-9255396</a:t>
                      </a:r>
                      <a:endParaRPr lang="he-IL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lvl="0" algn="ctr" rtl="1"/>
                      <a:endParaRPr lang="he-IL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אופיר דיין</a:t>
                      </a:r>
                    </a:p>
                    <a:p>
                      <a:pPr algn="ctr" rtl="1"/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050-4039340</a:t>
                      </a:r>
                    </a:p>
                    <a:p>
                      <a:pPr algn="ctr" rtl="1"/>
                      <a:r>
                        <a:rPr lang="he-IL" sz="1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(רפא"ל)</a:t>
                      </a:r>
                      <a:endParaRPr lang="he-IL" sz="1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100" b="1" dirty="0" smtClean="0">
                          <a:latin typeface="+mn-lt"/>
                          <a:cs typeface="David" panose="020E0502060401010101" pitchFamily="34" charset="-79"/>
                        </a:rPr>
                        <a:t>Col Eros </a:t>
                      </a:r>
                      <a:r>
                        <a:rPr lang="en-US" sz="1100" b="1" dirty="0" err="1" smtClean="0">
                          <a:latin typeface="+mn-lt"/>
                          <a:cs typeface="David" panose="020E0502060401010101" pitchFamily="34" charset="-79"/>
                        </a:rPr>
                        <a:t>Zaniboni</a:t>
                      </a:r>
                      <a:endParaRPr lang="en-US" sz="1100" b="1" dirty="0" smtClean="0">
                        <a:latin typeface="+mn-lt"/>
                        <a:cs typeface="David" panose="020E0502060401010101" pitchFamily="34" charset="-79"/>
                      </a:endParaRPr>
                    </a:p>
                    <a:p>
                      <a:pPr algn="ctr" rtl="1"/>
                      <a:r>
                        <a:rPr lang="en-US" sz="1100" b="1" dirty="0" smtClean="0">
                          <a:latin typeface="+mn-lt"/>
                          <a:cs typeface="David" panose="020E0502060401010101" pitchFamily="34" charset="-79"/>
                        </a:rPr>
                        <a:t>050-9044924</a:t>
                      </a:r>
                    </a:p>
                    <a:p>
                      <a:pPr algn="ctr" rtl="1"/>
                      <a:r>
                        <a:rPr lang="en-US" sz="1200" dirty="0" smtClean="0">
                          <a:latin typeface="+mn-lt"/>
                          <a:cs typeface="David" panose="020E0502060401010101" pitchFamily="34" charset="-79"/>
                        </a:rPr>
                        <a:t>(Italy)</a:t>
                      </a:r>
                      <a:endParaRPr lang="he-IL" sz="1200" dirty="0">
                        <a:latin typeface="+mn-lt"/>
                        <a:cs typeface="David" panose="020E0502060401010101" pitchFamily="34" charset="-79"/>
                      </a:endParaRPr>
                    </a:p>
                  </a:txBody>
                  <a:tcPr marT="45705" marB="45705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14577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סה"כ - </a:t>
                      </a:r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42</a:t>
                      </a:r>
                      <a:endParaRPr lang="he-IL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1"/>
                      <a:endParaRPr lang="he-IL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he-IL" sz="1200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צה"ל - 20</a:t>
                      </a:r>
                    </a:p>
                  </a:txBody>
                  <a:tcPr marT="45705" marB="45705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רפא"ל - 1</a:t>
                      </a:r>
                      <a:endParaRPr lang="he-IL" sz="1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ביטחון פנים -4</a:t>
                      </a:r>
                      <a:endParaRPr lang="he-IL" sz="1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נוספים - </a:t>
                      </a:r>
                      <a:r>
                        <a:rPr lang="he-IL" sz="1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6</a:t>
                      </a:r>
                      <a:endParaRPr lang="he-IL" sz="1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בינ"ל - 7</a:t>
                      </a:r>
                      <a:endParaRPr lang="he-IL" sz="1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391810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1863</TotalTime>
  <Words>275</Words>
  <Application>Microsoft Office PowerPoint</Application>
  <PresentationFormat>מסך רחב</PresentationFormat>
  <Paragraphs>122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David</vt:lpstr>
      <vt:lpstr>Tahoma</vt:lpstr>
      <vt:lpstr>Times New Roman</vt:lpstr>
      <vt:lpstr>ערכת נושא Office</vt:lpstr>
      <vt:lpstr>מצגת של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u26646</dc:creator>
  <cp:lastModifiedBy>u26646</cp:lastModifiedBy>
  <cp:revision>19</cp:revision>
  <cp:lastPrinted>2018-08-12T14:13:31Z</cp:lastPrinted>
  <dcterms:created xsi:type="dcterms:W3CDTF">2018-08-06T07:27:03Z</dcterms:created>
  <dcterms:modified xsi:type="dcterms:W3CDTF">2018-08-12T15:51:19Z</dcterms:modified>
</cp:coreProperties>
</file>