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07200" cy="9906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31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889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976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7080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4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23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022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28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225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654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991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09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07FC-7C32-4EA5-98E8-5FF6FE7D301A}" type="datetimeFigureOut">
              <a:rPr lang="he-IL" smtClean="0"/>
              <a:t>א'/אלול/תשע"ח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94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מציין מיקום של מספר שקופית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2B3944-91FB-42BE-8887-F16ED675222C}" type="slidenum">
              <a:rPr altLang="he-IL" smtClean="0">
                <a:solidFill>
                  <a:srgbClr val="9D8F88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/>
              <a:t>1</a:t>
            </a:fld>
            <a:endParaRPr altLang="he-IL" smtClean="0">
              <a:solidFill>
                <a:srgbClr val="9D8F88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611" name="TextBox 5"/>
          <p:cNvSpPr txBox="1">
            <a:spLocks noChangeArrowheads="1"/>
          </p:cNvSpPr>
          <p:nvPr/>
        </p:nvSpPr>
        <p:spPr bwMode="auto">
          <a:xfrm>
            <a:off x="1524000" y="-10001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משתתפים </a:t>
            </a:r>
            <a:r>
              <a:rPr lang="he-IL" altLang="he-IL" sz="3200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מ"ו</a:t>
            </a:r>
          </a:p>
        </p:txBody>
      </p:sp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4872038" y="2133600"/>
            <a:ext cx="5795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altLang="he-IL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754395"/>
              </p:ext>
            </p:extLst>
          </p:nvPr>
        </p:nvGraphicFramePr>
        <p:xfrm>
          <a:off x="101598" y="1125539"/>
          <a:ext cx="11950702" cy="5845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07243"/>
                <a:gridCol w="1707243"/>
                <a:gridCol w="1681645"/>
                <a:gridCol w="1719761"/>
                <a:gridCol w="1720324"/>
                <a:gridCol w="1707243"/>
                <a:gridCol w="1707243"/>
              </a:tblGrid>
              <a:tr h="368185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 </a:t>
                      </a: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רוה"ם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ביטחון פנים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משרדי</a:t>
                      </a:r>
                      <a:r>
                        <a:rPr lang="he-IL" sz="1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ממשלה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41631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איציק כהן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052-9208884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עומר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052-9282503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גלעד בירן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052-9200947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ישראלי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050-6982354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(שירות)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תנ"צ מיכאל שפשק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050-7241543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אליעז לוף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050-6300432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החוץ)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James Priest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052-6661864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(UK)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39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יהודה ואך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052-9200424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גיא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052-9420380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ז"י</a:t>
                      </a: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יהודה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אלמקיס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052-9270888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פירדלר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054-9391972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(נציבות)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נצ"מ יגאל חדד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050-6274208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רחל שני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050-6203833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החוץ)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Patrick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Lemyre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lvl="0" algn="ctr" rtl="1"/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054-5265706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(Canada)</a:t>
                      </a:r>
                      <a:endParaRPr lang="he-IL" sz="1100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חן אלמוג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052-9274479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מאיה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גולדשמיט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052-9452064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חנונה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058-6016002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קובי פאר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050-6292060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(וא"א)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נצ"מ הדס מדמוני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050-6274887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כליף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050-6291261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הביטחון)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LTC Seth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MaCutcheon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lvl="0" algn="ctr" rtl="1"/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+1703-282-6514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(USMC)</a:t>
                      </a:r>
                      <a:endParaRPr lang="he-IL" sz="1100" b="1" dirty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525313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יאיר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052-9254101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אלון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מדנס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052-9200206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שחר שפירא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052-9456934</a:t>
                      </a:r>
                    </a:p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 הררי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050-6231939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(וא"א)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גנ"ם</a:t>
                      </a: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לבנה שי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050-6278603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(שב"ס)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ארגוב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050-3086282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(בנק ישראל)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LTC Klaus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Harrer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058-5115010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(Germany)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472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מנור ינאי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052-9275668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יריב בן-עזרא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052-9200217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גיא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052-9278891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(ח"י)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רוה"ם</a:t>
                      </a: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- 4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רפלד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050-6218215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(רשות </a:t>
                      </a: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המקרקיעין</a:t>
                      </a: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Shin Fong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058-6085330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(Singapore)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41631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חיים טייב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052-9279919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ענבל דה פז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052-9202692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סמואל</a:t>
                      </a:r>
                      <a:r>
                        <a:rPr lang="he-IL" sz="12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052-9272841</a:t>
                      </a:r>
                    </a:p>
                  </a:txBody>
                  <a:tcPr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דגנית שי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050-6232704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(מבקר המדינה)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BRIG Raju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Baijal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058-5599194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(India)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100" dirty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52531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מירב בריקמן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052-9277779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חיים רבן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052-9255396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 דיין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050-4039340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(רפא"ל)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Col Eros </a:t>
                      </a:r>
                      <a:r>
                        <a:rPr lang="en-US" sz="1100" b="1" dirty="0" err="1" smtClean="0">
                          <a:latin typeface="+mn-lt"/>
                          <a:cs typeface="David" panose="020E0502060401010101" pitchFamily="34" charset="-79"/>
                        </a:rPr>
                        <a:t>Zaniboni</a:t>
                      </a:r>
                      <a:endParaRPr lang="en-US" sz="1100" b="1" dirty="0" smtClean="0">
                        <a:latin typeface="+mn-lt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050-9044924</a:t>
                      </a:r>
                    </a:p>
                    <a:p>
                      <a:pPr algn="ctr" rtl="1"/>
                      <a:r>
                        <a:rPr lang="en-US" sz="1200" dirty="0" smtClean="0">
                          <a:latin typeface="+mn-lt"/>
                          <a:cs typeface="David" panose="020E0502060401010101" pitchFamily="34" charset="-79"/>
                        </a:rPr>
                        <a:t>(Italy)</a:t>
                      </a:r>
                      <a:endParaRPr lang="he-IL" sz="1200" dirty="0">
                        <a:latin typeface="+mn-lt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457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- </a:t>
                      </a: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42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 - 20</a:t>
                      </a: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רפא"ל - 1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ביטחון פנים -4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נוספים - </a:t>
                      </a: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 - 7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18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275</Words>
  <Application>Microsoft Office PowerPoint</Application>
  <PresentationFormat>מסך רחב</PresentationFormat>
  <Paragraphs>122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Tahoma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u26646</dc:creator>
  <cp:lastModifiedBy>u26646</cp:lastModifiedBy>
  <cp:revision>19</cp:revision>
  <cp:lastPrinted>2018-08-12T14:13:31Z</cp:lastPrinted>
  <dcterms:created xsi:type="dcterms:W3CDTF">2018-08-06T07:27:03Z</dcterms:created>
  <dcterms:modified xsi:type="dcterms:W3CDTF">2018-08-12T15:51:19Z</dcterms:modified>
</cp:coreProperties>
</file>