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100" d="100"/>
          <a:sy n="100" d="100"/>
        </p:scale>
        <p:origin x="72" y="-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1318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8895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60976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7C38622-DDE0-401A-AD5F-D2214EE1E622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70804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3847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23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022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286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225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3654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991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609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F07FC-7C32-4EA5-98E8-5FF6FE7D301A}" type="datetimeFigureOut">
              <a:rPr lang="he-IL" smtClean="0"/>
              <a:t>כ"ז/אב/תשע"ח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4FA77-0067-42ED-9BB7-5697E73D7B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6294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מציין מיקום של מספר שקופית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52B3944-91FB-42BE-8887-F16ED675222C}" type="slidenum">
              <a:rPr altLang="he-IL" smtClean="0">
                <a:solidFill>
                  <a:srgbClr val="9D8F88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pPr/>
              <a:t>1</a:t>
            </a:fld>
            <a:endParaRPr altLang="he-IL" smtClean="0">
              <a:solidFill>
                <a:srgbClr val="9D8F88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8611" name="TextBox 5"/>
          <p:cNvSpPr txBox="1">
            <a:spLocks noChangeArrowheads="1"/>
          </p:cNvSpPr>
          <p:nvPr/>
        </p:nvSpPr>
        <p:spPr bwMode="auto">
          <a:xfrm>
            <a:off x="1524000" y="-100013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משתתפים </a:t>
            </a:r>
            <a:r>
              <a:rPr lang="he-IL" altLang="he-IL" sz="3200" b="1" dirty="0" err="1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altLang="he-IL" sz="3200" b="1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מחזור מ"ו</a:t>
            </a:r>
          </a:p>
        </p:txBody>
      </p:sp>
      <p:sp>
        <p:nvSpPr>
          <p:cNvPr id="68612" name="TextBox 1"/>
          <p:cNvSpPr txBox="1">
            <a:spLocks noChangeArrowheads="1"/>
          </p:cNvSpPr>
          <p:nvPr/>
        </p:nvSpPr>
        <p:spPr bwMode="auto">
          <a:xfrm>
            <a:off x="4872038" y="2133600"/>
            <a:ext cx="57959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he-IL" altLang="he-IL"/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877482"/>
              </p:ext>
            </p:extLst>
          </p:nvPr>
        </p:nvGraphicFramePr>
        <p:xfrm>
          <a:off x="101598" y="1125539"/>
          <a:ext cx="11950702" cy="58457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07243"/>
                <a:gridCol w="1707243"/>
                <a:gridCol w="1681645"/>
                <a:gridCol w="1719761"/>
                <a:gridCol w="1720324"/>
                <a:gridCol w="1707243"/>
                <a:gridCol w="1707243"/>
              </a:tblGrid>
              <a:tr h="368185">
                <a:tc gridSpan="3"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צה"ל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משרד </a:t>
                      </a:r>
                      <a:r>
                        <a:rPr lang="he-IL" sz="12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רוה"ם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ביטחון פנים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משרדי</a:t>
                      </a:r>
                      <a:r>
                        <a:rPr lang="he-IL" sz="12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ממשלה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741631"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איציק כהן</a:t>
                      </a: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052-9208884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עומר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טישלר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052-9282503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גלעד בירן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052-9200947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צבי ישראלי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050-6982354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(שירות)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תנ"צ מיכאל שפשק</a:t>
                      </a:r>
                    </a:p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050-7241543</a:t>
                      </a:r>
                    </a:p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(משטרה)</a:t>
                      </a:r>
                      <a:endParaRPr lang="he-IL" sz="12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אליעז לוף</a:t>
                      </a: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050-6300432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(משרד החוץ)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COL James </a:t>
                      </a:r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Priest</a:t>
                      </a: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052-6661864</a:t>
                      </a:r>
                      <a:endParaRPr lang="en-US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(UK)</a:t>
                      </a:r>
                      <a:endParaRPr lang="he-IL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72639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יהודה ואך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052-9200424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גיא לוי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052-9420380</a:t>
                      </a: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ז"י</a:t>
                      </a: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יהודה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אלמקיס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052-9270888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דרור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פירדלר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054-9391972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(נציבות)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נצ"מ יגאל חדד</a:t>
                      </a:r>
                    </a:p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050-6274208</a:t>
                      </a:r>
                    </a:p>
                    <a:p>
                      <a:pPr marL="0" algn="ctr" defTabSz="685800" rtl="1" eaLnBrk="1" latinLnBrk="0" hangingPunct="1"/>
                      <a:r>
                        <a:rPr lang="he-IL" sz="1200" b="1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(משטרה)</a:t>
                      </a:r>
                      <a:endParaRPr lang="he-IL" sz="12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רחל שני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(משרד החוץ)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COL Patrick </a:t>
                      </a:r>
                      <a:r>
                        <a:rPr lang="en-US" sz="1100" b="1" dirty="0" err="1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Lemyre</a:t>
                      </a:r>
                      <a:r>
                        <a:rPr lang="en-US" sz="1100" b="1" baseline="0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lvl="0" algn="ctr" rtl="1"/>
                      <a:r>
                        <a:rPr lang="en-US" sz="1100" b="1" baseline="0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054-5265706</a:t>
                      </a: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(Canada</a:t>
                      </a:r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)</a:t>
                      </a:r>
                      <a:endParaRPr lang="he-IL" sz="1100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726423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חן אלמוג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052-9274479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סא"ל מאיה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גולדשמיט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052-9452064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שי חנונה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058-6016002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קובי פאר</a:t>
                      </a: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050-6292060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(וא"א)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נצ"מ הדס מדמוני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050-6274887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(משטרה)</a:t>
                      </a:r>
                      <a:endParaRPr lang="he-IL" sz="12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אייל כליף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050-6291261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(משרד הביטחון)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LTC Seth </a:t>
                      </a:r>
                      <a:r>
                        <a:rPr lang="en-US" sz="1100" b="1" dirty="0" err="1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MaCutcheon</a:t>
                      </a:r>
                      <a:r>
                        <a:rPr lang="en-US" sz="1100" b="1" baseline="0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</a:p>
                    <a:p>
                      <a:pPr lvl="0" algn="ctr" rtl="1"/>
                      <a:r>
                        <a:rPr lang="en-US" sz="1100" b="1" baseline="0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+1703-282-6514</a:t>
                      </a: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(USMC</a:t>
                      </a:r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)</a:t>
                      </a:r>
                      <a:endParaRPr lang="he-IL" sz="1100" b="1" dirty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525313"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יאיר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נתנס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052-9254101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אלון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מדנס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052-9200206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סא"ל שחר שפירא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052-9456934</a:t>
                      </a:r>
                    </a:p>
                    <a:p>
                      <a:pPr lvl="0" algn="ctr" rtl="1"/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רונן הררי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050-6231939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(וא"א)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גנ"ם</a:t>
                      </a: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לבנה שי לוי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050-6278603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(שב"ס)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נעמה קאופמן פס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050-6207341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(משרד הכלכלה)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LTC Klaus </a:t>
                      </a:r>
                      <a:r>
                        <a:rPr lang="en-US" sz="1100" b="1" dirty="0" err="1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Harrer</a:t>
                      </a:r>
                      <a:endParaRPr lang="en-US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058-5115010</a:t>
                      </a:r>
                      <a:endParaRPr lang="en-US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(Germany)</a:t>
                      </a:r>
                      <a:endParaRPr lang="he-IL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726472"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מנור ינאי</a:t>
                      </a: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052-9275668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יריב בן-עזרא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052-9200217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גיא לוי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052-9278891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(ח"י)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רוה"ם</a:t>
                      </a:r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- 4</a:t>
                      </a: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אייל ארגוב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050-3086282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(בנק ישראל)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COL </a:t>
                      </a:r>
                      <a:r>
                        <a:rPr lang="en-US" sz="1100" b="1" dirty="0" err="1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Teng</a:t>
                      </a:r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 Shin </a:t>
                      </a:r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Fong</a:t>
                      </a:r>
                    </a:p>
                    <a:p>
                      <a:pPr lvl="0" algn="ctr" rtl="1"/>
                      <a:r>
                        <a:rPr lang="en-US" sz="1100" b="1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058-6085330</a:t>
                      </a:r>
                      <a:endParaRPr lang="en-US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(Singapore)</a:t>
                      </a:r>
                      <a:endParaRPr lang="he-IL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741631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שי חיים טייב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052-9279919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סא"ל ענבל דה פז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052-9202692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אסף </a:t>
                      </a:r>
                      <a:r>
                        <a:rPr lang="he-IL" sz="1200" b="1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רפלד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050-6218215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(רשות </a:t>
                      </a:r>
                      <a:r>
                        <a:rPr lang="he-IL" sz="12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המקרקיעין</a:t>
                      </a:r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BRIG </a:t>
                      </a:r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Raju </a:t>
                      </a:r>
                      <a:r>
                        <a:rPr lang="en-US" sz="1100" b="1" dirty="0" err="1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Baijal</a:t>
                      </a:r>
                      <a:endParaRPr lang="en-US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058-5599194</a:t>
                      </a:r>
                      <a:endParaRPr lang="en-US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100" b="1" dirty="0" smtClean="0">
                          <a:latin typeface="Calibri" panose="020F0502020204030204" pitchFamily="34" charset="0"/>
                          <a:cs typeface="David" panose="020E0502060401010101" pitchFamily="34" charset="-79"/>
                        </a:rPr>
                        <a:t>(India)</a:t>
                      </a:r>
                      <a:endParaRPr lang="he-IL" sz="1100" b="1" dirty="0" smtClean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endParaRPr lang="he-IL" sz="1100" dirty="0">
                        <a:latin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</a:tr>
              <a:tr h="525313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מירב בריקמן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052-9277779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חיים רבן</a:t>
                      </a:r>
                      <a:endParaRPr lang="en-US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lvl="0" algn="ctr" rtl="1"/>
                      <a:r>
                        <a:rPr lang="en-US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052-9255396</a:t>
                      </a:r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lvl="0" algn="ctr" rtl="1"/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אופיר דיין</a:t>
                      </a:r>
                    </a:p>
                    <a:p>
                      <a:pPr algn="ctr" rtl="1"/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050-4039340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(רפא"ל)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דגנית שי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050-6232704</a:t>
                      </a:r>
                    </a:p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(מבקר המדינה)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100" b="1" dirty="0" smtClean="0">
                          <a:latin typeface="+mn-lt"/>
                          <a:cs typeface="David" panose="020E0502060401010101" pitchFamily="34" charset="-79"/>
                        </a:rPr>
                        <a:t>Col </a:t>
                      </a:r>
                      <a:r>
                        <a:rPr lang="en-US" sz="1100" b="1" dirty="0" smtClean="0">
                          <a:latin typeface="+mn-lt"/>
                          <a:cs typeface="David" panose="020E0502060401010101" pitchFamily="34" charset="-79"/>
                        </a:rPr>
                        <a:t>Eros </a:t>
                      </a:r>
                      <a:r>
                        <a:rPr lang="en-US" sz="1100" b="1" dirty="0" err="1" smtClean="0">
                          <a:latin typeface="+mn-lt"/>
                          <a:cs typeface="David" panose="020E0502060401010101" pitchFamily="34" charset="-79"/>
                        </a:rPr>
                        <a:t>Zaniboni</a:t>
                      </a:r>
                      <a:endParaRPr lang="en-US" sz="1100" b="1" dirty="0" smtClean="0">
                        <a:latin typeface="+mn-lt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en-US" sz="1100" b="1" dirty="0" smtClean="0">
                          <a:latin typeface="+mn-lt"/>
                          <a:cs typeface="David" panose="020E0502060401010101" pitchFamily="34" charset="-79"/>
                        </a:rPr>
                        <a:t>050-9044924</a:t>
                      </a:r>
                      <a:endParaRPr lang="en-US" sz="1100" b="1" dirty="0" smtClean="0">
                        <a:latin typeface="+mn-lt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en-US" sz="1200" dirty="0" smtClean="0">
                          <a:latin typeface="+mn-lt"/>
                          <a:cs typeface="David" panose="020E0502060401010101" pitchFamily="34" charset="-79"/>
                        </a:rPr>
                        <a:t>(Italy)</a:t>
                      </a:r>
                      <a:endParaRPr lang="he-IL" sz="1200" dirty="0">
                        <a:latin typeface="+mn-lt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4577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200" b="1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סה"כ - 42</a:t>
                      </a: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1"/>
                      <a:endParaRPr lang="he-IL" sz="1200" b="1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he-IL" sz="1200" kern="1200" dirty="0" smtClean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צה"ל - 19</a:t>
                      </a: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רפא"ל - 1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ביטחון פנים -4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נוספים - 7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2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 - 7</a:t>
                      </a:r>
                      <a:endParaRPr lang="he-IL" sz="12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T="45705" marB="45705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9181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278</Words>
  <Application>Microsoft Office PowerPoint</Application>
  <PresentationFormat>מסך רחב</PresentationFormat>
  <Paragraphs>122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David</vt:lpstr>
      <vt:lpstr>Tahoma</vt:lpstr>
      <vt:lpstr>Times New Roman</vt:lpstr>
      <vt:lpstr>ערכת נושא Office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u26646</dc:creator>
  <cp:lastModifiedBy>u26646</cp:lastModifiedBy>
  <cp:revision>14</cp:revision>
  <dcterms:created xsi:type="dcterms:W3CDTF">2018-08-06T07:27:03Z</dcterms:created>
  <dcterms:modified xsi:type="dcterms:W3CDTF">2018-08-08T15:06:37Z</dcterms:modified>
</cp:coreProperties>
</file>