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handoutMasterIdLst>
    <p:handoutMasterId r:id="rId16"/>
  </p:handoutMasterIdLst>
  <p:sldIdLst>
    <p:sldId id="256" r:id="rId2"/>
    <p:sldId id="257" r:id="rId3"/>
    <p:sldId id="270" r:id="rId4"/>
    <p:sldId id="258" r:id="rId5"/>
    <p:sldId id="260" r:id="rId6"/>
    <p:sldId id="261" r:id="rId7"/>
    <p:sldId id="262" r:id="rId8"/>
    <p:sldId id="267" r:id="rId9"/>
    <p:sldId id="268" r:id="rId10"/>
    <p:sldId id="269" r:id="rId11"/>
    <p:sldId id="271" r:id="rId12"/>
    <p:sldId id="273" r:id="rId13"/>
    <p:sldId id="272" r:id="rId14"/>
  </p:sldIdLst>
  <p:sldSz cx="12188825" cy="6858000"/>
  <p:notesSz cx="6858000" cy="9144000"/>
  <p:defaultTextStyle>
    <a:defPPr algn="r" rtl="1">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599" autoAdjust="0"/>
  </p:normalViewPr>
  <p:slideViewPr>
    <p:cSldViewPr>
      <p:cViewPr varScale="1">
        <p:scale>
          <a:sx n="72" d="100"/>
          <a:sy n="72" d="100"/>
        </p:scale>
        <p:origin x="642" y="66"/>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101FF-A8B7-43A4-8D41-CD9943E22C11}" type="doc">
      <dgm:prSet loTypeId="urn:microsoft.com/office/officeart/2005/8/layout/bProcess4" loCatId="process" qsTypeId="urn:microsoft.com/office/officeart/2005/8/quickstyle/simple1" qsCatId="simple" csTypeId="urn:microsoft.com/office/officeart/2005/8/colors/colorful5" csCatId="colorful" phldr="1"/>
      <dgm:spPr/>
      <dgm:t>
        <a:bodyPr/>
        <a:lstStyle/>
        <a:p>
          <a:pPr rtl="1"/>
          <a:endParaRPr lang="he-IL"/>
        </a:p>
      </dgm:t>
    </dgm:pt>
    <dgm:pt modelId="{3835A7B6-5D4F-4408-B338-D272CB1E2902}">
      <dgm:prSet phldrT="[טקסט]"/>
      <dgm:spPr/>
      <dgm:t>
        <a:bodyPr/>
        <a:lstStyle/>
        <a:p>
          <a:pPr rtl="1"/>
          <a:r>
            <a:rPr lang="he-IL" dirty="0">
              <a:solidFill>
                <a:schemeClr val="bg1"/>
              </a:solidFill>
            </a:rPr>
            <a:t>מפגשים מגוונים</a:t>
          </a:r>
          <a:br>
            <a:rPr lang="en-US" dirty="0">
              <a:solidFill>
                <a:schemeClr val="bg1"/>
              </a:solidFill>
            </a:rPr>
          </a:br>
          <a:r>
            <a:rPr lang="he-IL" dirty="0">
              <a:solidFill>
                <a:schemeClr val="bg1"/>
              </a:solidFill>
            </a:rPr>
            <a:t>בחירת בכירים "עוברי מליאה"</a:t>
          </a:r>
        </a:p>
      </dgm:t>
    </dgm:pt>
    <dgm:pt modelId="{E370EA8F-44A0-437A-BA60-F0F245A39B23}" type="parTrans" cxnId="{2F19F482-4321-4392-92E2-F38EFC046AD6}">
      <dgm:prSet/>
      <dgm:spPr/>
      <dgm:t>
        <a:bodyPr/>
        <a:lstStyle/>
        <a:p>
          <a:pPr rtl="1"/>
          <a:endParaRPr lang="he-IL">
            <a:solidFill>
              <a:schemeClr val="bg1"/>
            </a:solidFill>
          </a:endParaRPr>
        </a:p>
      </dgm:t>
    </dgm:pt>
    <dgm:pt modelId="{CBC965D6-B412-496F-93A6-08BB5024455D}" type="sibTrans" cxnId="{2F19F482-4321-4392-92E2-F38EFC046AD6}">
      <dgm:prSet/>
      <dgm:spPr/>
      <dgm:t>
        <a:bodyPr/>
        <a:lstStyle/>
        <a:p>
          <a:pPr rtl="1"/>
          <a:endParaRPr lang="he-IL">
            <a:solidFill>
              <a:schemeClr val="bg1"/>
            </a:solidFill>
          </a:endParaRPr>
        </a:p>
      </dgm:t>
    </dgm:pt>
    <dgm:pt modelId="{3FDD04D2-283B-48C4-B418-86815A5140FC}">
      <dgm:prSet phldrT="[טקסט]"/>
      <dgm:spPr/>
      <dgm:t>
        <a:bodyPr/>
        <a:lstStyle/>
        <a:p>
          <a:pPr rtl="1"/>
          <a:r>
            <a:rPr lang="he-IL" dirty="0">
              <a:solidFill>
                <a:schemeClr val="bg1"/>
              </a:solidFill>
            </a:rPr>
            <a:t>גיוון/רוחב </a:t>
          </a:r>
          <a:br>
            <a:rPr lang="en-US" dirty="0">
              <a:solidFill>
                <a:schemeClr val="bg1"/>
              </a:solidFill>
            </a:rPr>
          </a:br>
          <a:r>
            <a:rPr lang="en-US" dirty="0">
              <a:solidFill>
                <a:schemeClr val="bg1"/>
              </a:solidFill>
            </a:rPr>
            <a:t>VS</a:t>
          </a:r>
          <a:br>
            <a:rPr lang="en-US" dirty="0">
              <a:solidFill>
                <a:schemeClr val="bg1"/>
              </a:solidFill>
            </a:rPr>
          </a:br>
          <a:r>
            <a:rPr lang="he-IL" dirty="0">
              <a:solidFill>
                <a:schemeClr val="bg1"/>
              </a:solidFill>
            </a:rPr>
            <a:t>עומק</a:t>
          </a:r>
        </a:p>
      </dgm:t>
    </dgm:pt>
    <dgm:pt modelId="{9CE1067F-0003-44CF-A080-D829B7D0112A}" type="parTrans" cxnId="{3E19403A-F331-4F68-8953-B32A2333F3F8}">
      <dgm:prSet/>
      <dgm:spPr/>
      <dgm:t>
        <a:bodyPr/>
        <a:lstStyle/>
        <a:p>
          <a:pPr rtl="1"/>
          <a:endParaRPr lang="he-IL">
            <a:solidFill>
              <a:schemeClr val="bg1"/>
            </a:solidFill>
          </a:endParaRPr>
        </a:p>
      </dgm:t>
    </dgm:pt>
    <dgm:pt modelId="{6B9C2761-3051-48B6-92CA-147425223428}" type="sibTrans" cxnId="{3E19403A-F331-4F68-8953-B32A2333F3F8}">
      <dgm:prSet/>
      <dgm:spPr/>
      <dgm:t>
        <a:bodyPr/>
        <a:lstStyle/>
        <a:p>
          <a:pPr rtl="1"/>
          <a:endParaRPr lang="he-IL">
            <a:solidFill>
              <a:schemeClr val="bg1"/>
            </a:solidFill>
          </a:endParaRPr>
        </a:p>
      </dgm:t>
    </dgm:pt>
    <dgm:pt modelId="{375E1405-F279-4CE1-BF75-42AB76FD11F7}">
      <dgm:prSet phldrT="[טקסט]"/>
      <dgm:spPr/>
      <dgm:t>
        <a:bodyPr/>
        <a:lstStyle/>
        <a:p>
          <a:pPr rtl="1"/>
          <a:r>
            <a:rPr lang="he-IL" dirty="0">
              <a:solidFill>
                <a:schemeClr val="bg1"/>
              </a:solidFill>
            </a:rPr>
            <a:t>פיצול</a:t>
          </a:r>
          <a:r>
            <a:rPr lang="en-US" dirty="0">
              <a:solidFill>
                <a:schemeClr val="bg1"/>
              </a:solidFill>
            </a:rPr>
            <a:t> + </a:t>
          </a:r>
          <a:r>
            <a:rPr lang="he-IL" dirty="0">
              <a:solidFill>
                <a:schemeClr val="bg1"/>
              </a:solidFill>
            </a:rPr>
            <a:t>בחירה</a:t>
          </a:r>
          <a:br>
            <a:rPr lang="en-US" dirty="0">
              <a:solidFill>
                <a:schemeClr val="bg1"/>
              </a:solidFill>
            </a:rPr>
          </a:br>
          <a:r>
            <a:rPr lang="en-US" dirty="0">
              <a:solidFill>
                <a:schemeClr val="bg1"/>
              </a:solidFill>
            </a:rPr>
            <a:t>VS</a:t>
          </a:r>
          <a:endParaRPr lang="he-IL" dirty="0">
            <a:solidFill>
              <a:schemeClr val="bg1"/>
            </a:solidFill>
          </a:endParaRPr>
        </a:p>
        <a:p>
          <a:pPr rtl="1"/>
          <a:r>
            <a:rPr lang="he-IL" dirty="0">
              <a:solidFill>
                <a:schemeClr val="bg1"/>
              </a:solidFill>
            </a:rPr>
            <a:t>ויתור</a:t>
          </a:r>
        </a:p>
      </dgm:t>
    </dgm:pt>
    <dgm:pt modelId="{A06BFE85-B952-428B-ABD7-0CD09792664E}" type="parTrans" cxnId="{3BCB6505-DE29-4FE0-B307-580706D9249E}">
      <dgm:prSet/>
      <dgm:spPr/>
      <dgm:t>
        <a:bodyPr/>
        <a:lstStyle/>
        <a:p>
          <a:pPr rtl="1"/>
          <a:endParaRPr lang="he-IL">
            <a:solidFill>
              <a:schemeClr val="bg1"/>
            </a:solidFill>
          </a:endParaRPr>
        </a:p>
      </dgm:t>
    </dgm:pt>
    <dgm:pt modelId="{5C5E8E43-F8C7-4F13-A62C-A78E2B9B141B}" type="sibTrans" cxnId="{3BCB6505-DE29-4FE0-B307-580706D9249E}">
      <dgm:prSet/>
      <dgm:spPr/>
      <dgm:t>
        <a:bodyPr/>
        <a:lstStyle/>
        <a:p>
          <a:pPr rtl="1"/>
          <a:endParaRPr lang="he-IL">
            <a:solidFill>
              <a:schemeClr val="bg1"/>
            </a:solidFill>
          </a:endParaRPr>
        </a:p>
      </dgm:t>
    </dgm:pt>
    <dgm:pt modelId="{AD9E72B8-67DB-4201-A0D1-818B758F3F67}">
      <dgm:prSet phldrT="[טקסט]"/>
      <dgm:spPr/>
      <dgm:t>
        <a:bodyPr/>
        <a:lstStyle/>
        <a:p>
          <a:pPr rtl="1"/>
          <a:r>
            <a:rPr lang="he-IL" dirty="0">
              <a:solidFill>
                <a:schemeClr val="bg1"/>
              </a:solidFill>
            </a:rPr>
            <a:t>שילוב מתודולוגיות ללמידת בכירים</a:t>
          </a:r>
        </a:p>
      </dgm:t>
    </dgm:pt>
    <dgm:pt modelId="{A0C5C5F0-0B27-42D1-B009-ACCC0D58BF30}" type="parTrans" cxnId="{19A3B459-3686-4F10-83F7-2C8B7C6AB2EA}">
      <dgm:prSet/>
      <dgm:spPr/>
      <dgm:t>
        <a:bodyPr/>
        <a:lstStyle/>
        <a:p>
          <a:pPr rtl="1"/>
          <a:endParaRPr lang="he-IL">
            <a:solidFill>
              <a:schemeClr val="bg1"/>
            </a:solidFill>
          </a:endParaRPr>
        </a:p>
      </dgm:t>
    </dgm:pt>
    <dgm:pt modelId="{F56BDE05-FE77-4022-A50D-C8D45F015825}" type="sibTrans" cxnId="{19A3B459-3686-4F10-83F7-2C8B7C6AB2EA}">
      <dgm:prSet/>
      <dgm:spPr/>
      <dgm:t>
        <a:bodyPr/>
        <a:lstStyle/>
        <a:p>
          <a:pPr rtl="1"/>
          <a:endParaRPr lang="he-IL">
            <a:solidFill>
              <a:schemeClr val="bg1"/>
            </a:solidFill>
          </a:endParaRPr>
        </a:p>
      </dgm:t>
    </dgm:pt>
    <dgm:pt modelId="{C0AA008A-C34E-40D4-8619-248C19A337D7}">
      <dgm:prSet phldrT="[טקסט]"/>
      <dgm:spPr/>
      <dgm:t>
        <a:bodyPr/>
        <a:lstStyle/>
        <a:p>
          <a:pPr rtl="1"/>
          <a:r>
            <a:rPr lang="he-IL" dirty="0">
              <a:solidFill>
                <a:schemeClr val="bg1"/>
              </a:solidFill>
            </a:rPr>
            <a:t>עבודת צוות</a:t>
          </a:r>
          <a:br>
            <a:rPr lang="en-US" dirty="0">
              <a:solidFill>
                <a:schemeClr val="bg1"/>
              </a:solidFill>
            </a:rPr>
          </a:br>
          <a:r>
            <a:rPr lang="he-IL" dirty="0">
              <a:solidFill>
                <a:schemeClr val="bg1"/>
              </a:solidFill>
            </a:rPr>
            <a:t>שילוב משתתפים</a:t>
          </a:r>
        </a:p>
      </dgm:t>
    </dgm:pt>
    <dgm:pt modelId="{7E3139DB-8FFE-4B86-933D-54B3F9448A04}" type="parTrans" cxnId="{5C6A3821-0996-4434-B986-96706C8E97AC}">
      <dgm:prSet/>
      <dgm:spPr/>
      <dgm:t>
        <a:bodyPr/>
        <a:lstStyle/>
        <a:p>
          <a:pPr rtl="1"/>
          <a:endParaRPr lang="he-IL">
            <a:solidFill>
              <a:schemeClr val="bg1"/>
            </a:solidFill>
          </a:endParaRPr>
        </a:p>
      </dgm:t>
    </dgm:pt>
    <dgm:pt modelId="{4A59DD36-2486-4E76-823B-B3C62596F8EE}" type="sibTrans" cxnId="{5C6A3821-0996-4434-B986-96706C8E97AC}">
      <dgm:prSet/>
      <dgm:spPr/>
      <dgm:t>
        <a:bodyPr/>
        <a:lstStyle/>
        <a:p>
          <a:pPr rtl="1"/>
          <a:endParaRPr lang="he-IL">
            <a:solidFill>
              <a:schemeClr val="bg1"/>
            </a:solidFill>
          </a:endParaRPr>
        </a:p>
      </dgm:t>
    </dgm:pt>
    <dgm:pt modelId="{07BA556C-8670-46E3-9108-0611125C7635}">
      <dgm:prSet phldrT="[טקסט]"/>
      <dgm:spPr/>
      <dgm:t>
        <a:bodyPr/>
        <a:lstStyle/>
        <a:p>
          <a:pPr rtl="1"/>
          <a:r>
            <a:rPr lang="he-IL" dirty="0">
              <a:solidFill>
                <a:schemeClr val="bg1"/>
              </a:solidFill>
            </a:rPr>
            <a:t>ציר "דעה אחרת", מבט בינלאומי</a:t>
          </a:r>
        </a:p>
      </dgm:t>
    </dgm:pt>
    <dgm:pt modelId="{2B91F3AB-F888-467D-A988-5CBD5B07CFDC}" type="parTrans" cxnId="{611434FB-88FF-40E5-80BC-0A664CFCB336}">
      <dgm:prSet/>
      <dgm:spPr/>
      <dgm:t>
        <a:bodyPr/>
        <a:lstStyle/>
        <a:p>
          <a:pPr rtl="1"/>
          <a:endParaRPr lang="he-IL">
            <a:solidFill>
              <a:schemeClr val="bg1"/>
            </a:solidFill>
          </a:endParaRPr>
        </a:p>
      </dgm:t>
    </dgm:pt>
    <dgm:pt modelId="{924704DC-7A46-4F08-A560-E15ADA25D3F8}" type="sibTrans" cxnId="{611434FB-88FF-40E5-80BC-0A664CFCB336}">
      <dgm:prSet/>
      <dgm:spPr/>
      <dgm:t>
        <a:bodyPr/>
        <a:lstStyle/>
        <a:p>
          <a:pPr rtl="1"/>
          <a:endParaRPr lang="he-IL">
            <a:solidFill>
              <a:schemeClr val="bg1"/>
            </a:solidFill>
          </a:endParaRPr>
        </a:p>
      </dgm:t>
    </dgm:pt>
    <dgm:pt modelId="{32BD6E99-5191-4A57-999A-B1B990F0B49E}">
      <dgm:prSet phldrT="[טקסט]"/>
      <dgm:spPr/>
      <dgm:t>
        <a:bodyPr/>
        <a:lstStyle/>
        <a:p>
          <a:pPr rtl="1"/>
          <a:r>
            <a:rPr lang="he-IL" dirty="0">
              <a:solidFill>
                <a:schemeClr val="bg1"/>
              </a:solidFill>
            </a:rPr>
            <a:t>אפקטיביות למידה (לו"ז...)</a:t>
          </a:r>
          <a:br>
            <a:rPr lang="en-US" dirty="0">
              <a:solidFill>
                <a:schemeClr val="bg1"/>
              </a:solidFill>
            </a:rPr>
          </a:br>
          <a:r>
            <a:rPr lang="he-IL" dirty="0">
              <a:solidFill>
                <a:schemeClr val="bg1"/>
              </a:solidFill>
            </a:rPr>
            <a:t>למידה א-פורמאלית</a:t>
          </a:r>
        </a:p>
      </dgm:t>
    </dgm:pt>
    <dgm:pt modelId="{012179CC-0D07-4037-BC20-9D25AB8C38D3}" type="parTrans" cxnId="{DE98F3D9-3183-48AA-8493-5096098E1680}">
      <dgm:prSet/>
      <dgm:spPr/>
      <dgm:t>
        <a:bodyPr/>
        <a:lstStyle/>
        <a:p>
          <a:pPr rtl="1"/>
          <a:endParaRPr lang="he-IL">
            <a:solidFill>
              <a:schemeClr val="bg1"/>
            </a:solidFill>
          </a:endParaRPr>
        </a:p>
      </dgm:t>
    </dgm:pt>
    <dgm:pt modelId="{027C7547-9DBF-4518-B3F8-5DA197CC7D9F}" type="sibTrans" cxnId="{DE98F3D9-3183-48AA-8493-5096098E1680}">
      <dgm:prSet/>
      <dgm:spPr/>
      <dgm:t>
        <a:bodyPr/>
        <a:lstStyle/>
        <a:p>
          <a:pPr rtl="1"/>
          <a:endParaRPr lang="he-IL">
            <a:solidFill>
              <a:schemeClr val="bg1"/>
            </a:solidFill>
          </a:endParaRPr>
        </a:p>
      </dgm:t>
    </dgm:pt>
    <dgm:pt modelId="{A6FF4C82-39FE-4983-AE05-C3EE8CD3826B}">
      <dgm:prSet phldrT="[טקסט]"/>
      <dgm:spPr/>
      <dgm:t>
        <a:bodyPr/>
        <a:lstStyle/>
        <a:p>
          <a:pPr rtl="1"/>
          <a:r>
            <a:rPr lang="en-US" dirty="0">
              <a:solidFill>
                <a:schemeClr val="bg1"/>
              </a:solidFill>
            </a:rPr>
            <a:t>Plan B</a:t>
          </a:r>
        </a:p>
        <a:p>
          <a:pPr rtl="1"/>
          <a:r>
            <a:rPr lang="he-IL" dirty="0" err="1">
              <a:solidFill>
                <a:schemeClr val="bg1"/>
              </a:solidFill>
            </a:rPr>
            <a:t>מז"א</a:t>
          </a:r>
          <a:r>
            <a:rPr lang="he-IL" dirty="0">
              <a:solidFill>
                <a:schemeClr val="bg1"/>
              </a:solidFill>
            </a:rPr>
            <a:t>, תקלות</a:t>
          </a:r>
        </a:p>
      </dgm:t>
    </dgm:pt>
    <dgm:pt modelId="{4A4185B3-EB38-4B96-BE28-DC6DEC4F52A4}" type="parTrans" cxnId="{2CD3B1DB-4ED9-49AD-8F73-A33E12C6993B}">
      <dgm:prSet/>
      <dgm:spPr/>
      <dgm:t>
        <a:bodyPr/>
        <a:lstStyle/>
        <a:p>
          <a:pPr rtl="1"/>
          <a:endParaRPr lang="he-IL"/>
        </a:p>
      </dgm:t>
    </dgm:pt>
    <dgm:pt modelId="{B54FD76C-5FF1-4505-9EF0-2D96BDD52AFB}" type="sibTrans" cxnId="{2CD3B1DB-4ED9-49AD-8F73-A33E12C6993B}">
      <dgm:prSet/>
      <dgm:spPr/>
      <dgm:t>
        <a:bodyPr/>
        <a:lstStyle/>
        <a:p>
          <a:pPr rtl="1"/>
          <a:endParaRPr lang="he-IL"/>
        </a:p>
      </dgm:t>
    </dgm:pt>
    <dgm:pt modelId="{0C3A9495-0404-4E60-B953-AEB474D401B3}">
      <dgm:prSet phldrT="[טקסט]"/>
      <dgm:spPr/>
      <dgm:t>
        <a:bodyPr/>
        <a:lstStyle/>
        <a:p>
          <a:pPr rtl="1"/>
          <a:r>
            <a:rPr lang="he-IL" dirty="0">
              <a:solidFill>
                <a:schemeClr val="bg1"/>
              </a:solidFill>
            </a:rPr>
            <a:t>תוכנית לבינלאומיים </a:t>
          </a:r>
          <a:br>
            <a:rPr lang="en-US" dirty="0">
              <a:solidFill>
                <a:schemeClr val="bg1"/>
              </a:solidFill>
            </a:rPr>
          </a:br>
          <a:r>
            <a:rPr lang="he-IL" dirty="0">
              <a:solidFill>
                <a:schemeClr val="bg1"/>
              </a:solidFill>
            </a:rPr>
            <a:t>(</a:t>
          </a:r>
          <a:r>
            <a:rPr lang="en-US" dirty="0">
              <a:solidFill>
                <a:schemeClr val="bg1"/>
              </a:solidFill>
            </a:rPr>
            <a:t>suitability</a:t>
          </a:r>
          <a:r>
            <a:rPr lang="he-IL" dirty="0">
              <a:solidFill>
                <a:schemeClr val="bg1"/>
              </a:solidFill>
            </a:rPr>
            <a:t>)</a:t>
          </a:r>
        </a:p>
      </dgm:t>
    </dgm:pt>
    <dgm:pt modelId="{C4F9FBED-9BAC-4EE6-BA52-F0721653889E}" type="parTrans" cxnId="{E251F10F-7845-422A-967F-9A53DC86F0CF}">
      <dgm:prSet/>
      <dgm:spPr/>
      <dgm:t>
        <a:bodyPr/>
        <a:lstStyle/>
        <a:p>
          <a:pPr rtl="1"/>
          <a:endParaRPr lang="he-IL"/>
        </a:p>
      </dgm:t>
    </dgm:pt>
    <dgm:pt modelId="{F502137E-0BA9-4E38-9FAF-69410F15CDDC}" type="sibTrans" cxnId="{E251F10F-7845-422A-967F-9A53DC86F0CF}">
      <dgm:prSet/>
      <dgm:spPr/>
      <dgm:t>
        <a:bodyPr/>
        <a:lstStyle/>
        <a:p>
          <a:pPr rtl="1"/>
          <a:endParaRPr lang="he-IL"/>
        </a:p>
      </dgm:t>
    </dgm:pt>
    <dgm:pt modelId="{13D210A1-EA47-4456-94CF-3F62F2B75CCF}">
      <dgm:prSet phldrT="[טקסט]"/>
      <dgm:spPr/>
      <dgm:t>
        <a:bodyPr/>
        <a:lstStyle/>
        <a:p>
          <a:pPr rtl="1"/>
          <a:r>
            <a:rPr lang="he-IL" dirty="0">
              <a:solidFill>
                <a:schemeClr val="bg1"/>
              </a:solidFill>
            </a:rPr>
            <a:t>זמני עיבוד אפקטיביים</a:t>
          </a:r>
        </a:p>
      </dgm:t>
    </dgm:pt>
    <dgm:pt modelId="{119A13C5-B5AA-4A90-9A4F-D737BC5D7F1B}" type="parTrans" cxnId="{2EFCEB25-45A1-42E7-AF15-AE0FE564FABC}">
      <dgm:prSet/>
      <dgm:spPr/>
      <dgm:t>
        <a:bodyPr/>
        <a:lstStyle/>
        <a:p>
          <a:pPr rtl="1"/>
          <a:endParaRPr lang="he-IL"/>
        </a:p>
      </dgm:t>
    </dgm:pt>
    <dgm:pt modelId="{CBC03B03-DD60-4225-986E-6D419E0E0A20}" type="sibTrans" cxnId="{2EFCEB25-45A1-42E7-AF15-AE0FE564FABC}">
      <dgm:prSet/>
      <dgm:spPr/>
      <dgm:t>
        <a:bodyPr/>
        <a:lstStyle/>
        <a:p>
          <a:pPr rtl="1"/>
          <a:endParaRPr lang="he-IL"/>
        </a:p>
      </dgm:t>
    </dgm:pt>
    <dgm:pt modelId="{BA3F8854-1DDF-442A-9B98-AB509352011E}">
      <dgm:prSet/>
      <dgm:spPr/>
      <dgm:t>
        <a:bodyPr/>
        <a:lstStyle/>
        <a:p>
          <a:pPr rtl="1"/>
          <a:r>
            <a:rPr lang="he-IL" dirty="0">
              <a:solidFill>
                <a:schemeClr val="bg1"/>
              </a:solidFill>
            </a:rPr>
            <a:t>הנאה, רמה גבוהה</a:t>
          </a:r>
          <a:br>
            <a:rPr lang="en-US" dirty="0">
              <a:solidFill>
                <a:schemeClr val="bg1"/>
              </a:solidFill>
            </a:rPr>
          </a:br>
          <a:r>
            <a:rPr lang="he-IL" dirty="0">
              <a:solidFill>
                <a:schemeClr val="bg1"/>
              </a:solidFill>
            </a:rPr>
            <a:t>"סוכריות </a:t>
          </a:r>
          <a:r>
            <a:rPr lang="he-IL" dirty="0" err="1">
              <a:solidFill>
                <a:schemeClr val="bg1"/>
              </a:solidFill>
            </a:rPr>
            <a:t>מבל</a:t>
          </a:r>
          <a:r>
            <a:rPr lang="he-IL" dirty="0">
              <a:solidFill>
                <a:schemeClr val="bg1"/>
              </a:solidFill>
            </a:rPr>
            <a:t>"</a:t>
          </a:r>
          <a:br>
            <a:rPr lang="en-US" dirty="0">
              <a:solidFill>
                <a:schemeClr val="bg1"/>
              </a:solidFill>
            </a:rPr>
          </a:br>
          <a:r>
            <a:rPr lang="en-US" dirty="0">
              <a:solidFill>
                <a:schemeClr val="bg1"/>
              </a:solidFill>
            </a:rPr>
            <a:t>WOW</a:t>
          </a:r>
          <a:endParaRPr lang="he-IL" dirty="0">
            <a:solidFill>
              <a:schemeClr val="bg1"/>
            </a:solidFill>
          </a:endParaRPr>
        </a:p>
      </dgm:t>
    </dgm:pt>
    <dgm:pt modelId="{2B870694-1ED1-4552-9BD6-865042DF0477}" type="parTrans" cxnId="{3D51EC68-3158-49C0-882B-97E3F4281E62}">
      <dgm:prSet/>
      <dgm:spPr/>
      <dgm:t>
        <a:bodyPr/>
        <a:lstStyle/>
        <a:p>
          <a:pPr rtl="1"/>
          <a:endParaRPr lang="he-IL"/>
        </a:p>
      </dgm:t>
    </dgm:pt>
    <dgm:pt modelId="{CDF78353-933A-49BD-8AFF-31CD8E7D4C55}" type="sibTrans" cxnId="{3D51EC68-3158-49C0-882B-97E3F4281E62}">
      <dgm:prSet/>
      <dgm:spPr/>
      <dgm:t>
        <a:bodyPr/>
        <a:lstStyle/>
        <a:p>
          <a:pPr rtl="1"/>
          <a:endParaRPr lang="he-IL"/>
        </a:p>
      </dgm:t>
    </dgm:pt>
    <dgm:pt modelId="{9ACA638D-76D9-4B02-AC0B-26383FE3FD5A}">
      <dgm:prSet/>
      <dgm:spPr/>
      <dgm:t>
        <a:bodyPr/>
        <a:lstStyle/>
        <a:p>
          <a:pPr rtl="1"/>
          <a:r>
            <a:rPr lang="he-IL">
              <a:solidFill>
                <a:schemeClr val="bg1"/>
              </a:solidFill>
            </a:rPr>
            <a:t>עצמאות חקירה (למובילים ולשמתתפים)</a:t>
          </a:r>
          <a:endParaRPr lang="he-IL" dirty="0">
            <a:solidFill>
              <a:schemeClr val="bg1"/>
            </a:solidFill>
          </a:endParaRPr>
        </a:p>
      </dgm:t>
    </dgm:pt>
    <dgm:pt modelId="{9F48DF87-55B3-4D2E-B9BF-B313E837F697}" type="parTrans" cxnId="{490BAA2F-0A12-412A-AAE8-4F1602E2E78F}">
      <dgm:prSet/>
      <dgm:spPr/>
      <dgm:t>
        <a:bodyPr/>
        <a:lstStyle/>
        <a:p>
          <a:pPr rtl="1"/>
          <a:endParaRPr lang="he-IL"/>
        </a:p>
      </dgm:t>
    </dgm:pt>
    <dgm:pt modelId="{11F43012-3735-48C7-A34E-8893915E48DB}" type="sibTrans" cxnId="{490BAA2F-0A12-412A-AAE8-4F1602E2E78F}">
      <dgm:prSet/>
      <dgm:spPr/>
      <dgm:t>
        <a:bodyPr/>
        <a:lstStyle/>
        <a:p>
          <a:pPr rtl="1"/>
          <a:endParaRPr lang="he-IL"/>
        </a:p>
      </dgm:t>
    </dgm:pt>
    <dgm:pt modelId="{56BFF532-6676-4A2F-B4A2-F0EE6471E674}">
      <dgm:prSet phldrT="[טקסט]"/>
      <dgm:spPr/>
      <dgm:t>
        <a:bodyPr/>
        <a:lstStyle/>
        <a:p>
          <a:pPr rtl="1"/>
          <a:r>
            <a:rPr lang="he-IL" dirty="0">
              <a:solidFill>
                <a:schemeClr val="bg1"/>
              </a:solidFill>
            </a:rPr>
            <a:t>מה הן שאלות המחקר? </a:t>
          </a:r>
        </a:p>
        <a:p>
          <a:pPr rtl="1"/>
          <a:r>
            <a:rPr lang="he-IL" dirty="0">
              <a:solidFill>
                <a:schemeClr val="bg1"/>
              </a:solidFill>
            </a:rPr>
            <a:t>מה לא...</a:t>
          </a:r>
        </a:p>
      </dgm:t>
    </dgm:pt>
    <dgm:pt modelId="{7EB11FD9-2FE0-4C3A-BAB2-96E65868B956}" type="parTrans" cxnId="{371F97AC-9585-477E-8F2D-ADA2161ED973}">
      <dgm:prSet/>
      <dgm:spPr/>
      <dgm:t>
        <a:bodyPr/>
        <a:lstStyle/>
        <a:p>
          <a:pPr rtl="1"/>
          <a:endParaRPr lang="he-IL"/>
        </a:p>
      </dgm:t>
    </dgm:pt>
    <dgm:pt modelId="{0C894821-88BB-4D76-B145-833998EA74B1}" type="sibTrans" cxnId="{371F97AC-9585-477E-8F2D-ADA2161ED973}">
      <dgm:prSet/>
      <dgm:spPr/>
      <dgm:t>
        <a:bodyPr/>
        <a:lstStyle/>
        <a:p>
          <a:pPr rtl="1"/>
          <a:endParaRPr lang="he-IL"/>
        </a:p>
      </dgm:t>
    </dgm:pt>
    <dgm:pt modelId="{C7E11700-BD32-48A5-8F66-3A638632DC8A}">
      <dgm:prSet phldrT="[טקסט]"/>
      <dgm:spPr/>
      <dgm:t>
        <a:bodyPr/>
        <a:lstStyle/>
        <a:p>
          <a:pPr rtl="1"/>
          <a:r>
            <a:rPr lang="he-IL" dirty="0">
              <a:solidFill>
                <a:schemeClr val="bg1"/>
              </a:solidFill>
            </a:rPr>
            <a:t>חומרי קריאה לא קריעה</a:t>
          </a:r>
        </a:p>
      </dgm:t>
    </dgm:pt>
    <dgm:pt modelId="{4E2CB671-6556-4BFF-BED2-B9AFE4103B73}" type="parTrans" cxnId="{B6D66C67-6931-442F-89DB-121ECB7F59B0}">
      <dgm:prSet/>
      <dgm:spPr/>
      <dgm:t>
        <a:bodyPr/>
        <a:lstStyle/>
        <a:p>
          <a:pPr rtl="1"/>
          <a:endParaRPr lang="he-IL"/>
        </a:p>
      </dgm:t>
    </dgm:pt>
    <dgm:pt modelId="{F6C996C3-FEF8-478E-97FD-4368C25D2730}" type="sibTrans" cxnId="{B6D66C67-6931-442F-89DB-121ECB7F59B0}">
      <dgm:prSet/>
      <dgm:spPr/>
      <dgm:t>
        <a:bodyPr/>
        <a:lstStyle/>
        <a:p>
          <a:pPr rtl="1"/>
          <a:endParaRPr lang="he-IL"/>
        </a:p>
      </dgm:t>
    </dgm:pt>
    <dgm:pt modelId="{AC5594F5-7C5D-4770-81BE-A0E748AA2E14}">
      <dgm:prSet phldrT="[טקסט]"/>
      <dgm:spPr/>
      <dgm:t>
        <a:bodyPr/>
        <a:lstStyle/>
        <a:p>
          <a:pPr rtl="1"/>
          <a:r>
            <a:rPr lang="he-IL" dirty="0">
              <a:solidFill>
                <a:schemeClr val="bg1"/>
              </a:solidFill>
            </a:rPr>
            <a:t>תיעוד, תיק סיור מפורט, עזרים, מצגת</a:t>
          </a:r>
        </a:p>
        <a:p>
          <a:pPr rtl="1"/>
          <a:r>
            <a:rPr lang="he-IL" dirty="0">
              <a:solidFill>
                <a:schemeClr val="bg1"/>
              </a:solidFill>
            </a:rPr>
            <a:t>תחקיר</a:t>
          </a:r>
        </a:p>
      </dgm:t>
    </dgm:pt>
    <dgm:pt modelId="{714247C5-CC03-48E5-B28F-D5D8FBF85A62}" type="parTrans" cxnId="{32D75CAB-6404-4C1D-86C9-B738AE985611}">
      <dgm:prSet/>
      <dgm:spPr/>
      <dgm:t>
        <a:bodyPr/>
        <a:lstStyle/>
        <a:p>
          <a:pPr rtl="1"/>
          <a:endParaRPr lang="he-IL"/>
        </a:p>
      </dgm:t>
    </dgm:pt>
    <dgm:pt modelId="{E275D0F3-E852-447D-85C7-9EAF4C25C7FC}" type="sibTrans" cxnId="{32D75CAB-6404-4C1D-86C9-B738AE985611}">
      <dgm:prSet/>
      <dgm:spPr/>
      <dgm:t>
        <a:bodyPr/>
        <a:lstStyle/>
        <a:p>
          <a:pPr rtl="1"/>
          <a:endParaRPr lang="he-IL"/>
        </a:p>
      </dgm:t>
    </dgm:pt>
    <dgm:pt modelId="{E5ADCE0C-E4F2-4E6B-8922-85C30FFEAF22}">
      <dgm:prSet phldrT="[טקסט]"/>
      <dgm:spPr/>
      <dgm:t>
        <a:bodyPr/>
        <a:lstStyle/>
        <a:p>
          <a:pPr rtl="1"/>
          <a:r>
            <a:rPr lang="he-IL" dirty="0">
              <a:solidFill>
                <a:schemeClr val="bg1"/>
              </a:solidFill>
            </a:rPr>
            <a:t>לקחים ומשובים קודמים</a:t>
          </a:r>
          <a:br>
            <a:rPr lang="en-US" dirty="0">
              <a:solidFill>
                <a:schemeClr val="bg1"/>
              </a:solidFill>
            </a:rPr>
          </a:br>
          <a:r>
            <a:rPr lang="he-IL" dirty="0">
              <a:solidFill>
                <a:schemeClr val="bg1"/>
              </a:solidFill>
            </a:rPr>
            <a:t>מה </a:t>
          </a:r>
          <a:r>
            <a:rPr lang="en-US" dirty="0">
              <a:solidFill>
                <a:schemeClr val="bg1"/>
              </a:solidFill>
            </a:rPr>
            <a:t>must</a:t>
          </a:r>
          <a:r>
            <a:rPr lang="he-IL" dirty="0">
              <a:solidFill>
                <a:schemeClr val="bg1"/>
              </a:solidFill>
            </a:rPr>
            <a:t>?</a:t>
          </a:r>
        </a:p>
      </dgm:t>
    </dgm:pt>
    <dgm:pt modelId="{E030CA9B-675E-4E37-9326-C06122B41566}" type="parTrans" cxnId="{23AAE2AC-31DE-406A-9012-1F20164A5BB2}">
      <dgm:prSet/>
      <dgm:spPr/>
      <dgm:t>
        <a:bodyPr/>
        <a:lstStyle/>
        <a:p>
          <a:pPr rtl="1"/>
          <a:endParaRPr lang="he-IL"/>
        </a:p>
      </dgm:t>
    </dgm:pt>
    <dgm:pt modelId="{18FB7863-BDDA-4E64-8B33-5B2DE4B53D8B}" type="sibTrans" cxnId="{23AAE2AC-31DE-406A-9012-1F20164A5BB2}">
      <dgm:prSet/>
      <dgm:spPr/>
      <dgm:t>
        <a:bodyPr/>
        <a:lstStyle/>
        <a:p>
          <a:pPr rtl="1"/>
          <a:endParaRPr lang="he-IL"/>
        </a:p>
      </dgm:t>
    </dgm:pt>
    <dgm:pt modelId="{A62D01C8-ED62-48EE-ADF4-11ECC7133FEE}">
      <dgm:prSet phldrT="[טקסט]"/>
      <dgm:spPr/>
      <dgm:t>
        <a:bodyPr/>
        <a:lstStyle/>
        <a:p>
          <a:pPr rtl="1"/>
          <a:r>
            <a:rPr lang="he-IL" dirty="0">
              <a:solidFill>
                <a:schemeClr val="bg1"/>
              </a:solidFill>
            </a:rPr>
            <a:t>מה בין טעינה לסיור?</a:t>
          </a:r>
          <a:br>
            <a:rPr lang="en-US" dirty="0">
              <a:solidFill>
                <a:schemeClr val="bg1"/>
              </a:solidFill>
            </a:rPr>
          </a:br>
          <a:r>
            <a:rPr lang="he-IL" dirty="0">
              <a:solidFill>
                <a:schemeClr val="bg1"/>
              </a:solidFill>
            </a:rPr>
            <a:t> למידה </a:t>
          </a:r>
          <a:r>
            <a:rPr lang="he-IL" dirty="0" err="1">
              <a:solidFill>
                <a:schemeClr val="bg1"/>
              </a:solidFill>
            </a:rPr>
            <a:t>חוויתית</a:t>
          </a:r>
          <a:endParaRPr lang="he-IL" dirty="0">
            <a:solidFill>
              <a:schemeClr val="bg1"/>
            </a:solidFill>
          </a:endParaRPr>
        </a:p>
      </dgm:t>
    </dgm:pt>
    <dgm:pt modelId="{BAED0ED0-3B94-4692-BF49-4D66D0F3783F}" type="parTrans" cxnId="{07465653-B054-4D0A-852B-B497CDB88EBC}">
      <dgm:prSet/>
      <dgm:spPr/>
      <dgm:t>
        <a:bodyPr/>
        <a:lstStyle/>
        <a:p>
          <a:pPr rtl="1"/>
          <a:endParaRPr lang="he-IL"/>
        </a:p>
      </dgm:t>
    </dgm:pt>
    <dgm:pt modelId="{CA436C8E-12CF-41F9-8BF3-3B5A5D6031A0}" type="sibTrans" cxnId="{07465653-B054-4D0A-852B-B497CDB88EBC}">
      <dgm:prSet/>
      <dgm:spPr/>
      <dgm:t>
        <a:bodyPr/>
        <a:lstStyle/>
        <a:p>
          <a:pPr rtl="1"/>
          <a:endParaRPr lang="he-IL"/>
        </a:p>
      </dgm:t>
    </dgm:pt>
    <dgm:pt modelId="{E331D66B-9959-46F0-AD34-87D940AB549E}">
      <dgm:prSet phldrT="[טקסט]"/>
      <dgm:spPr/>
      <dgm:t>
        <a:bodyPr/>
        <a:lstStyle/>
        <a:p>
          <a:pPr rtl="1"/>
          <a:r>
            <a:rPr lang="he-IL" dirty="0">
              <a:solidFill>
                <a:schemeClr val="bg1"/>
              </a:solidFill>
            </a:rPr>
            <a:t>לוז סיור </a:t>
          </a:r>
          <a:r>
            <a:rPr lang="he-IL" dirty="0" err="1">
              <a:solidFill>
                <a:schemeClr val="bg1"/>
              </a:solidFill>
            </a:rPr>
            <a:t>מרווח+מנצל</a:t>
          </a:r>
          <a:r>
            <a:rPr lang="he-IL" dirty="0">
              <a:solidFill>
                <a:schemeClr val="bg1"/>
              </a:solidFill>
            </a:rPr>
            <a:t> הזדמנויות בתאריכים ובלתי מתוכננות + </a:t>
          </a:r>
          <a:r>
            <a:rPr lang="he-IL" dirty="0" err="1">
              <a:solidFill>
                <a:schemeClr val="bg1"/>
              </a:solidFill>
            </a:rPr>
            <a:t>פקמ</a:t>
          </a:r>
          <a:r>
            <a:rPr lang="he-IL" dirty="0">
              <a:solidFill>
                <a:schemeClr val="bg1"/>
              </a:solidFill>
            </a:rPr>
            <a:t> מנהלות</a:t>
          </a:r>
        </a:p>
      </dgm:t>
    </dgm:pt>
    <dgm:pt modelId="{C10C4311-2853-4EB4-BAA5-8B73EDC89EAF}" type="parTrans" cxnId="{DF7CA308-D851-4723-9CCA-226E7EB487D4}">
      <dgm:prSet/>
      <dgm:spPr/>
      <dgm:t>
        <a:bodyPr/>
        <a:lstStyle/>
        <a:p>
          <a:pPr rtl="1"/>
          <a:endParaRPr lang="he-IL"/>
        </a:p>
      </dgm:t>
    </dgm:pt>
    <dgm:pt modelId="{334407FE-D4E7-4BF4-B775-1F44B75F4C0A}" type="sibTrans" cxnId="{DF7CA308-D851-4723-9CCA-226E7EB487D4}">
      <dgm:prSet/>
      <dgm:spPr/>
      <dgm:t>
        <a:bodyPr/>
        <a:lstStyle/>
        <a:p>
          <a:pPr rtl="1"/>
          <a:endParaRPr lang="he-IL"/>
        </a:p>
      </dgm:t>
    </dgm:pt>
    <dgm:pt modelId="{E1F783C7-9BCB-4F33-8460-6E8F841DAC42}">
      <dgm:prSet phldrT="[טקסט]"/>
      <dgm:spPr/>
      <dgm:t>
        <a:bodyPr/>
        <a:lstStyle/>
        <a:p>
          <a:pPr rtl="1"/>
          <a:r>
            <a:rPr lang="he-IL" dirty="0">
              <a:solidFill>
                <a:schemeClr val="bg1"/>
              </a:solidFill>
            </a:rPr>
            <a:t>התוכנית רלוונטית ואקטואלית </a:t>
          </a:r>
          <a:r>
            <a:rPr lang="he-IL" dirty="0" err="1">
              <a:solidFill>
                <a:schemeClr val="bg1"/>
              </a:solidFill>
            </a:rPr>
            <a:t>למב"ל</a:t>
          </a:r>
          <a:r>
            <a:rPr lang="he-IL" dirty="0">
              <a:solidFill>
                <a:schemeClr val="bg1"/>
              </a:solidFill>
            </a:rPr>
            <a:t>?</a:t>
          </a:r>
        </a:p>
      </dgm:t>
    </dgm:pt>
    <dgm:pt modelId="{164B20E7-96D2-4E79-AEE4-85BF3C93B3E4}" type="parTrans" cxnId="{F73E1CA1-D1A0-4B17-A5A8-C33710A8308A}">
      <dgm:prSet/>
      <dgm:spPr/>
      <dgm:t>
        <a:bodyPr/>
        <a:lstStyle/>
        <a:p>
          <a:pPr rtl="1"/>
          <a:endParaRPr lang="he-IL"/>
        </a:p>
      </dgm:t>
    </dgm:pt>
    <dgm:pt modelId="{BEA22CB1-D319-44A0-810B-0F208D2FB7BE}" type="sibTrans" cxnId="{F73E1CA1-D1A0-4B17-A5A8-C33710A8308A}">
      <dgm:prSet/>
      <dgm:spPr/>
      <dgm:t>
        <a:bodyPr/>
        <a:lstStyle/>
        <a:p>
          <a:pPr rtl="1"/>
          <a:endParaRPr lang="he-IL"/>
        </a:p>
      </dgm:t>
    </dgm:pt>
    <dgm:pt modelId="{637523B8-1A32-4BE3-88F0-6A1A86A99CB8}">
      <dgm:prSet phldrT="[טקסט]"/>
      <dgm:spPr/>
      <dgm:t>
        <a:bodyPr/>
        <a:lstStyle/>
        <a:p>
          <a:pPr rtl="1"/>
          <a:r>
            <a:rPr lang="he-IL" dirty="0">
              <a:solidFill>
                <a:schemeClr val="bg1"/>
              </a:solidFill>
            </a:rPr>
            <a:t>האם היא רלוונטית </a:t>
          </a:r>
          <a:r>
            <a:rPr lang="he-IL" dirty="0" err="1">
              <a:solidFill>
                <a:schemeClr val="bg1"/>
              </a:solidFill>
            </a:rPr>
            <a:t>לבטל"מ</a:t>
          </a:r>
          <a:r>
            <a:rPr lang="he-IL" dirty="0">
              <a:solidFill>
                <a:schemeClr val="bg1"/>
              </a:solidFill>
            </a:rPr>
            <a:t> ו/או אסטרטגיה?</a:t>
          </a:r>
        </a:p>
      </dgm:t>
    </dgm:pt>
    <dgm:pt modelId="{B161A58B-1E4A-4E92-8802-D87A76EB9BB0}" type="parTrans" cxnId="{9BC6E031-5C9B-4D38-A8EE-95EFCC093425}">
      <dgm:prSet/>
      <dgm:spPr/>
      <dgm:t>
        <a:bodyPr/>
        <a:lstStyle/>
        <a:p>
          <a:pPr rtl="1"/>
          <a:endParaRPr lang="he-IL"/>
        </a:p>
      </dgm:t>
    </dgm:pt>
    <dgm:pt modelId="{98E0FBFA-ABF5-49AD-8650-13820CE5DB76}" type="sibTrans" cxnId="{9BC6E031-5C9B-4D38-A8EE-95EFCC093425}">
      <dgm:prSet/>
      <dgm:spPr/>
      <dgm:t>
        <a:bodyPr/>
        <a:lstStyle/>
        <a:p>
          <a:pPr rtl="1"/>
          <a:endParaRPr lang="he-IL"/>
        </a:p>
      </dgm:t>
    </dgm:pt>
    <dgm:pt modelId="{7A7C68AD-A05E-4860-8196-2DB705121C69}" type="pres">
      <dgm:prSet presAssocID="{E7C101FF-A8B7-43A4-8D41-CD9943E22C11}" presName="Name0" presStyleCnt="0">
        <dgm:presLayoutVars>
          <dgm:dir/>
          <dgm:resizeHandles/>
        </dgm:presLayoutVars>
      </dgm:prSet>
      <dgm:spPr/>
    </dgm:pt>
    <dgm:pt modelId="{C03BFBCA-BD34-4F27-A1D2-AC8C55B4B9A5}" type="pres">
      <dgm:prSet presAssocID="{56BFF532-6676-4A2F-B4A2-F0EE6471E674}" presName="compNode" presStyleCnt="0"/>
      <dgm:spPr/>
    </dgm:pt>
    <dgm:pt modelId="{305FC1B0-AF72-4D93-8718-81F8F3F24539}" type="pres">
      <dgm:prSet presAssocID="{56BFF532-6676-4A2F-B4A2-F0EE6471E674}" presName="dummyConnPt" presStyleCnt="0"/>
      <dgm:spPr/>
    </dgm:pt>
    <dgm:pt modelId="{0D8D612C-0E8F-4748-A388-1EABBFEA38CB}" type="pres">
      <dgm:prSet presAssocID="{56BFF532-6676-4A2F-B4A2-F0EE6471E674}" presName="node" presStyleLbl="node1" presStyleIdx="0" presStyleCnt="20">
        <dgm:presLayoutVars>
          <dgm:bulletEnabled val="1"/>
        </dgm:presLayoutVars>
      </dgm:prSet>
      <dgm:spPr/>
    </dgm:pt>
    <dgm:pt modelId="{E430A3DF-F899-4380-8437-832DF993475A}" type="pres">
      <dgm:prSet presAssocID="{0C894821-88BB-4D76-B145-833998EA74B1}" presName="sibTrans" presStyleLbl="bgSibTrans2D1" presStyleIdx="0" presStyleCnt="19"/>
      <dgm:spPr/>
    </dgm:pt>
    <dgm:pt modelId="{88AEBFAA-E3D2-40B2-9C53-A42998AA99A3}" type="pres">
      <dgm:prSet presAssocID="{637523B8-1A32-4BE3-88F0-6A1A86A99CB8}" presName="compNode" presStyleCnt="0"/>
      <dgm:spPr/>
    </dgm:pt>
    <dgm:pt modelId="{B98BDC7A-3FE7-45A5-897B-1C7854AC108B}" type="pres">
      <dgm:prSet presAssocID="{637523B8-1A32-4BE3-88F0-6A1A86A99CB8}" presName="dummyConnPt" presStyleCnt="0"/>
      <dgm:spPr/>
    </dgm:pt>
    <dgm:pt modelId="{6357711C-7D2D-4841-A2B5-5684972B92C5}" type="pres">
      <dgm:prSet presAssocID="{637523B8-1A32-4BE3-88F0-6A1A86A99CB8}" presName="node" presStyleLbl="node1" presStyleIdx="1" presStyleCnt="20">
        <dgm:presLayoutVars>
          <dgm:bulletEnabled val="1"/>
        </dgm:presLayoutVars>
      </dgm:prSet>
      <dgm:spPr/>
    </dgm:pt>
    <dgm:pt modelId="{C50444B4-5360-425D-9B27-7175EE3ACB15}" type="pres">
      <dgm:prSet presAssocID="{98E0FBFA-ABF5-49AD-8650-13820CE5DB76}" presName="sibTrans" presStyleLbl="bgSibTrans2D1" presStyleIdx="1" presStyleCnt="19"/>
      <dgm:spPr/>
    </dgm:pt>
    <dgm:pt modelId="{C28CA580-E119-4A3F-A0FE-662C5618031B}" type="pres">
      <dgm:prSet presAssocID="{E5ADCE0C-E4F2-4E6B-8922-85C30FFEAF22}" presName="compNode" presStyleCnt="0"/>
      <dgm:spPr/>
    </dgm:pt>
    <dgm:pt modelId="{CD3CCA45-F3EA-4C70-9CB0-4CD6035E9703}" type="pres">
      <dgm:prSet presAssocID="{E5ADCE0C-E4F2-4E6B-8922-85C30FFEAF22}" presName="dummyConnPt" presStyleCnt="0"/>
      <dgm:spPr/>
    </dgm:pt>
    <dgm:pt modelId="{E482C113-EC55-4124-8C36-A4C75C66E65F}" type="pres">
      <dgm:prSet presAssocID="{E5ADCE0C-E4F2-4E6B-8922-85C30FFEAF22}" presName="node" presStyleLbl="node1" presStyleIdx="2" presStyleCnt="20">
        <dgm:presLayoutVars>
          <dgm:bulletEnabled val="1"/>
        </dgm:presLayoutVars>
      </dgm:prSet>
      <dgm:spPr/>
    </dgm:pt>
    <dgm:pt modelId="{F8BF8AA5-F855-4332-B143-10B6F2B68722}" type="pres">
      <dgm:prSet presAssocID="{18FB7863-BDDA-4E64-8B33-5B2DE4B53D8B}" presName="sibTrans" presStyleLbl="bgSibTrans2D1" presStyleIdx="2" presStyleCnt="19"/>
      <dgm:spPr/>
    </dgm:pt>
    <dgm:pt modelId="{4ABD4088-396A-4896-B77A-6F11FF3145C0}" type="pres">
      <dgm:prSet presAssocID="{3835A7B6-5D4F-4408-B338-D272CB1E2902}" presName="compNode" presStyleCnt="0"/>
      <dgm:spPr/>
    </dgm:pt>
    <dgm:pt modelId="{793AAFB0-05CC-4DFC-A7CF-1D9433774E20}" type="pres">
      <dgm:prSet presAssocID="{3835A7B6-5D4F-4408-B338-D272CB1E2902}" presName="dummyConnPt" presStyleCnt="0"/>
      <dgm:spPr/>
    </dgm:pt>
    <dgm:pt modelId="{E53010F4-27DC-48BA-9E5C-F32A8E06761C}" type="pres">
      <dgm:prSet presAssocID="{3835A7B6-5D4F-4408-B338-D272CB1E2902}" presName="node" presStyleLbl="node1" presStyleIdx="3" presStyleCnt="20">
        <dgm:presLayoutVars>
          <dgm:bulletEnabled val="1"/>
        </dgm:presLayoutVars>
      </dgm:prSet>
      <dgm:spPr/>
    </dgm:pt>
    <dgm:pt modelId="{58E69826-0DBE-40A0-85E1-4D3E445BC128}" type="pres">
      <dgm:prSet presAssocID="{CBC965D6-B412-496F-93A6-08BB5024455D}" presName="sibTrans" presStyleLbl="bgSibTrans2D1" presStyleIdx="3" presStyleCnt="19"/>
      <dgm:spPr/>
    </dgm:pt>
    <dgm:pt modelId="{7B31B1F2-9FEB-49FA-B457-F7AD770D2530}" type="pres">
      <dgm:prSet presAssocID="{3FDD04D2-283B-48C4-B418-86815A5140FC}" presName="compNode" presStyleCnt="0"/>
      <dgm:spPr/>
    </dgm:pt>
    <dgm:pt modelId="{93B8856E-F1AB-40AC-9D79-E2E10D06E8D2}" type="pres">
      <dgm:prSet presAssocID="{3FDD04D2-283B-48C4-B418-86815A5140FC}" presName="dummyConnPt" presStyleCnt="0"/>
      <dgm:spPr/>
    </dgm:pt>
    <dgm:pt modelId="{A38957FD-1C0C-4AFB-96FB-8C8DB160847F}" type="pres">
      <dgm:prSet presAssocID="{3FDD04D2-283B-48C4-B418-86815A5140FC}" presName="node" presStyleLbl="node1" presStyleIdx="4" presStyleCnt="20">
        <dgm:presLayoutVars>
          <dgm:bulletEnabled val="1"/>
        </dgm:presLayoutVars>
      </dgm:prSet>
      <dgm:spPr/>
    </dgm:pt>
    <dgm:pt modelId="{EF7432B4-8315-476D-ACB6-1B3682C03E08}" type="pres">
      <dgm:prSet presAssocID="{6B9C2761-3051-48B6-92CA-147425223428}" presName="sibTrans" presStyleLbl="bgSibTrans2D1" presStyleIdx="4" presStyleCnt="19"/>
      <dgm:spPr/>
    </dgm:pt>
    <dgm:pt modelId="{0A3BEEE6-29FE-4CDA-8AB9-15C255301E65}" type="pres">
      <dgm:prSet presAssocID="{9ACA638D-76D9-4B02-AC0B-26383FE3FD5A}" presName="compNode" presStyleCnt="0"/>
      <dgm:spPr/>
    </dgm:pt>
    <dgm:pt modelId="{CEE5C44E-DE63-4E29-9F8C-C444848F0B06}" type="pres">
      <dgm:prSet presAssocID="{9ACA638D-76D9-4B02-AC0B-26383FE3FD5A}" presName="dummyConnPt" presStyleCnt="0"/>
      <dgm:spPr/>
    </dgm:pt>
    <dgm:pt modelId="{9734A22D-9C00-4E89-98A3-61076D52AC48}" type="pres">
      <dgm:prSet presAssocID="{9ACA638D-76D9-4B02-AC0B-26383FE3FD5A}" presName="node" presStyleLbl="node1" presStyleIdx="5" presStyleCnt="20">
        <dgm:presLayoutVars>
          <dgm:bulletEnabled val="1"/>
        </dgm:presLayoutVars>
      </dgm:prSet>
      <dgm:spPr/>
    </dgm:pt>
    <dgm:pt modelId="{7DC0DFB2-9318-4DC2-8CD9-6DFDBD9BFACD}" type="pres">
      <dgm:prSet presAssocID="{11F43012-3735-48C7-A34E-8893915E48DB}" presName="sibTrans" presStyleLbl="bgSibTrans2D1" presStyleIdx="5" presStyleCnt="19"/>
      <dgm:spPr/>
    </dgm:pt>
    <dgm:pt modelId="{D637937C-4745-475D-B080-7F6AB8303A93}" type="pres">
      <dgm:prSet presAssocID="{375E1405-F279-4CE1-BF75-42AB76FD11F7}" presName="compNode" presStyleCnt="0"/>
      <dgm:spPr/>
    </dgm:pt>
    <dgm:pt modelId="{6FCD192D-6968-4AB9-8441-7DE4AC75D686}" type="pres">
      <dgm:prSet presAssocID="{375E1405-F279-4CE1-BF75-42AB76FD11F7}" presName="dummyConnPt" presStyleCnt="0"/>
      <dgm:spPr/>
    </dgm:pt>
    <dgm:pt modelId="{6FCCA857-88B3-45EC-8599-42198D88E626}" type="pres">
      <dgm:prSet presAssocID="{375E1405-F279-4CE1-BF75-42AB76FD11F7}" presName="node" presStyleLbl="node1" presStyleIdx="6" presStyleCnt="20">
        <dgm:presLayoutVars>
          <dgm:bulletEnabled val="1"/>
        </dgm:presLayoutVars>
      </dgm:prSet>
      <dgm:spPr/>
    </dgm:pt>
    <dgm:pt modelId="{42F611F1-3514-4B85-8C72-8D4325F7C33A}" type="pres">
      <dgm:prSet presAssocID="{5C5E8E43-F8C7-4F13-A62C-A78E2B9B141B}" presName="sibTrans" presStyleLbl="bgSibTrans2D1" presStyleIdx="6" presStyleCnt="19"/>
      <dgm:spPr/>
    </dgm:pt>
    <dgm:pt modelId="{41B1A9CA-990E-488B-9A32-498705915E1C}" type="pres">
      <dgm:prSet presAssocID="{E1F783C7-9BCB-4F33-8460-6E8F841DAC42}" presName="compNode" presStyleCnt="0"/>
      <dgm:spPr/>
    </dgm:pt>
    <dgm:pt modelId="{88FA274F-E67A-4A41-AAAB-15D66D279E96}" type="pres">
      <dgm:prSet presAssocID="{E1F783C7-9BCB-4F33-8460-6E8F841DAC42}" presName="dummyConnPt" presStyleCnt="0"/>
      <dgm:spPr/>
    </dgm:pt>
    <dgm:pt modelId="{FD9E615C-50F4-4DCB-BD01-052E7B9EF6C9}" type="pres">
      <dgm:prSet presAssocID="{E1F783C7-9BCB-4F33-8460-6E8F841DAC42}" presName="node" presStyleLbl="node1" presStyleIdx="7" presStyleCnt="20">
        <dgm:presLayoutVars>
          <dgm:bulletEnabled val="1"/>
        </dgm:presLayoutVars>
      </dgm:prSet>
      <dgm:spPr/>
    </dgm:pt>
    <dgm:pt modelId="{17DF0996-6951-4D43-B09F-478D0A7F2824}" type="pres">
      <dgm:prSet presAssocID="{BEA22CB1-D319-44A0-810B-0F208D2FB7BE}" presName="sibTrans" presStyleLbl="bgSibTrans2D1" presStyleIdx="7" presStyleCnt="19"/>
      <dgm:spPr/>
    </dgm:pt>
    <dgm:pt modelId="{4FD7A507-D251-4585-9CF1-7C7EF645675A}" type="pres">
      <dgm:prSet presAssocID="{AD9E72B8-67DB-4201-A0D1-818B758F3F67}" presName="compNode" presStyleCnt="0"/>
      <dgm:spPr/>
    </dgm:pt>
    <dgm:pt modelId="{021CBE93-7F0D-46E3-89C7-F3C6B8B6BAE5}" type="pres">
      <dgm:prSet presAssocID="{AD9E72B8-67DB-4201-A0D1-818B758F3F67}" presName="dummyConnPt" presStyleCnt="0"/>
      <dgm:spPr/>
    </dgm:pt>
    <dgm:pt modelId="{8D911EBB-DEEE-4AA1-8AB0-D5DD6855622C}" type="pres">
      <dgm:prSet presAssocID="{AD9E72B8-67DB-4201-A0D1-818B758F3F67}" presName="node" presStyleLbl="node1" presStyleIdx="8" presStyleCnt="20">
        <dgm:presLayoutVars>
          <dgm:bulletEnabled val="1"/>
        </dgm:presLayoutVars>
      </dgm:prSet>
      <dgm:spPr/>
    </dgm:pt>
    <dgm:pt modelId="{177191D8-A76B-4F90-983B-206BC149278E}" type="pres">
      <dgm:prSet presAssocID="{F56BDE05-FE77-4022-A50D-C8D45F015825}" presName="sibTrans" presStyleLbl="bgSibTrans2D1" presStyleIdx="8" presStyleCnt="19"/>
      <dgm:spPr/>
    </dgm:pt>
    <dgm:pt modelId="{17E441F6-29AE-4765-B551-1CF0431EDCC4}" type="pres">
      <dgm:prSet presAssocID="{A62D01C8-ED62-48EE-ADF4-11ECC7133FEE}" presName="compNode" presStyleCnt="0"/>
      <dgm:spPr/>
    </dgm:pt>
    <dgm:pt modelId="{C3C5D438-9E0A-4C5F-B096-A412764F6387}" type="pres">
      <dgm:prSet presAssocID="{A62D01C8-ED62-48EE-ADF4-11ECC7133FEE}" presName="dummyConnPt" presStyleCnt="0"/>
      <dgm:spPr/>
    </dgm:pt>
    <dgm:pt modelId="{20DFF3E8-C8C9-471D-B878-C50B1DAF042D}" type="pres">
      <dgm:prSet presAssocID="{A62D01C8-ED62-48EE-ADF4-11ECC7133FEE}" presName="node" presStyleLbl="node1" presStyleIdx="9" presStyleCnt="20">
        <dgm:presLayoutVars>
          <dgm:bulletEnabled val="1"/>
        </dgm:presLayoutVars>
      </dgm:prSet>
      <dgm:spPr/>
    </dgm:pt>
    <dgm:pt modelId="{AB5031EE-E9A9-4D60-9FEA-0789D4BDA44D}" type="pres">
      <dgm:prSet presAssocID="{CA436C8E-12CF-41F9-8BF3-3B5A5D6031A0}" presName="sibTrans" presStyleLbl="bgSibTrans2D1" presStyleIdx="9" presStyleCnt="19"/>
      <dgm:spPr/>
    </dgm:pt>
    <dgm:pt modelId="{3FE78634-4F3E-43E8-9088-EE7B0973359D}" type="pres">
      <dgm:prSet presAssocID="{C0AA008A-C34E-40D4-8619-248C19A337D7}" presName="compNode" presStyleCnt="0"/>
      <dgm:spPr/>
    </dgm:pt>
    <dgm:pt modelId="{F025582C-6FDE-4E91-BFDC-F74E338FBC66}" type="pres">
      <dgm:prSet presAssocID="{C0AA008A-C34E-40D4-8619-248C19A337D7}" presName="dummyConnPt" presStyleCnt="0"/>
      <dgm:spPr/>
    </dgm:pt>
    <dgm:pt modelId="{34421BCC-0AA0-44B8-9FBC-8CC0EB7853E3}" type="pres">
      <dgm:prSet presAssocID="{C0AA008A-C34E-40D4-8619-248C19A337D7}" presName="node" presStyleLbl="node1" presStyleIdx="10" presStyleCnt="20">
        <dgm:presLayoutVars>
          <dgm:bulletEnabled val="1"/>
        </dgm:presLayoutVars>
      </dgm:prSet>
      <dgm:spPr/>
    </dgm:pt>
    <dgm:pt modelId="{53A91515-7785-482D-B13A-372F7DC466C0}" type="pres">
      <dgm:prSet presAssocID="{4A59DD36-2486-4E76-823B-B3C62596F8EE}" presName="sibTrans" presStyleLbl="bgSibTrans2D1" presStyleIdx="10" presStyleCnt="19"/>
      <dgm:spPr/>
    </dgm:pt>
    <dgm:pt modelId="{5513E6A9-1645-4069-93D7-B946F4650767}" type="pres">
      <dgm:prSet presAssocID="{07BA556C-8670-46E3-9108-0611125C7635}" presName="compNode" presStyleCnt="0"/>
      <dgm:spPr/>
    </dgm:pt>
    <dgm:pt modelId="{D6E0FE09-6842-43C7-B336-45F3225639B4}" type="pres">
      <dgm:prSet presAssocID="{07BA556C-8670-46E3-9108-0611125C7635}" presName="dummyConnPt" presStyleCnt="0"/>
      <dgm:spPr/>
    </dgm:pt>
    <dgm:pt modelId="{FF1F99F0-CBA4-429D-9863-B4A19B4932C5}" type="pres">
      <dgm:prSet presAssocID="{07BA556C-8670-46E3-9108-0611125C7635}" presName="node" presStyleLbl="node1" presStyleIdx="11" presStyleCnt="20">
        <dgm:presLayoutVars>
          <dgm:bulletEnabled val="1"/>
        </dgm:presLayoutVars>
      </dgm:prSet>
      <dgm:spPr/>
    </dgm:pt>
    <dgm:pt modelId="{257C6DDA-F1E7-4E8E-99ED-7176891E96E4}" type="pres">
      <dgm:prSet presAssocID="{924704DC-7A46-4F08-A560-E15ADA25D3F8}" presName="sibTrans" presStyleLbl="bgSibTrans2D1" presStyleIdx="11" presStyleCnt="19"/>
      <dgm:spPr/>
    </dgm:pt>
    <dgm:pt modelId="{A3B06AEC-74D2-4A0B-9A7E-526E5E66F35D}" type="pres">
      <dgm:prSet presAssocID="{E331D66B-9959-46F0-AD34-87D940AB549E}" presName="compNode" presStyleCnt="0"/>
      <dgm:spPr/>
    </dgm:pt>
    <dgm:pt modelId="{262F245D-A43E-4C64-ABC3-6DFEFE0BFF1A}" type="pres">
      <dgm:prSet presAssocID="{E331D66B-9959-46F0-AD34-87D940AB549E}" presName="dummyConnPt" presStyleCnt="0"/>
      <dgm:spPr/>
    </dgm:pt>
    <dgm:pt modelId="{43EE64FB-1A39-4770-8A8A-2261EBDB0673}" type="pres">
      <dgm:prSet presAssocID="{E331D66B-9959-46F0-AD34-87D940AB549E}" presName="node" presStyleLbl="node1" presStyleIdx="12" presStyleCnt="20">
        <dgm:presLayoutVars>
          <dgm:bulletEnabled val="1"/>
        </dgm:presLayoutVars>
      </dgm:prSet>
      <dgm:spPr/>
    </dgm:pt>
    <dgm:pt modelId="{34D28496-8061-4242-AF09-5A18BFE1A8D9}" type="pres">
      <dgm:prSet presAssocID="{334407FE-D4E7-4BF4-B775-1F44B75F4C0A}" presName="sibTrans" presStyleLbl="bgSibTrans2D1" presStyleIdx="12" presStyleCnt="19"/>
      <dgm:spPr/>
    </dgm:pt>
    <dgm:pt modelId="{2229C097-53E5-4C83-BA9F-3B0AC9350DB8}" type="pres">
      <dgm:prSet presAssocID="{32BD6E99-5191-4A57-999A-B1B990F0B49E}" presName="compNode" presStyleCnt="0"/>
      <dgm:spPr/>
    </dgm:pt>
    <dgm:pt modelId="{94F70F69-A18B-4E2A-9139-F10F64199B3F}" type="pres">
      <dgm:prSet presAssocID="{32BD6E99-5191-4A57-999A-B1B990F0B49E}" presName="dummyConnPt" presStyleCnt="0"/>
      <dgm:spPr/>
    </dgm:pt>
    <dgm:pt modelId="{2424D3D1-9068-4A2F-B9D8-34672DF1E4FE}" type="pres">
      <dgm:prSet presAssocID="{32BD6E99-5191-4A57-999A-B1B990F0B49E}" presName="node" presStyleLbl="node1" presStyleIdx="13" presStyleCnt="20">
        <dgm:presLayoutVars>
          <dgm:bulletEnabled val="1"/>
        </dgm:presLayoutVars>
      </dgm:prSet>
      <dgm:spPr/>
    </dgm:pt>
    <dgm:pt modelId="{AD74EFB7-EC9B-4038-9C23-94BBE3AE7A45}" type="pres">
      <dgm:prSet presAssocID="{027C7547-9DBF-4518-B3F8-5DA197CC7D9F}" presName="sibTrans" presStyleLbl="bgSibTrans2D1" presStyleIdx="13" presStyleCnt="19"/>
      <dgm:spPr/>
    </dgm:pt>
    <dgm:pt modelId="{79BA27FD-38E8-4E4A-9328-B938CBA2C0B0}" type="pres">
      <dgm:prSet presAssocID="{A6FF4C82-39FE-4983-AE05-C3EE8CD3826B}" presName="compNode" presStyleCnt="0"/>
      <dgm:spPr/>
    </dgm:pt>
    <dgm:pt modelId="{731D0BD1-47F1-4382-AE7F-FCD8C46662AE}" type="pres">
      <dgm:prSet presAssocID="{A6FF4C82-39FE-4983-AE05-C3EE8CD3826B}" presName="dummyConnPt" presStyleCnt="0"/>
      <dgm:spPr/>
    </dgm:pt>
    <dgm:pt modelId="{424A1F33-0821-4806-A03E-0AD0C250CBB8}" type="pres">
      <dgm:prSet presAssocID="{A6FF4C82-39FE-4983-AE05-C3EE8CD3826B}" presName="node" presStyleLbl="node1" presStyleIdx="14" presStyleCnt="20">
        <dgm:presLayoutVars>
          <dgm:bulletEnabled val="1"/>
        </dgm:presLayoutVars>
      </dgm:prSet>
      <dgm:spPr/>
    </dgm:pt>
    <dgm:pt modelId="{92CDFA01-71A0-42F6-881B-236D8DCE6C86}" type="pres">
      <dgm:prSet presAssocID="{B54FD76C-5FF1-4505-9EF0-2D96BDD52AFB}" presName="sibTrans" presStyleLbl="bgSibTrans2D1" presStyleIdx="14" presStyleCnt="19"/>
      <dgm:spPr/>
    </dgm:pt>
    <dgm:pt modelId="{E00D4719-51EF-4B03-994C-BDB59711C441}" type="pres">
      <dgm:prSet presAssocID="{13D210A1-EA47-4456-94CF-3F62F2B75CCF}" presName="compNode" presStyleCnt="0"/>
      <dgm:spPr/>
    </dgm:pt>
    <dgm:pt modelId="{2D373BF1-08A8-4464-B458-FD19FF4D3D4D}" type="pres">
      <dgm:prSet presAssocID="{13D210A1-EA47-4456-94CF-3F62F2B75CCF}" presName="dummyConnPt" presStyleCnt="0"/>
      <dgm:spPr/>
    </dgm:pt>
    <dgm:pt modelId="{38AFE026-79D9-4B10-B2EC-00D9D1A9AAE1}" type="pres">
      <dgm:prSet presAssocID="{13D210A1-EA47-4456-94CF-3F62F2B75CCF}" presName="node" presStyleLbl="node1" presStyleIdx="15" presStyleCnt="20">
        <dgm:presLayoutVars>
          <dgm:bulletEnabled val="1"/>
        </dgm:presLayoutVars>
      </dgm:prSet>
      <dgm:spPr/>
    </dgm:pt>
    <dgm:pt modelId="{C0F2D2A4-1B87-48A5-9EBE-A908802CD910}" type="pres">
      <dgm:prSet presAssocID="{CBC03B03-DD60-4225-986E-6D419E0E0A20}" presName="sibTrans" presStyleLbl="bgSibTrans2D1" presStyleIdx="15" presStyleCnt="19"/>
      <dgm:spPr/>
    </dgm:pt>
    <dgm:pt modelId="{EA3ACD81-E42D-4016-961B-C148A711834E}" type="pres">
      <dgm:prSet presAssocID="{C7E11700-BD32-48A5-8F66-3A638632DC8A}" presName="compNode" presStyleCnt="0"/>
      <dgm:spPr/>
    </dgm:pt>
    <dgm:pt modelId="{C8F210C6-2DB7-4138-BF24-30598C34A424}" type="pres">
      <dgm:prSet presAssocID="{C7E11700-BD32-48A5-8F66-3A638632DC8A}" presName="dummyConnPt" presStyleCnt="0"/>
      <dgm:spPr/>
    </dgm:pt>
    <dgm:pt modelId="{849D41B7-4C24-4C3F-A536-934A237627AD}" type="pres">
      <dgm:prSet presAssocID="{C7E11700-BD32-48A5-8F66-3A638632DC8A}" presName="node" presStyleLbl="node1" presStyleIdx="16" presStyleCnt="20">
        <dgm:presLayoutVars>
          <dgm:bulletEnabled val="1"/>
        </dgm:presLayoutVars>
      </dgm:prSet>
      <dgm:spPr/>
    </dgm:pt>
    <dgm:pt modelId="{72332520-BD57-4755-B7B1-DC9C3CB5EF17}" type="pres">
      <dgm:prSet presAssocID="{F6C996C3-FEF8-478E-97FD-4368C25D2730}" presName="sibTrans" presStyleLbl="bgSibTrans2D1" presStyleIdx="16" presStyleCnt="19"/>
      <dgm:spPr/>
    </dgm:pt>
    <dgm:pt modelId="{6C68FA63-A69D-4CDC-8BAA-0C8F67214D30}" type="pres">
      <dgm:prSet presAssocID="{0C3A9495-0404-4E60-B953-AEB474D401B3}" presName="compNode" presStyleCnt="0"/>
      <dgm:spPr/>
    </dgm:pt>
    <dgm:pt modelId="{3631B619-1BDB-4715-A68F-54D8519FF1FF}" type="pres">
      <dgm:prSet presAssocID="{0C3A9495-0404-4E60-B953-AEB474D401B3}" presName="dummyConnPt" presStyleCnt="0"/>
      <dgm:spPr/>
    </dgm:pt>
    <dgm:pt modelId="{1659583A-4BAF-4099-AF49-A0F872B79512}" type="pres">
      <dgm:prSet presAssocID="{0C3A9495-0404-4E60-B953-AEB474D401B3}" presName="node" presStyleLbl="node1" presStyleIdx="17" presStyleCnt="20">
        <dgm:presLayoutVars>
          <dgm:bulletEnabled val="1"/>
        </dgm:presLayoutVars>
      </dgm:prSet>
      <dgm:spPr/>
    </dgm:pt>
    <dgm:pt modelId="{6E85BE9D-4283-4D54-BEBF-A85DD1B33CA5}" type="pres">
      <dgm:prSet presAssocID="{F502137E-0BA9-4E38-9FAF-69410F15CDDC}" presName="sibTrans" presStyleLbl="bgSibTrans2D1" presStyleIdx="17" presStyleCnt="19"/>
      <dgm:spPr/>
    </dgm:pt>
    <dgm:pt modelId="{ACACAAC5-4267-478B-8C37-1B61A47089A0}" type="pres">
      <dgm:prSet presAssocID="{BA3F8854-1DDF-442A-9B98-AB509352011E}" presName="compNode" presStyleCnt="0"/>
      <dgm:spPr/>
    </dgm:pt>
    <dgm:pt modelId="{A5403CAD-29C1-4CCD-9564-B7DB4C638A5B}" type="pres">
      <dgm:prSet presAssocID="{BA3F8854-1DDF-442A-9B98-AB509352011E}" presName="dummyConnPt" presStyleCnt="0"/>
      <dgm:spPr/>
    </dgm:pt>
    <dgm:pt modelId="{2C06A583-6114-427D-9A13-2AC5B0994FFB}" type="pres">
      <dgm:prSet presAssocID="{BA3F8854-1DDF-442A-9B98-AB509352011E}" presName="node" presStyleLbl="node1" presStyleIdx="18" presStyleCnt="20">
        <dgm:presLayoutVars>
          <dgm:bulletEnabled val="1"/>
        </dgm:presLayoutVars>
      </dgm:prSet>
      <dgm:spPr/>
    </dgm:pt>
    <dgm:pt modelId="{0DE07546-5B84-4125-8E76-CBB056BCA141}" type="pres">
      <dgm:prSet presAssocID="{CDF78353-933A-49BD-8AFF-31CD8E7D4C55}" presName="sibTrans" presStyleLbl="bgSibTrans2D1" presStyleIdx="18" presStyleCnt="19"/>
      <dgm:spPr/>
    </dgm:pt>
    <dgm:pt modelId="{EDA49CB4-EAA7-4762-BB88-440ACF5E0AB8}" type="pres">
      <dgm:prSet presAssocID="{AC5594F5-7C5D-4770-81BE-A0E748AA2E14}" presName="compNode" presStyleCnt="0"/>
      <dgm:spPr/>
    </dgm:pt>
    <dgm:pt modelId="{1575B04D-6802-481F-B1AF-730491CDB382}" type="pres">
      <dgm:prSet presAssocID="{AC5594F5-7C5D-4770-81BE-A0E748AA2E14}" presName="dummyConnPt" presStyleCnt="0"/>
      <dgm:spPr/>
    </dgm:pt>
    <dgm:pt modelId="{19467B21-E818-4A61-AAC7-D59444D63BF9}" type="pres">
      <dgm:prSet presAssocID="{AC5594F5-7C5D-4770-81BE-A0E748AA2E14}" presName="node" presStyleLbl="node1" presStyleIdx="19" presStyleCnt="20">
        <dgm:presLayoutVars>
          <dgm:bulletEnabled val="1"/>
        </dgm:presLayoutVars>
      </dgm:prSet>
      <dgm:spPr/>
    </dgm:pt>
  </dgm:ptLst>
  <dgm:cxnLst>
    <dgm:cxn modelId="{257C0F00-EF0D-4F7D-A21B-FB623E98FE46}" type="presOf" srcId="{56BFF532-6676-4A2F-B4A2-F0EE6471E674}" destId="{0D8D612C-0E8F-4748-A388-1EABBFEA38CB}" srcOrd="0" destOrd="0" presId="urn:microsoft.com/office/officeart/2005/8/layout/bProcess4"/>
    <dgm:cxn modelId="{08815502-6C19-4237-8A04-EC948FF9C116}" type="presOf" srcId="{CBC965D6-B412-496F-93A6-08BB5024455D}" destId="{58E69826-0DBE-40A0-85E1-4D3E445BC128}" srcOrd="0" destOrd="0" presId="urn:microsoft.com/office/officeart/2005/8/layout/bProcess4"/>
    <dgm:cxn modelId="{6BC6C204-F7D2-436C-A2A8-30AFF80681DA}" type="presOf" srcId="{E5ADCE0C-E4F2-4E6B-8922-85C30FFEAF22}" destId="{E482C113-EC55-4124-8C36-A4C75C66E65F}" srcOrd="0" destOrd="0" presId="urn:microsoft.com/office/officeart/2005/8/layout/bProcess4"/>
    <dgm:cxn modelId="{3BCB6505-DE29-4FE0-B307-580706D9249E}" srcId="{E7C101FF-A8B7-43A4-8D41-CD9943E22C11}" destId="{375E1405-F279-4CE1-BF75-42AB76FD11F7}" srcOrd="6" destOrd="0" parTransId="{A06BFE85-B952-428B-ABD7-0CD09792664E}" sibTransId="{5C5E8E43-F8C7-4F13-A62C-A78E2B9B141B}"/>
    <dgm:cxn modelId="{DF7CA308-D851-4723-9CCA-226E7EB487D4}" srcId="{E7C101FF-A8B7-43A4-8D41-CD9943E22C11}" destId="{E331D66B-9959-46F0-AD34-87D940AB549E}" srcOrd="12" destOrd="0" parTransId="{C10C4311-2853-4EB4-BAA5-8B73EDC89EAF}" sibTransId="{334407FE-D4E7-4BF4-B775-1F44B75F4C0A}"/>
    <dgm:cxn modelId="{8517420E-6E2A-4E8C-BDB7-DFD112059F85}" type="presOf" srcId="{13D210A1-EA47-4456-94CF-3F62F2B75CCF}" destId="{38AFE026-79D9-4B10-B2EC-00D9D1A9AAE1}" srcOrd="0" destOrd="0" presId="urn:microsoft.com/office/officeart/2005/8/layout/bProcess4"/>
    <dgm:cxn modelId="{E251F10F-7845-422A-967F-9A53DC86F0CF}" srcId="{E7C101FF-A8B7-43A4-8D41-CD9943E22C11}" destId="{0C3A9495-0404-4E60-B953-AEB474D401B3}" srcOrd="17" destOrd="0" parTransId="{C4F9FBED-9BAC-4EE6-BA52-F0721653889E}" sibTransId="{F502137E-0BA9-4E38-9FAF-69410F15CDDC}"/>
    <dgm:cxn modelId="{4E66E513-760A-4A96-A83F-8FBC3BD42C54}" type="presOf" srcId="{3835A7B6-5D4F-4408-B338-D272CB1E2902}" destId="{E53010F4-27DC-48BA-9E5C-F32A8E06761C}" srcOrd="0" destOrd="0" presId="urn:microsoft.com/office/officeart/2005/8/layout/bProcess4"/>
    <dgm:cxn modelId="{6286F916-66D4-4011-AC85-CB50B439822B}" type="presOf" srcId="{5C5E8E43-F8C7-4F13-A62C-A78E2B9B141B}" destId="{42F611F1-3514-4B85-8C72-8D4325F7C33A}" srcOrd="0" destOrd="0" presId="urn:microsoft.com/office/officeart/2005/8/layout/bProcess4"/>
    <dgm:cxn modelId="{4C3CB518-8E3A-4BA5-B472-C29439B787C4}" type="presOf" srcId="{9ACA638D-76D9-4B02-AC0B-26383FE3FD5A}" destId="{9734A22D-9C00-4E89-98A3-61076D52AC48}" srcOrd="0" destOrd="0" presId="urn:microsoft.com/office/officeart/2005/8/layout/bProcess4"/>
    <dgm:cxn modelId="{8870221B-04D5-42FD-9656-7E21226E24C5}" type="presOf" srcId="{924704DC-7A46-4F08-A560-E15ADA25D3F8}" destId="{257C6DDA-F1E7-4E8E-99ED-7176891E96E4}" srcOrd="0" destOrd="0" presId="urn:microsoft.com/office/officeart/2005/8/layout/bProcess4"/>
    <dgm:cxn modelId="{56C2EB1C-57FB-47B1-9214-0ED78586C6FE}" type="presOf" srcId="{E1F783C7-9BCB-4F33-8460-6E8F841DAC42}" destId="{FD9E615C-50F4-4DCB-BD01-052E7B9EF6C9}" srcOrd="0" destOrd="0" presId="urn:microsoft.com/office/officeart/2005/8/layout/bProcess4"/>
    <dgm:cxn modelId="{B4EB951F-008B-45BA-9601-2C2635C7B993}" type="presOf" srcId="{C7E11700-BD32-48A5-8F66-3A638632DC8A}" destId="{849D41B7-4C24-4C3F-A536-934A237627AD}" srcOrd="0" destOrd="0" presId="urn:microsoft.com/office/officeart/2005/8/layout/bProcess4"/>
    <dgm:cxn modelId="{5C6A3821-0996-4434-B986-96706C8E97AC}" srcId="{E7C101FF-A8B7-43A4-8D41-CD9943E22C11}" destId="{C0AA008A-C34E-40D4-8619-248C19A337D7}" srcOrd="10" destOrd="0" parTransId="{7E3139DB-8FFE-4B86-933D-54B3F9448A04}" sibTransId="{4A59DD36-2486-4E76-823B-B3C62596F8EE}"/>
    <dgm:cxn modelId="{AF2E5523-0717-4AEE-8BF7-8B5A3798C470}" type="presOf" srcId="{6B9C2761-3051-48B6-92CA-147425223428}" destId="{EF7432B4-8315-476D-ACB6-1B3682C03E08}" srcOrd="0" destOrd="0" presId="urn:microsoft.com/office/officeart/2005/8/layout/bProcess4"/>
    <dgm:cxn modelId="{2EFCEB25-45A1-42E7-AF15-AE0FE564FABC}" srcId="{E7C101FF-A8B7-43A4-8D41-CD9943E22C11}" destId="{13D210A1-EA47-4456-94CF-3F62F2B75CCF}" srcOrd="15" destOrd="0" parTransId="{119A13C5-B5AA-4A90-9A4F-D737BC5D7F1B}" sibTransId="{CBC03B03-DD60-4225-986E-6D419E0E0A20}"/>
    <dgm:cxn modelId="{B1528A26-E3AF-4E6A-B975-9D927B3B35E3}" type="presOf" srcId="{4A59DD36-2486-4E76-823B-B3C62596F8EE}" destId="{53A91515-7785-482D-B13A-372F7DC466C0}" srcOrd="0" destOrd="0" presId="urn:microsoft.com/office/officeart/2005/8/layout/bProcess4"/>
    <dgm:cxn modelId="{6BBE7F2C-9CE5-4851-BAED-5FA9B41C8A68}" type="presOf" srcId="{637523B8-1A32-4BE3-88F0-6A1A86A99CB8}" destId="{6357711C-7D2D-4841-A2B5-5684972B92C5}" srcOrd="0" destOrd="0" presId="urn:microsoft.com/office/officeart/2005/8/layout/bProcess4"/>
    <dgm:cxn modelId="{490BAA2F-0A12-412A-AAE8-4F1602E2E78F}" srcId="{E7C101FF-A8B7-43A4-8D41-CD9943E22C11}" destId="{9ACA638D-76D9-4B02-AC0B-26383FE3FD5A}" srcOrd="5" destOrd="0" parTransId="{9F48DF87-55B3-4D2E-B9BF-B313E837F697}" sibTransId="{11F43012-3735-48C7-A34E-8893915E48DB}"/>
    <dgm:cxn modelId="{F114A830-D7B7-4C77-8D15-B3C9B40B83E5}" type="presOf" srcId="{18FB7863-BDDA-4E64-8B33-5B2DE4B53D8B}" destId="{F8BF8AA5-F855-4332-B143-10B6F2B68722}" srcOrd="0" destOrd="0" presId="urn:microsoft.com/office/officeart/2005/8/layout/bProcess4"/>
    <dgm:cxn modelId="{9BC6E031-5C9B-4D38-A8EE-95EFCC093425}" srcId="{E7C101FF-A8B7-43A4-8D41-CD9943E22C11}" destId="{637523B8-1A32-4BE3-88F0-6A1A86A99CB8}" srcOrd="1" destOrd="0" parTransId="{B161A58B-1E4A-4E92-8802-D87A76EB9BB0}" sibTransId="{98E0FBFA-ABF5-49AD-8650-13820CE5DB76}"/>
    <dgm:cxn modelId="{81FBCB36-5FA1-42C7-9197-38A1909273D8}" type="presOf" srcId="{0C3A9495-0404-4E60-B953-AEB474D401B3}" destId="{1659583A-4BAF-4099-AF49-A0F872B79512}" srcOrd="0" destOrd="0" presId="urn:microsoft.com/office/officeart/2005/8/layout/bProcess4"/>
    <dgm:cxn modelId="{E228E537-9103-4501-A81D-16725A8911E1}" type="presOf" srcId="{CDF78353-933A-49BD-8AFF-31CD8E7D4C55}" destId="{0DE07546-5B84-4125-8E76-CBB056BCA141}" srcOrd="0" destOrd="0" presId="urn:microsoft.com/office/officeart/2005/8/layout/bProcess4"/>
    <dgm:cxn modelId="{E889FA37-049A-43DA-B063-B126CCA3D73C}" type="presOf" srcId="{C0AA008A-C34E-40D4-8619-248C19A337D7}" destId="{34421BCC-0AA0-44B8-9FBC-8CC0EB7853E3}" srcOrd="0" destOrd="0" presId="urn:microsoft.com/office/officeart/2005/8/layout/bProcess4"/>
    <dgm:cxn modelId="{3E19403A-F331-4F68-8953-B32A2333F3F8}" srcId="{E7C101FF-A8B7-43A4-8D41-CD9943E22C11}" destId="{3FDD04D2-283B-48C4-B418-86815A5140FC}" srcOrd="4" destOrd="0" parTransId="{9CE1067F-0003-44CF-A080-D829B7D0112A}" sibTransId="{6B9C2761-3051-48B6-92CA-147425223428}"/>
    <dgm:cxn modelId="{5D01FC5C-B00F-41C0-8E20-B72A039B3384}" type="presOf" srcId="{0C894821-88BB-4D76-B145-833998EA74B1}" destId="{E430A3DF-F899-4380-8437-832DF993475A}" srcOrd="0" destOrd="0" presId="urn:microsoft.com/office/officeart/2005/8/layout/bProcess4"/>
    <dgm:cxn modelId="{54EC545D-5E43-4DA0-B14A-DD1245898E4D}" type="presOf" srcId="{07BA556C-8670-46E3-9108-0611125C7635}" destId="{FF1F99F0-CBA4-429D-9863-B4A19B4932C5}" srcOrd="0" destOrd="0" presId="urn:microsoft.com/office/officeart/2005/8/layout/bProcess4"/>
    <dgm:cxn modelId="{11E2475F-E72C-4791-884B-87786D3EA50E}" type="presOf" srcId="{375E1405-F279-4CE1-BF75-42AB76FD11F7}" destId="{6FCCA857-88B3-45EC-8599-42198D88E626}" srcOrd="0" destOrd="0" presId="urn:microsoft.com/office/officeart/2005/8/layout/bProcess4"/>
    <dgm:cxn modelId="{FB558161-C781-4A17-A657-A3AB902228D8}" type="presOf" srcId="{F56BDE05-FE77-4022-A50D-C8D45F015825}" destId="{177191D8-A76B-4F90-983B-206BC149278E}" srcOrd="0" destOrd="0" presId="urn:microsoft.com/office/officeart/2005/8/layout/bProcess4"/>
    <dgm:cxn modelId="{2D890343-19D1-4EA1-ADF8-A4FEA2DAC784}" type="presOf" srcId="{334407FE-D4E7-4BF4-B775-1F44B75F4C0A}" destId="{34D28496-8061-4242-AF09-5A18BFE1A8D9}" srcOrd="0" destOrd="0" presId="urn:microsoft.com/office/officeart/2005/8/layout/bProcess4"/>
    <dgm:cxn modelId="{B6D66C67-6931-442F-89DB-121ECB7F59B0}" srcId="{E7C101FF-A8B7-43A4-8D41-CD9943E22C11}" destId="{C7E11700-BD32-48A5-8F66-3A638632DC8A}" srcOrd="16" destOrd="0" parTransId="{4E2CB671-6556-4BFF-BED2-B9AFE4103B73}" sibTransId="{F6C996C3-FEF8-478E-97FD-4368C25D2730}"/>
    <dgm:cxn modelId="{A8B97348-7E43-4E68-9EEB-591807A66915}" type="presOf" srcId="{AD9E72B8-67DB-4201-A0D1-818B758F3F67}" destId="{8D911EBB-DEEE-4AA1-8AB0-D5DD6855622C}" srcOrd="0" destOrd="0" presId="urn:microsoft.com/office/officeart/2005/8/layout/bProcess4"/>
    <dgm:cxn modelId="{3D51EC68-3158-49C0-882B-97E3F4281E62}" srcId="{E7C101FF-A8B7-43A4-8D41-CD9943E22C11}" destId="{BA3F8854-1DDF-442A-9B98-AB509352011E}" srcOrd="18" destOrd="0" parTransId="{2B870694-1ED1-4552-9BD6-865042DF0477}" sibTransId="{CDF78353-933A-49BD-8AFF-31CD8E7D4C55}"/>
    <dgm:cxn modelId="{4676916A-3662-47E6-AA02-7D2ACB292264}" type="presOf" srcId="{F6C996C3-FEF8-478E-97FD-4368C25D2730}" destId="{72332520-BD57-4755-B7B1-DC9C3CB5EF17}" srcOrd="0" destOrd="0" presId="urn:microsoft.com/office/officeart/2005/8/layout/bProcess4"/>
    <dgm:cxn modelId="{17E9F66B-3079-4426-8190-9F2CE1665CBA}" type="presOf" srcId="{CBC03B03-DD60-4225-986E-6D419E0E0A20}" destId="{C0F2D2A4-1B87-48A5-9EBE-A908802CD910}" srcOrd="0" destOrd="0" presId="urn:microsoft.com/office/officeart/2005/8/layout/bProcess4"/>
    <dgm:cxn modelId="{07465653-B054-4D0A-852B-B497CDB88EBC}" srcId="{E7C101FF-A8B7-43A4-8D41-CD9943E22C11}" destId="{A62D01C8-ED62-48EE-ADF4-11ECC7133FEE}" srcOrd="9" destOrd="0" parTransId="{BAED0ED0-3B94-4692-BF49-4D66D0F3783F}" sibTransId="{CA436C8E-12CF-41F9-8BF3-3B5A5D6031A0}"/>
    <dgm:cxn modelId="{19A3B459-3686-4F10-83F7-2C8B7C6AB2EA}" srcId="{E7C101FF-A8B7-43A4-8D41-CD9943E22C11}" destId="{AD9E72B8-67DB-4201-A0D1-818B758F3F67}" srcOrd="8" destOrd="0" parTransId="{A0C5C5F0-0B27-42D1-B009-ACCC0D58BF30}" sibTransId="{F56BDE05-FE77-4022-A50D-C8D45F015825}"/>
    <dgm:cxn modelId="{2F19F482-4321-4392-92E2-F38EFC046AD6}" srcId="{E7C101FF-A8B7-43A4-8D41-CD9943E22C11}" destId="{3835A7B6-5D4F-4408-B338-D272CB1E2902}" srcOrd="3" destOrd="0" parTransId="{E370EA8F-44A0-437A-BA60-F0F245A39B23}" sibTransId="{CBC965D6-B412-496F-93A6-08BB5024455D}"/>
    <dgm:cxn modelId="{D3141A89-03EF-44AD-B58B-540D23B2C771}" type="presOf" srcId="{F502137E-0BA9-4E38-9FAF-69410F15CDDC}" destId="{6E85BE9D-4283-4D54-BEBF-A85DD1B33CA5}" srcOrd="0" destOrd="0" presId="urn:microsoft.com/office/officeart/2005/8/layout/bProcess4"/>
    <dgm:cxn modelId="{3F92628D-83C1-4B7E-B955-062244CD5043}" type="presOf" srcId="{E331D66B-9959-46F0-AD34-87D940AB549E}" destId="{43EE64FB-1A39-4770-8A8A-2261EBDB0673}" srcOrd="0" destOrd="0" presId="urn:microsoft.com/office/officeart/2005/8/layout/bProcess4"/>
    <dgm:cxn modelId="{1E5CF396-580C-47C2-A402-B537368AF185}" type="presOf" srcId="{AC5594F5-7C5D-4770-81BE-A0E748AA2E14}" destId="{19467B21-E818-4A61-AAC7-D59444D63BF9}" srcOrd="0" destOrd="0" presId="urn:microsoft.com/office/officeart/2005/8/layout/bProcess4"/>
    <dgm:cxn modelId="{F46D1297-9D4E-423F-84E7-B7302E24A3A2}" type="presOf" srcId="{E7C101FF-A8B7-43A4-8D41-CD9943E22C11}" destId="{7A7C68AD-A05E-4860-8196-2DB705121C69}" srcOrd="0" destOrd="0" presId="urn:microsoft.com/office/officeart/2005/8/layout/bProcess4"/>
    <dgm:cxn modelId="{3E11C49B-E077-4A63-872F-3A637F6EB6D3}" type="presOf" srcId="{32BD6E99-5191-4A57-999A-B1B990F0B49E}" destId="{2424D3D1-9068-4A2F-B9D8-34672DF1E4FE}" srcOrd="0" destOrd="0" presId="urn:microsoft.com/office/officeart/2005/8/layout/bProcess4"/>
    <dgm:cxn modelId="{F73E1CA1-D1A0-4B17-A5A8-C33710A8308A}" srcId="{E7C101FF-A8B7-43A4-8D41-CD9943E22C11}" destId="{E1F783C7-9BCB-4F33-8460-6E8F841DAC42}" srcOrd="7" destOrd="0" parTransId="{164B20E7-96D2-4E79-AEE4-85BF3C93B3E4}" sibTransId="{BEA22CB1-D319-44A0-810B-0F208D2FB7BE}"/>
    <dgm:cxn modelId="{4FE7D8A7-FCA7-4664-AF92-F8978EA60DFC}" type="presOf" srcId="{B54FD76C-5FF1-4505-9EF0-2D96BDD52AFB}" destId="{92CDFA01-71A0-42F6-881B-236D8DCE6C86}" srcOrd="0" destOrd="0" presId="urn:microsoft.com/office/officeart/2005/8/layout/bProcess4"/>
    <dgm:cxn modelId="{32D75CAB-6404-4C1D-86C9-B738AE985611}" srcId="{E7C101FF-A8B7-43A4-8D41-CD9943E22C11}" destId="{AC5594F5-7C5D-4770-81BE-A0E748AA2E14}" srcOrd="19" destOrd="0" parTransId="{714247C5-CC03-48E5-B28F-D5D8FBF85A62}" sibTransId="{E275D0F3-E852-447D-85C7-9EAF4C25C7FC}"/>
    <dgm:cxn modelId="{371F97AC-9585-477E-8F2D-ADA2161ED973}" srcId="{E7C101FF-A8B7-43A4-8D41-CD9943E22C11}" destId="{56BFF532-6676-4A2F-B4A2-F0EE6471E674}" srcOrd="0" destOrd="0" parTransId="{7EB11FD9-2FE0-4C3A-BAB2-96E65868B956}" sibTransId="{0C894821-88BB-4D76-B145-833998EA74B1}"/>
    <dgm:cxn modelId="{23AAE2AC-31DE-406A-9012-1F20164A5BB2}" srcId="{E7C101FF-A8B7-43A4-8D41-CD9943E22C11}" destId="{E5ADCE0C-E4F2-4E6B-8922-85C30FFEAF22}" srcOrd="2" destOrd="0" parTransId="{E030CA9B-675E-4E37-9326-C06122B41566}" sibTransId="{18FB7863-BDDA-4E64-8B33-5B2DE4B53D8B}"/>
    <dgm:cxn modelId="{1C7A12AD-3C99-4DE2-B83B-3FF3CBBC5325}" type="presOf" srcId="{CA436C8E-12CF-41F9-8BF3-3B5A5D6031A0}" destId="{AB5031EE-E9A9-4D60-9FEA-0789D4BDA44D}" srcOrd="0" destOrd="0" presId="urn:microsoft.com/office/officeart/2005/8/layout/bProcess4"/>
    <dgm:cxn modelId="{107027BB-1338-4B46-85A0-2B0D3B7799B0}" type="presOf" srcId="{BA3F8854-1DDF-442A-9B98-AB509352011E}" destId="{2C06A583-6114-427D-9A13-2AC5B0994FFB}" srcOrd="0" destOrd="0" presId="urn:microsoft.com/office/officeart/2005/8/layout/bProcess4"/>
    <dgm:cxn modelId="{0F4F6DBD-8E4D-4F93-9690-4236E6137E0A}" type="presOf" srcId="{3FDD04D2-283B-48C4-B418-86815A5140FC}" destId="{A38957FD-1C0C-4AFB-96FB-8C8DB160847F}" srcOrd="0" destOrd="0" presId="urn:microsoft.com/office/officeart/2005/8/layout/bProcess4"/>
    <dgm:cxn modelId="{A27300C1-3AAA-4D0D-ABF8-B30AC574B8BD}" type="presOf" srcId="{A62D01C8-ED62-48EE-ADF4-11ECC7133FEE}" destId="{20DFF3E8-C8C9-471D-B878-C50B1DAF042D}" srcOrd="0" destOrd="0" presId="urn:microsoft.com/office/officeart/2005/8/layout/bProcess4"/>
    <dgm:cxn modelId="{3637D0C7-FD78-4B99-B7A4-D1A9CD4BF693}" type="presOf" srcId="{A6FF4C82-39FE-4983-AE05-C3EE8CD3826B}" destId="{424A1F33-0821-4806-A03E-0AD0C250CBB8}" srcOrd="0" destOrd="0" presId="urn:microsoft.com/office/officeart/2005/8/layout/bProcess4"/>
    <dgm:cxn modelId="{580E38C9-D813-457D-83D2-9F0F8838B5A8}" type="presOf" srcId="{11F43012-3735-48C7-A34E-8893915E48DB}" destId="{7DC0DFB2-9318-4DC2-8CD9-6DFDBD9BFACD}" srcOrd="0" destOrd="0" presId="urn:microsoft.com/office/officeart/2005/8/layout/bProcess4"/>
    <dgm:cxn modelId="{5AE136CB-8E87-4F14-B99A-B288FD5AA934}" type="presOf" srcId="{BEA22CB1-D319-44A0-810B-0F208D2FB7BE}" destId="{17DF0996-6951-4D43-B09F-478D0A7F2824}" srcOrd="0" destOrd="0" presId="urn:microsoft.com/office/officeart/2005/8/layout/bProcess4"/>
    <dgm:cxn modelId="{DE98F3D9-3183-48AA-8493-5096098E1680}" srcId="{E7C101FF-A8B7-43A4-8D41-CD9943E22C11}" destId="{32BD6E99-5191-4A57-999A-B1B990F0B49E}" srcOrd="13" destOrd="0" parTransId="{012179CC-0D07-4037-BC20-9D25AB8C38D3}" sibTransId="{027C7547-9DBF-4518-B3F8-5DA197CC7D9F}"/>
    <dgm:cxn modelId="{2CD3B1DB-4ED9-49AD-8F73-A33E12C6993B}" srcId="{E7C101FF-A8B7-43A4-8D41-CD9943E22C11}" destId="{A6FF4C82-39FE-4983-AE05-C3EE8CD3826B}" srcOrd="14" destOrd="0" parTransId="{4A4185B3-EB38-4B96-BE28-DC6DEC4F52A4}" sibTransId="{B54FD76C-5FF1-4505-9EF0-2D96BDD52AFB}"/>
    <dgm:cxn modelId="{FEBF4BE8-9F88-4DED-9724-B63016A77616}" type="presOf" srcId="{027C7547-9DBF-4518-B3F8-5DA197CC7D9F}" destId="{AD74EFB7-EC9B-4038-9C23-94BBE3AE7A45}" srcOrd="0" destOrd="0" presId="urn:microsoft.com/office/officeart/2005/8/layout/bProcess4"/>
    <dgm:cxn modelId="{68AC60EB-284A-4101-A8F3-7DD3CF44FD62}" type="presOf" srcId="{98E0FBFA-ABF5-49AD-8650-13820CE5DB76}" destId="{C50444B4-5360-425D-9B27-7175EE3ACB15}" srcOrd="0" destOrd="0" presId="urn:microsoft.com/office/officeart/2005/8/layout/bProcess4"/>
    <dgm:cxn modelId="{611434FB-88FF-40E5-80BC-0A664CFCB336}" srcId="{E7C101FF-A8B7-43A4-8D41-CD9943E22C11}" destId="{07BA556C-8670-46E3-9108-0611125C7635}" srcOrd="11" destOrd="0" parTransId="{2B91F3AB-F888-467D-A988-5CBD5B07CFDC}" sibTransId="{924704DC-7A46-4F08-A560-E15ADA25D3F8}"/>
    <dgm:cxn modelId="{04CFD4EB-3484-4357-A2C0-5374ED9A2DB2}" type="presParOf" srcId="{7A7C68AD-A05E-4860-8196-2DB705121C69}" destId="{C03BFBCA-BD34-4F27-A1D2-AC8C55B4B9A5}" srcOrd="0" destOrd="0" presId="urn:microsoft.com/office/officeart/2005/8/layout/bProcess4"/>
    <dgm:cxn modelId="{7B946E7F-A420-4EBC-B480-336C22EC371C}" type="presParOf" srcId="{C03BFBCA-BD34-4F27-A1D2-AC8C55B4B9A5}" destId="{305FC1B0-AF72-4D93-8718-81F8F3F24539}" srcOrd="0" destOrd="0" presId="urn:microsoft.com/office/officeart/2005/8/layout/bProcess4"/>
    <dgm:cxn modelId="{5A6BF27E-218D-4274-A944-F6B5F29548F2}" type="presParOf" srcId="{C03BFBCA-BD34-4F27-A1D2-AC8C55B4B9A5}" destId="{0D8D612C-0E8F-4748-A388-1EABBFEA38CB}" srcOrd="1" destOrd="0" presId="urn:microsoft.com/office/officeart/2005/8/layout/bProcess4"/>
    <dgm:cxn modelId="{56FB0964-0D1A-488D-BA17-87AD9351BD65}" type="presParOf" srcId="{7A7C68AD-A05E-4860-8196-2DB705121C69}" destId="{E430A3DF-F899-4380-8437-832DF993475A}" srcOrd="1" destOrd="0" presId="urn:microsoft.com/office/officeart/2005/8/layout/bProcess4"/>
    <dgm:cxn modelId="{914E02E7-7F20-4DD7-9208-2CD416F80A9C}" type="presParOf" srcId="{7A7C68AD-A05E-4860-8196-2DB705121C69}" destId="{88AEBFAA-E3D2-40B2-9C53-A42998AA99A3}" srcOrd="2" destOrd="0" presId="urn:microsoft.com/office/officeart/2005/8/layout/bProcess4"/>
    <dgm:cxn modelId="{0AC6D038-02A8-421A-9602-39722D5BC48B}" type="presParOf" srcId="{88AEBFAA-E3D2-40B2-9C53-A42998AA99A3}" destId="{B98BDC7A-3FE7-45A5-897B-1C7854AC108B}" srcOrd="0" destOrd="0" presId="urn:microsoft.com/office/officeart/2005/8/layout/bProcess4"/>
    <dgm:cxn modelId="{FA2F8DA0-37A0-476E-A3B6-EF96F17354FD}" type="presParOf" srcId="{88AEBFAA-E3D2-40B2-9C53-A42998AA99A3}" destId="{6357711C-7D2D-4841-A2B5-5684972B92C5}" srcOrd="1" destOrd="0" presId="urn:microsoft.com/office/officeart/2005/8/layout/bProcess4"/>
    <dgm:cxn modelId="{87D980E0-3AF9-49B9-B629-652439D8F7A3}" type="presParOf" srcId="{7A7C68AD-A05E-4860-8196-2DB705121C69}" destId="{C50444B4-5360-425D-9B27-7175EE3ACB15}" srcOrd="3" destOrd="0" presId="urn:microsoft.com/office/officeart/2005/8/layout/bProcess4"/>
    <dgm:cxn modelId="{5ECC5E47-F986-4CBB-BD05-DF5D0F533FE9}" type="presParOf" srcId="{7A7C68AD-A05E-4860-8196-2DB705121C69}" destId="{C28CA580-E119-4A3F-A0FE-662C5618031B}" srcOrd="4" destOrd="0" presId="urn:microsoft.com/office/officeart/2005/8/layout/bProcess4"/>
    <dgm:cxn modelId="{48C8E0A9-01BB-41D8-B5E5-6BAE650CA3FA}" type="presParOf" srcId="{C28CA580-E119-4A3F-A0FE-662C5618031B}" destId="{CD3CCA45-F3EA-4C70-9CB0-4CD6035E9703}" srcOrd="0" destOrd="0" presId="urn:microsoft.com/office/officeart/2005/8/layout/bProcess4"/>
    <dgm:cxn modelId="{C4DDDA0B-5917-48F6-A92E-221674C996CD}" type="presParOf" srcId="{C28CA580-E119-4A3F-A0FE-662C5618031B}" destId="{E482C113-EC55-4124-8C36-A4C75C66E65F}" srcOrd="1" destOrd="0" presId="urn:microsoft.com/office/officeart/2005/8/layout/bProcess4"/>
    <dgm:cxn modelId="{B3AFDA15-380C-4184-A1FF-9B4A534B3082}" type="presParOf" srcId="{7A7C68AD-A05E-4860-8196-2DB705121C69}" destId="{F8BF8AA5-F855-4332-B143-10B6F2B68722}" srcOrd="5" destOrd="0" presId="urn:microsoft.com/office/officeart/2005/8/layout/bProcess4"/>
    <dgm:cxn modelId="{866758CB-27CA-486D-89BC-E9DFE715A6AC}" type="presParOf" srcId="{7A7C68AD-A05E-4860-8196-2DB705121C69}" destId="{4ABD4088-396A-4896-B77A-6F11FF3145C0}" srcOrd="6" destOrd="0" presId="urn:microsoft.com/office/officeart/2005/8/layout/bProcess4"/>
    <dgm:cxn modelId="{FD5A2175-16B2-4809-9C70-E12299DFCD41}" type="presParOf" srcId="{4ABD4088-396A-4896-B77A-6F11FF3145C0}" destId="{793AAFB0-05CC-4DFC-A7CF-1D9433774E20}" srcOrd="0" destOrd="0" presId="urn:microsoft.com/office/officeart/2005/8/layout/bProcess4"/>
    <dgm:cxn modelId="{343DCCFC-EA8A-4EB0-A92F-CE2521C5BAE2}" type="presParOf" srcId="{4ABD4088-396A-4896-B77A-6F11FF3145C0}" destId="{E53010F4-27DC-48BA-9E5C-F32A8E06761C}" srcOrd="1" destOrd="0" presId="urn:microsoft.com/office/officeart/2005/8/layout/bProcess4"/>
    <dgm:cxn modelId="{C72DBEA8-07EC-4F52-A4DD-D20DD2579245}" type="presParOf" srcId="{7A7C68AD-A05E-4860-8196-2DB705121C69}" destId="{58E69826-0DBE-40A0-85E1-4D3E445BC128}" srcOrd="7" destOrd="0" presId="urn:microsoft.com/office/officeart/2005/8/layout/bProcess4"/>
    <dgm:cxn modelId="{AEAF3F2D-BF5A-488A-98E5-E2C04DF9E261}" type="presParOf" srcId="{7A7C68AD-A05E-4860-8196-2DB705121C69}" destId="{7B31B1F2-9FEB-49FA-B457-F7AD770D2530}" srcOrd="8" destOrd="0" presId="urn:microsoft.com/office/officeart/2005/8/layout/bProcess4"/>
    <dgm:cxn modelId="{2E77F63B-5B8C-4EC2-B580-85B53982EA42}" type="presParOf" srcId="{7B31B1F2-9FEB-49FA-B457-F7AD770D2530}" destId="{93B8856E-F1AB-40AC-9D79-E2E10D06E8D2}" srcOrd="0" destOrd="0" presId="urn:microsoft.com/office/officeart/2005/8/layout/bProcess4"/>
    <dgm:cxn modelId="{AD02F290-5A2D-447A-AA38-B79634DE44A0}" type="presParOf" srcId="{7B31B1F2-9FEB-49FA-B457-F7AD770D2530}" destId="{A38957FD-1C0C-4AFB-96FB-8C8DB160847F}" srcOrd="1" destOrd="0" presId="urn:microsoft.com/office/officeart/2005/8/layout/bProcess4"/>
    <dgm:cxn modelId="{09E0710A-3335-4420-B1DC-7E79A56DC82F}" type="presParOf" srcId="{7A7C68AD-A05E-4860-8196-2DB705121C69}" destId="{EF7432B4-8315-476D-ACB6-1B3682C03E08}" srcOrd="9" destOrd="0" presId="urn:microsoft.com/office/officeart/2005/8/layout/bProcess4"/>
    <dgm:cxn modelId="{901E0C18-4FA7-44C9-9706-3547D71B960E}" type="presParOf" srcId="{7A7C68AD-A05E-4860-8196-2DB705121C69}" destId="{0A3BEEE6-29FE-4CDA-8AB9-15C255301E65}" srcOrd="10" destOrd="0" presId="urn:microsoft.com/office/officeart/2005/8/layout/bProcess4"/>
    <dgm:cxn modelId="{D31DF924-6BCF-4F17-8753-6B5DC5F060AA}" type="presParOf" srcId="{0A3BEEE6-29FE-4CDA-8AB9-15C255301E65}" destId="{CEE5C44E-DE63-4E29-9F8C-C444848F0B06}" srcOrd="0" destOrd="0" presId="urn:microsoft.com/office/officeart/2005/8/layout/bProcess4"/>
    <dgm:cxn modelId="{F4FFB4D3-C672-45ED-8E42-D749C712E816}" type="presParOf" srcId="{0A3BEEE6-29FE-4CDA-8AB9-15C255301E65}" destId="{9734A22D-9C00-4E89-98A3-61076D52AC48}" srcOrd="1" destOrd="0" presId="urn:microsoft.com/office/officeart/2005/8/layout/bProcess4"/>
    <dgm:cxn modelId="{35495FE9-AAB0-4703-9374-469CDB44B270}" type="presParOf" srcId="{7A7C68AD-A05E-4860-8196-2DB705121C69}" destId="{7DC0DFB2-9318-4DC2-8CD9-6DFDBD9BFACD}" srcOrd="11" destOrd="0" presId="urn:microsoft.com/office/officeart/2005/8/layout/bProcess4"/>
    <dgm:cxn modelId="{51A8C4AC-C182-47EE-B2BB-A841AB4AD0F8}" type="presParOf" srcId="{7A7C68AD-A05E-4860-8196-2DB705121C69}" destId="{D637937C-4745-475D-B080-7F6AB8303A93}" srcOrd="12" destOrd="0" presId="urn:microsoft.com/office/officeart/2005/8/layout/bProcess4"/>
    <dgm:cxn modelId="{BAF3323C-B35F-46DB-8ECD-1398DAAF827F}" type="presParOf" srcId="{D637937C-4745-475D-B080-7F6AB8303A93}" destId="{6FCD192D-6968-4AB9-8441-7DE4AC75D686}" srcOrd="0" destOrd="0" presId="urn:microsoft.com/office/officeart/2005/8/layout/bProcess4"/>
    <dgm:cxn modelId="{DE0B946C-70E6-4891-8723-6023504E3342}" type="presParOf" srcId="{D637937C-4745-475D-B080-7F6AB8303A93}" destId="{6FCCA857-88B3-45EC-8599-42198D88E626}" srcOrd="1" destOrd="0" presId="urn:microsoft.com/office/officeart/2005/8/layout/bProcess4"/>
    <dgm:cxn modelId="{0857F585-FD42-4457-94E8-11B0F406229A}" type="presParOf" srcId="{7A7C68AD-A05E-4860-8196-2DB705121C69}" destId="{42F611F1-3514-4B85-8C72-8D4325F7C33A}" srcOrd="13" destOrd="0" presId="urn:microsoft.com/office/officeart/2005/8/layout/bProcess4"/>
    <dgm:cxn modelId="{4D06C9A8-AEA3-466F-A32D-98B38DA21F41}" type="presParOf" srcId="{7A7C68AD-A05E-4860-8196-2DB705121C69}" destId="{41B1A9CA-990E-488B-9A32-498705915E1C}" srcOrd="14" destOrd="0" presId="urn:microsoft.com/office/officeart/2005/8/layout/bProcess4"/>
    <dgm:cxn modelId="{51C86590-E7E6-41C3-8A45-1AF1CF17B9C1}" type="presParOf" srcId="{41B1A9CA-990E-488B-9A32-498705915E1C}" destId="{88FA274F-E67A-4A41-AAAB-15D66D279E96}" srcOrd="0" destOrd="0" presId="urn:microsoft.com/office/officeart/2005/8/layout/bProcess4"/>
    <dgm:cxn modelId="{71DBD685-42DB-47F6-B975-462D178F000E}" type="presParOf" srcId="{41B1A9CA-990E-488B-9A32-498705915E1C}" destId="{FD9E615C-50F4-4DCB-BD01-052E7B9EF6C9}" srcOrd="1" destOrd="0" presId="urn:microsoft.com/office/officeart/2005/8/layout/bProcess4"/>
    <dgm:cxn modelId="{DB33250F-626D-4978-A0AD-02C98D5F137A}" type="presParOf" srcId="{7A7C68AD-A05E-4860-8196-2DB705121C69}" destId="{17DF0996-6951-4D43-B09F-478D0A7F2824}" srcOrd="15" destOrd="0" presId="urn:microsoft.com/office/officeart/2005/8/layout/bProcess4"/>
    <dgm:cxn modelId="{965CE0CD-BDD5-476F-A43D-F865662DA002}" type="presParOf" srcId="{7A7C68AD-A05E-4860-8196-2DB705121C69}" destId="{4FD7A507-D251-4585-9CF1-7C7EF645675A}" srcOrd="16" destOrd="0" presId="urn:microsoft.com/office/officeart/2005/8/layout/bProcess4"/>
    <dgm:cxn modelId="{A1FB4469-FC0B-488B-85ED-EDA34AA14D86}" type="presParOf" srcId="{4FD7A507-D251-4585-9CF1-7C7EF645675A}" destId="{021CBE93-7F0D-46E3-89C7-F3C6B8B6BAE5}" srcOrd="0" destOrd="0" presId="urn:microsoft.com/office/officeart/2005/8/layout/bProcess4"/>
    <dgm:cxn modelId="{7EEF3C3A-1B35-4B65-8027-132BD85CF136}" type="presParOf" srcId="{4FD7A507-D251-4585-9CF1-7C7EF645675A}" destId="{8D911EBB-DEEE-4AA1-8AB0-D5DD6855622C}" srcOrd="1" destOrd="0" presId="urn:microsoft.com/office/officeart/2005/8/layout/bProcess4"/>
    <dgm:cxn modelId="{42992730-C604-415F-975E-4A72AB6BD008}" type="presParOf" srcId="{7A7C68AD-A05E-4860-8196-2DB705121C69}" destId="{177191D8-A76B-4F90-983B-206BC149278E}" srcOrd="17" destOrd="0" presId="urn:microsoft.com/office/officeart/2005/8/layout/bProcess4"/>
    <dgm:cxn modelId="{98E66292-0E8F-4CD3-A5A2-536B790F66FC}" type="presParOf" srcId="{7A7C68AD-A05E-4860-8196-2DB705121C69}" destId="{17E441F6-29AE-4765-B551-1CF0431EDCC4}" srcOrd="18" destOrd="0" presId="urn:microsoft.com/office/officeart/2005/8/layout/bProcess4"/>
    <dgm:cxn modelId="{C50EDA50-66EA-4E90-B305-C3E8EE7E23D2}" type="presParOf" srcId="{17E441F6-29AE-4765-B551-1CF0431EDCC4}" destId="{C3C5D438-9E0A-4C5F-B096-A412764F6387}" srcOrd="0" destOrd="0" presId="urn:microsoft.com/office/officeart/2005/8/layout/bProcess4"/>
    <dgm:cxn modelId="{13C97DC4-7646-4570-992C-38C4C786AFA4}" type="presParOf" srcId="{17E441F6-29AE-4765-B551-1CF0431EDCC4}" destId="{20DFF3E8-C8C9-471D-B878-C50B1DAF042D}" srcOrd="1" destOrd="0" presId="urn:microsoft.com/office/officeart/2005/8/layout/bProcess4"/>
    <dgm:cxn modelId="{BB8D604C-8CD0-4E3E-9E3D-0B5B3AB98BF7}" type="presParOf" srcId="{7A7C68AD-A05E-4860-8196-2DB705121C69}" destId="{AB5031EE-E9A9-4D60-9FEA-0789D4BDA44D}" srcOrd="19" destOrd="0" presId="urn:microsoft.com/office/officeart/2005/8/layout/bProcess4"/>
    <dgm:cxn modelId="{23E5B9C6-8ADB-427F-8679-2C06A6FBDB9E}" type="presParOf" srcId="{7A7C68AD-A05E-4860-8196-2DB705121C69}" destId="{3FE78634-4F3E-43E8-9088-EE7B0973359D}" srcOrd="20" destOrd="0" presId="urn:microsoft.com/office/officeart/2005/8/layout/bProcess4"/>
    <dgm:cxn modelId="{0B89727C-5C5A-4305-AFED-E818A98317BC}" type="presParOf" srcId="{3FE78634-4F3E-43E8-9088-EE7B0973359D}" destId="{F025582C-6FDE-4E91-BFDC-F74E338FBC66}" srcOrd="0" destOrd="0" presId="urn:microsoft.com/office/officeart/2005/8/layout/bProcess4"/>
    <dgm:cxn modelId="{524C2094-5989-4EFB-B31D-13511932B15D}" type="presParOf" srcId="{3FE78634-4F3E-43E8-9088-EE7B0973359D}" destId="{34421BCC-0AA0-44B8-9FBC-8CC0EB7853E3}" srcOrd="1" destOrd="0" presId="urn:microsoft.com/office/officeart/2005/8/layout/bProcess4"/>
    <dgm:cxn modelId="{20713537-D44B-4905-B852-BF84C259D3C3}" type="presParOf" srcId="{7A7C68AD-A05E-4860-8196-2DB705121C69}" destId="{53A91515-7785-482D-B13A-372F7DC466C0}" srcOrd="21" destOrd="0" presId="urn:microsoft.com/office/officeart/2005/8/layout/bProcess4"/>
    <dgm:cxn modelId="{972E7B82-A1CA-4533-A77C-9A27F9D30397}" type="presParOf" srcId="{7A7C68AD-A05E-4860-8196-2DB705121C69}" destId="{5513E6A9-1645-4069-93D7-B946F4650767}" srcOrd="22" destOrd="0" presId="urn:microsoft.com/office/officeart/2005/8/layout/bProcess4"/>
    <dgm:cxn modelId="{D50D5994-F530-45EC-A4E9-480EF18AC79C}" type="presParOf" srcId="{5513E6A9-1645-4069-93D7-B946F4650767}" destId="{D6E0FE09-6842-43C7-B336-45F3225639B4}" srcOrd="0" destOrd="0" presId="urn:microsoft.com/office/officeart/2005/8/layout/bProcess4"/>
    <dgm:cxn modelId="{1ED3BFC4-8400-4094-8FE3-38964D66AE3F}" type="presParOf" srcId="{5513E6A9-1645-4069-93D7-B946F4650767}" destId="{FF1F99F0-CBA4-429D-9863-B4A19B4932C5}" srcOrd="1" destOrd="0" presId="urn:microsoft.com/office/officeart/2005/8/layout/bProcess4"/>
    <dgm:cxn modelId="{2730DB5E-66C1-4C4D-AEC2-0101CBD0187A}" type="presParOf" srcId="{7A7C68AD-A05E-4860-8196-2DB705121C69}" destId="{257C6DDA-F1E7-4E8E-99ED-7176891E96E4}" srcOrd="23" destOrd="0" presId="urn:microsoft.com/office/officeart/2005/8/layout/bProcess4"/>
    <dgm:cxn modelId="{8DA9F348-122A-4D85-8E85-34D0C6632671}" type="presParOf" srcId="{7A7C68AD-A05E-4860-8196-2DB705121C69}" destId="{A3B06AEC-74D2-4A0B-9A7E-526E5E66F35D}" srcOrd="24" destOrd="0" presId="urn:microsoft.com/office/officeart/2005/8/layout/bProcess4"/>
    <dgm:cxn modelId="{1614A4D7-8408-4A63-AEC3-BDC301AEC414}" type="presParOf" srcId="{A3B06AEC-74D2-4A0B-9A7E-526E5E66F35D}" destId="{262F245D-A43E-4C64-ABC3-6DFEFE0BFF1A}" srcOrd="0" destOrd="0" presId="urn:microsoft.com/office/officeart/2005/8/layout/bProcess4"/>
    <dgm:cxn modelId="{672439C2-CE66-40E4-8535-EDA95F008DD9}" type="presParOf" srcId="{A3B06AEC-74D2-4A0B-9A7E-526E5E66F35D}" destId="{43EE64FB-1A39-4770-8A8A-2261EBDB0673}" srcOrd="1" destOrd="0" presId="urn:microsoft.com/office/officeart/2005/8/layout/bProcess4"/>
    <dgm:cxn modelId="{2E74744E-9E6C-484A-85B8-C492D645FE06}" type="presParOf" srcId="{7A7C68AD-A05E-4860-8196-2DB705121C69}" destId="{34D28496-8061-4242-AF09-5A18BFE1A8D9}" srcOrd="25" destOrd="0" presId="urn:microsoft.com/office/officeart/2005/8/layout/bProcess4"/>
    <dgm:cxn modelId="{41042117-45F2-4252-8F70-C2E19418FB73}" type="presParOf" srcId="{7A7C68AD-A05E-4860-8196-2DB705121C69}" destId="{2229C097-53E5-4C83-BA9F-3B0AC9350DB8}" srcOrd="26" destOrd="0" presId="urn:microsoft.com/office/officeart/2005/8/layout/bProcess4"/>
    <dgm:cxn modelId="{90131F41-B4C2-4D7E-9EE4-41E75B0A89D6}" type="presParOf" srcId="{2229C097-53E5-4C83-BA9F-3B0AC9350DB8}" destId="{94F70F69-A18B-4E2A-9139-F10F64199B3F}" srcOrd="0" destOrd="0" presId="urn:microsoft.com/office/officeart/2005/8/layout/bProcess4"/>
    <dgm:cxn modelId="{B36F308D-14CD-40CE-B1B0-A475BD18C89D}" type="presParOf" srcId="{2229C097-53E5-4C83-BA9F-3B0AC9350DB8}" destId="{2424D3D1-9068-4A2F-B9D8-34672DF1E4FE}" srcOrd="1" destOrd="0" presId="urn:microsoft.com/office/officeart/2005/8/layout/bProcess4"/>
    <dgm:cxn modelId="{DF673A20-C49F-4523-8E8C-FCBD4CAE7C2C}" type="presParOf" srcId="{7A7C68AD-A05E-4860-8196-2DB705121C69}" destId="{AD74EFB7-EC9B-4038-9C23-94BBE3AE7A45}" srcOrd="27" destOrd="0" presId="urn:microsoft.com/office/officeart/2005/8/layout/bProcess4"/>
    <dgm:cxn modelId="{35E32006-ED9B-4BE2-8BDA-5ED1DF8DB6EF}" type="presParOf" srcId="{7A7C68AD-A05E-4860-8196-2DB705121C69}" destId="{79BA27FD-38E8-4E4A-9328-B938CBA2C0B0}" srcOrd="28" destOrd="0" presId="urn:microsoft.com/office/officeart/2005/8/layout/bProcess4"/>
    <dgm:cxn modelId="{BE2D4E57-16A1-4641-98F5-7830A0800143}" type="presParOf" srcId="{79BA27FD-38E8-4E4A-9328-B938CBA2C0B0}" destId="{731D0BD1-47F1-4382-AE7F-FCD8C46662AE}" srcOrd="0" destOrd="0" presId="urn:microsoft.com/office/officeart/2005/8/layout/bProcess4"/>
    <dgm:cxn modelId="{8ED8969A-7EAF-40B1-9419-AE31A3B94DC6}" type="presParOf" srcId="{79BA27FD-38E8-4E4A-9328-B938CBA2C0B0}" destId="{424A1F33-0821-4806-A03E-0AD0C250CBB8}" srcOrd="1" destOrd="0" presId="urn:microsoft.com/office/officeart/2005/8/layout/bProcess4"/>
    <dgm:cxn modelId="{4DABCBA6-AD20-415B-A237-508F2D8F70FA}" type="presParOf" srcId="{7A7C68AD-A05E-4860-8196-2DB705121C69}" destId="{92CDFA01-71A0-42F6-881B-236D8DCE6C86}" srcOrd="29" destOrd="0" presId="urn:microsoft.com/office/officeart/2005/8/layout/bProcess4"/>
    <dgm:cxn modelId="{E65AD74F-DF33-463D-A8A7-71E78254831D}" type="presParOf" srcId="{7A7C68AD-A05E-4860-8196-2DB705121C69}" destId="{E00D4719-51EF-4B03-994C-BDB59711C441}" srcOrd="30" destOrd="0" presId="urn:microsoft.com/office/officeart/2005/8/layout/bProcess4"/>
    <dgm:cxn modelId="{216D8F87-9340-4E38-A57F-DBE740E14873}" type="presParOf" srcId="{E00D4719-51EF-4B03-994C-BDB59711C441}" destId="{2D373BF1-08A8-4464-B458-FD19FF4D3D4D}" srcOrd="0" destOrd="0" presId="urn:microsoft.com/office/officeart/2005/8/layout/bProcess4"/>
    <dgm:cxn modelId="{A129A138-7225-455D-9938-5B5BC71C3C31}" type="presParOf" srcId="{E00D4719-51EF-4B03-994C-BDB59711C441}" destId="{38AFE026-79D9-4B10-B2EC-00D9D1A9AAE1}" srcOrd="1" destOrd="0" presId="urn:microsoft.com/office/officeart/2005/8/layout/bProcess4"/>
    <dgm:cxn modelId="{93B23B71-D8A6-4D92-BB86-221338242B8A}" type="presParOf" srcId="{7A7C68AD-A05E-4860-8196-2DB705121C69}" destId="{C0F2D2A4-1B87-48A5-9EBE-A908802CD910}" srcOrd="31" destOrd="0" presId="urn:microsoft.com/office/officeart/2005/8/layout/bProcess4"/>
    <dgm:cxn modelId="{6A8236AC-9D9F-4362-9C13-9B92F84F689B}" type="presParOf" srcId="{7A7C68AD-A05E-4860-8196-2DB705121C69}" destId="{EA3ACD81-E42D-4016-961B-C148A711834E}" srcOrd="32" destOrd="0" presId="urn:microsoft.com/office/officeart/2005/8/layout/bProcess4"/>
    <dgm:cxn modelId="{8F61A3A8-78F3-45F1-9FFE-FED8FE320294}" type="presParOf" srcId="{EA3ACD81-E42D-4016-961B-C148A711834E}" destId="{C8F210C6-2DB7-4138-BF24-30598C34A424}" srcOrd="0" destOrd="0" presId="urn:microsoft.com/office/officeart/2005/8/layout/bProcess4"/>
    <dgm:cxn modelId="{DAD9A858-9096-4399-9EC6-5ADCD7F63D2D}" type="presParOf" srcId="{EA3ACD81-E42D-4016-961B-C148A711834E}" destId="{849D41B7-4C24-4C3F-A536-934A237627AD}" srcOrd="1" destOrd="0" presId="urn:microsoft.com/office/officeart/2005/8/layout/bProcess4"/>
    <dgm:cxn modelId="{275F3FF5-900A-4CEE-B0AB-5000337695E9}" type="presParOf" srcId="{7A7C68AD-A05E-4860-8196-2DB705121C69}" destId="{72332520-BD57-4755-B7B1-DC9C3CB5EF17}" srcOrd="33" destOrd="0" presId="urn:microsoft.com/office/officeart/2005/8/layout/bProcess4"/>
    <dgm:cxn modelId="{D1A5A37E-C7FC-4460-9CF0-B97913970281}" type="presParOf" srcId="{7A7C68AD-A05E-4860-8196-2DB705121C69}" destId="{6C68FA63-A69D-4CDC-8BAA-0C8F67214D30}" srcOrd="34" destOrd="0" presId="urn:microsoft.com/office/officeart/2005/8/layout/bProcess4"/>
    <dgm:cxn modelId="{8CE58DF7-8A2D-48CB-8284-0979DF390690}" type="presParOf" srcId="{6C68FA63-A69D-4CDC-8BAA-0C8F67214D30}" destId="{3631B619-1BDB-4715-A68F-54D8519FF1FF}" srcOrd="0" destOrd="0" presId="urn:microsoft.com/office/officeart/2005/8/layout/bProcess4"/>
    <dgm:cxn modelId="{DAE5774B-3A27-4D17-8669-274F93AD95ED}" type="presParOf" srcId="{6C68FA63-A69D-4CDC-8BAA-0C8F67214D30}" destId="{1659583A-4BAF-4099-AF49-A0F872B79512}" srcOrd="1" destOrd="0" presId="urn:microsoft.com/office/officeart/2005/8/layout/bProcess4"/>
    <dgm:cxn modelId="{E94B056C-68B0-4D3C-B36C-61EA884CBDEE}" type="presParOf" srcId="{7A7C68AD-A05E-4860-8196-2DB705121C69}" destId="{6E85BE9D-4283-4D54-BEBF-A85DD1B33CA5}" srcOrd="35" destOrd="0" presId="urn:microsoft.com/office/officeart/2005/8/layout/bProcess4"/>
    <dgm:cxn modelId="{CDDC984C-AEC4-4BCD-A14A-A417ABE5FCC1}" type="presParOf" srcId="{7A7C68AD-A05E-4860-8196-2DB705121C69}" destId="{ACACAAC5-4267-478B-8C37-1B61A47089A0}" srcOrd="36" destOrd="0" presId="urn:microsoft.com/office/officeart/2005/8/layout/bProcess4"/>
    <dgm:cxn modelId="{D242D409-439D-43B1-A37D-300F7FBA05A5}" type="presParOf" srcId="{ACACAAC5-4267-478B-8C37-1B61A47089A0}" destId="{A5403CAD-29C1-4CCD-9564-B7DB4C638A5B}" srcOrd="0" destOrd="0" presId="urn:microsoft.com/office/officeart/2005/8/layout/bProcess4"/>
    <dgm:cxn modelId="{BADCA1FB-53F4-489C-B0AB-4FAA3C649D4A}" type="presParOf" srcId="{ACACAAC5-4267-478B-8C37-1B61A47089A0}" destId="{2C06A583-6114-427D-9A13-2AC5B0994FFB}" srcOrd="1" destOrd="0" presId="urn:microsoft.com/office/officeart/2005/8/layout/bProcess4"/>
    <dgm:cxn modelId="{81D97A0F-756A-4B1F-AB73-424E162FD04E}" type="presParOf" srcId="{7A7C68AD-A05E-4860-8196-2DB705121C69}" destId="{0DE07546-5B84-4125-8E76-CBB056BCA141}" srcOrd="37" destOrd="0" presId="urn:microsoft.com/office/officeart/2005/8/layout/bProcess4"/>
    <dgm:cxn modelId="{7DA972B2-9721-415B-8BC2-F67496CB9FC1}" type="presParOf" srcId="{7A7C68AD-A05E-4860-8196-2DB705121C69}" destId="{EDA49CB4-EAA7-4762-BB88-440ACF5E0AB8}" srcOrd="38" destOrd="0" presId="urn:microsoft.com/office/officeart/2005/8/layout/bProcess4"/>
    <dgm:cxn modelId="{D15D07DB-E075-4DC6-8066-2FFBE16B0FA5}" type="presParOf" srcId="{EDA49CB4-EAA7-4762-BB88-440ACF5E0AB8}" destId="{1575B04D-6802-481F-B1AF-730491CDB382}" srcOrd="0" destOrd="0" presId="urn:microsoft.com/office/officeart/2005/8/layout/bProcess4"/>
    <dgm:cxn modelId="{08192672-1CD0-4C88-AEB4-9054252EE6D6}" type="presParOf" srcId="{EDA49CB4-EAA7-4762-BB88-440ACF5E0AB8}" destId="{19467B21-E818-4A61-AAC7-D59444D63BF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4F5B04-C7DF-4BBF-8404-B6FE8514AC7A}" type="doc">
      <dgm:prSet loTypeId="urn:microsoft.com/office/officeart/2005/8/layout/bProcess2" loCatId="process" qsTypeId="urn:microsoft.com/office/officeart/2005/8/quickstyle/simple1" qsCatId="simple" csTypeId="urn:microsoft.com/office/officeart/2005/8/colors/colorful1" csCatId="colorful" phldr="1"/>
      <dgm:spPr/>
      <dgm:t>
        <a:bodyPr/>
        <a:lstStyle/>
        <a:p>
          <a:pPr rtl="1"/>
          <a:endParaRPr lang="he-IL"/>
        </a:p>
      </dgm:t>
    </dgm:pt>
    <dgm:pt modelId="{8059C34A-C7AA-4565-9467-DCB7D9C97AC3}">
      <dgm:prSet phldrT="[טקסט]"/>
      <dgm:spPr/>
      <dgm:t>
        <a:bodyPr/>
        <a:lstStyle/>
        <a:p>
          <a:pPr rtl="1"/>
          <a:r>
            <a:rPr lang="he-IL"/>
            <a:t>למידת </a:t>
          </a:r>
          <a:r>
            <a:rPr lang="he-IL" dirty="0"/>
            <a:t>צוות מוביל</a:t>
          </a:r>
        </a:p>
      </dgm:t>
    </dgm:pt>
    <dgm:pt modelId="{1EE98F20-12A4-423F-A2EF-C2DFD832F964}" type="parTrans" cxnId="{168AE865-D5EE-430E-A379-AC1CCD1F0F59}">
      <dgm:prSet/>
      <dgm:spPr/>
      <dgm:t>
        <a:bodyPr/>
        <a:lstStyle/>
        <a:p>
          <a:pPr rtl="1"/>
          <a:endParaRPr lang="he-IL"/>
        </a:p>
      </dgm:t>
    </dgm:pt>
    <dgm:pt modelId="{3FF652EB-DA3E-46A8-A70A-97D68FB73343}" type="sibTrans" cxnId="{168AE865-D5EE-430E-A379-AC1CCD1F0F59}">
      <dgm:prSet/>
      <dgm:spPr/>
      <dgm:t>
        <a:bodyPr/>
        <a:lstStyle/>
        <a:p>
          <a:pPr rtl="1"/>
          <a:endParaRPr lang="he-IL"/>
        </a:p>
      </dgm:t>
    </dgm:pt>
    <dgm:pt modelId="{BBF44683-D825-46BB-851A-A759976FCD69}">
      <dgm:prSet phldrT="[טקסט]"/>
      <dgm:spPr/>
      <dgm:t>
        <a:bodyPr/>
        <a:lstStyle/>
        <a:p>
          <a:pPr rtl="1"/>
          <a:r>
            <a:rPr lang="he-IL" dirty="0"/>
            <a:t>גיבוש שאלות חקר</a:t>
          </a:r>
        </a:p>
      </dgm:t>
    </dgm:pt>
    <dgm:pt modelId="{9AC4D021-4EF9-4649-97AF-135259F40A94}" type="parTrans" cxnId="{471CAC40-C3E3-4BCC-9063-F5E0DE9D4FA2}">
      <dgm:prSet/>
      <dgm:spPr/>
      <dgm:t>
        <a:bodyPr/>
        <a:lstStyle/>
        <a:p>
          <a:pPr rtl="1"/>
          <a:endParaRPr lang="he-IL"/>
        </a:p>
      </dgm:t>
    </dgm:pt>
    <dgm:pt modelId="{9CC4CD5A-E272-42C3-935F-4BD9F9229302}" type="sibTrans" cxnId="{471CAC40-C3E3-4BCC-9063-F5E0DE9D4FA2}">
      <dgm:prSet/>
      <dgm:spPr/>
      <dgm:t>
        <a:bodyPr/>
        <a:lstStyle/>
        <a:p>
          <a:pPr rtl="1"/>
          <a:endParaRPr lang="he-IL"/>
        </a:p>
      </dgm:t>
    </dgm:pt>
    <dgm:pt modelId="{C54E9FAA-9DB0-4797-ABFE-30BBC0669181}">
      <dgm:prSet phldrT="[טקסט]" custT="1"/>
      <dgm:spPr/>
      <dgm:t>
        <a:bodyPr/>
        <a:lstStyle/>
        <a:p>
          <a:pPr rtl="1"/>
          <a:r>
            <a:rPr lang="he-IL" sz="1600" dirty="0"/>
            <a:t>שיח מקדים משולב עם הסגל</a:t>
          </a:r>
          <a:r>
            <a:rPr lang="en-US" sz="1600" dirty="0"/>
            <a:t>+</a:t>
          </a:r>
          <a:r>
            <a:rPr lang="he-IL" sz="1600" dirty="0"/>
            <a:t>אקדמי</a:t>
          </a:r>
          <a:br>
            <a:rPr lang="en-US" sz="1600" dirty="0"/>
          </a:br>
          <a:r>
            <a:rPr lang="he-IL" sz="1600" dirty="0"/>
            <a:t>ומנהלה</a:t>
          </a:r>
        </a:p>
      </dgm:t>
    </dgm:pt>
    <dgm:pt modelId="{2EBAD905-7977-4AEE-8609-87542097609E}" type="parTrans" cxnId="{202B6674-854D-4AA3-9230-62C8D9F888E0}">
      <dgm:prSet/>
      <dgm:spPr/>
      <dgm:t>
        <a:bodyPr/>
        <a:lstStyle/>
        <a:p>
          <a:pPr rtl="1"/>
          <a:endParaRPr lang="he-IL"/>
        </a:p>
      </dgm:t>
    </dgm:pt>
    <dgm:pt modelId="{540563AB-0187-4A2D-911E-7C0A24A6DC53}" type="sibTrans" cxnId="{202B6674-854D-4AA3-9230-62C8D9F888E0}">
      <dgm:prSet/>
      <dgm:spPr/>
      <dgm:t>
        <a:bodyPr/>
        <a:lstStyle/>
        <a:p>
          <a:pPr rtl="1"/>
          <a:endParaRPr lang="he-IL"/>
        </a:p>
      </dgm:t>
    </dgm:pt>
    <dgm:pt modelId="{4782AB86-A1DE-4B64-AB82-A29F6D23B704}">
      <dgm:prSet phldrT="[טקסט]" custT="1"/>
      <dgm:spPr/>
      <dgm:t>
        <a:bodyPr/>
        <a:lstStyle/>
        <a:p>
          <a:pPr rtl="1"/>
          <a:r>
            <a:rPr lang="he-IL" sz="1600" dirty="0"/>
            <a:t>גיבוש ראשוני של הטעינה</a:t>
          </a:r>
        </a:p>
      </dgm:t>
    </dgm:pt>
    <dgm:pt modelId="{B6ECF6E1-70C5-496A-8589-E980B76EA597}" type="parTrans" cxnId="{40D39B66-98F5-41BB-BA2D-DF0C169D662C}">
      <dgm:prSet/>
      <dgm:spPr/>
      <dgm:t>
        <a:bodyPr/>
        <a:lstStyle/>
        <a:p>
          <a:pPr rtl="1"/>
          <a:endParaRPr lang="he-IL"/>
        </a:p>
      </dgm:t>
    </dgm:pt>
    <dgm:pt modelId="{519CEA3D-D673-442F-8A90-9916E22AA6B1}" type="sibTrans" cxnId="{40D39B66-98F5-41BB-BA2D-DF0C169D662C}">
      <dgm:prSet/>
      <dgm:spPr/>
      <dgm:t>
        <a:bodyPr/>
        <a:lstStyle/>
        <a:p>
          <a:pPr rtl="1"/>
          <a:endParaRPr lang="he-IL"/>
        </a:p>
      </dgm:t>
    </dgm:pt>
    <dgm:pt modelId="{C5FC217F-FA54-44EA-9C1E-53C42B0A77A2}">
      <dgm:prSet phldrT="[טקסט]" custT="1"/>
      <dgm:spPr/>
      <dgm:t>
        <a:bodyPr/>
        <a:lstStyle/>
        <a:p>
          <a:pPr rtl="1"/>
          <a:r>
            <a:rPr lang="he-IL" sz="1600" dirty="0"/>
            <a:t>גיבוש ראשוני של הסיור/ביקור</a:t>
          </a:r>
        </a:p>
      </dgm:t>
    </dgm:pt>
    <dgm:pt modelId="{2632B212-AD7F-4894-ABB2-5C085E23EEA3}" type="parTrans" cxnId="{3AC9637A-7934-4EE4-B6C6-9E9287A836C8}">
      <dgm:prSet/>
      <dgm:spPr/>
      <dgm:t>
        <a:bodyPr/>
        <a:lstStyle/>
        <a:p>
          <a:pPr rtl="1"/>
          <a:endParaRPr lang="he-IL"/>
        </a:p>
      </dgm:t>
    </dgm:pt>
    <dgm:pt modelId="{121D7E1D-2D7A-47AA-9FE2-4915FBC3E515}" type="sibTrans" cxnId="{3AC9637A-7934-4EE4-B6C6-9E9287A836C8}">
      <dgm:prSet/>
      <dgm:spPr/>
      <dgm:t>
        <a:bodyPr/>
        <a:lstStyle/>
        <a:p>
          <a:pPr rtl="1"/>
          <a:endParaRPr lang="he-IL"/>
        </a:p>
      </dgm:t>
    </dgm:pt>
    <dgm:pt modelId="{404334AE-CAB8-46D3-8302-CAC62CD94169}">
      <dgm:prSet phldrT="[טקסט]" custT="1"/>
      <dgm:spPr/>
      <dgm:t>
        <a:bodyPr/>
        <a:lstStyle/>
        <a:p>
          <a:pPr rtl="1"/>
          <a:r>
            <a:rPr lang="he-IL" sz="2000" dirty="0"/>
            <a:t>תפקידי משתתפים/צוות</a:t>
          </a:r>
        </a:p>
      </dgm:t>
    </dgm:pt>
    <dgm:pt modelId="{5D5C0C91-B00E-42EF-8D7B-3325CE491BBA}" type="parTrans" cxnId="{A0E314F0-00C4-42E3-8F58-B04683707F3C}">
      <dgm:prSet/>
      <dgm:spPr/>
      <dgm:t>
        <a:bodyPr/>
        <a:lstStyle/>
        <a:p>
          <a:pPr rtl="1"/>
          <a:endParaRPr lang="he-IL"/>
        </a:p>
      </dgm:t>
    </dgm:pt>
    <dgm:pt modelId="{D810EC6F-89C7-4DCF-9E19-12E027045B19}" type="sibTrans" cxnId="{A0E314F0-00C4-42E3-8F58-B04683707F3C}">
      <dgm:prSet/>
      <dgm:spPr/>
      <dgm:t>
        <a:bodyPr/>
        <a:lstStyle/>
        <a:p>
          <a:pPr rtl="1"/>
          <a:endParaRPr lang="he-IL"/>
        </a:p>
      </dgm:t>
    </dgm:pt>
    <dgm:pt modelId="{EF929DA5-C8F0-4ED8-B90B-4C8BF68E94DF}">
      <dgm:prSet phldrT="[טקסט]" custT="1"/>
      <dgm:spPr/>
      <dgm:t>
        <a:bodyPr/>
        <a:lstStyle/>
        <a:p>
          <a:pPr rtl="1"/>
          <a:r>
            <a:rPr lang="he-IL" sz="1600" dirty="0"/>
            <a:t>אישור </a:t>
          </a:r>
          <a:r>
            <a:rPr lang="he-IL" sz="1600" dirty="0" err="1"/>
            <a:t>תוכניות</a:t>
          </a:r>
          <a:br>
            <a:rPr lang="en-US" sz="1600" dirty="0"/>
          </a:br>
          <a:r>
            <a:rPr lang="he-IL" sz="1600" dirty="0"/>
            <a:t>הנגדה הקשיה</a:t>
          </a:r>
        </a:p>
      </dgm:t>
    </dgm:pt>
    <dgm:pt modelId="{C4854A5B-2386-4CBA-848D-B1CEE05FA32B}" type="parTrans" cxnId="{82B60576-138E-4E10-A46F-EB9DBABE3DBD}">
      <dgm:prSet/>
      <dgm:spPr/>
      <dgm:t>
        <a:bodyPr/>
        <a:lstStyle/>
        <a:p>
          <a:pPr rtl="1"/>
          <a:endParaRPr lang="he-IL"/>
        </a:p>
      </dgm:t>
    </dgm:pt>
    <dgm:pt modelId="{36083AFE-3C91-43F8-B41C-6F586D9791E7}" type="sibTrans" cxnId="{82B60576-138E-4E10-A46F-EB9DBABE3DBD}">
      <dgm:prSet/>
      <dgm:spPr/>
      <dgm:t>
        <a:bodyPr/>
        <a:lstStyle/>
        <a:p>
          <a:pPr rtl="1"/>
          <a:endParaRPr lang="he-IL"/>
        </a:p>
      </dgm:t>
    </dgm:pt>
    <dgm:pt modelId="{096F0AF3-97CC-4D43-A158-00B97D190F6D}">
      <dgm:prSet phldrT="[טקסט]"/>
      <dgm:spPr/>
      <dgm:t>
        <a:bodyPr/>
        <a:lstStyle/>
        <a:p>
          <a:pPr rtl="1"/>
          <a:r>
            <a:rPr lang="he-IL" dirty="0"/>
            <a:t>סינתזה סיכום תוכנית</a:t>
          </a:r>
        </a:p>
      </dgm:t>
    </dgm:pt>
    <dgm:pt modelId="{931A1C3E-4B85-41E7-8136-EDD4905777A0}" type="parTrans" cxnId="{C48F4258-309A-4F67-B3C5-FE02637AFDCE}">
      <dgm:prSet/>
      <dgm:spPr/>
      <dgm:t>
        <a:bodyPr/>
        <a:lstStyle/>
        <a:p>
          <a:pPr rtl="1"/>
          <a:endParaRPr lang="he-IL"/>
        </a:p>
      </dgm:t>
    </dgm:pt>
    <dgm:pt modelId="{D52E60B7-B154-4BFE-A110-EDFA0D99237D}" type="sibTrans" cxnId="{C48F4258-309A-4F67-B3C5-FE02637AFDCE}">
      <dgm:prSet/>
      <dgm:spPr/>
      <dgm:t>
        <a:bodyPr/>
        <a:lstStyle/>
        <a:p>
          <a:pPr rtl="1"/>
          <a:endParaRPr lang="he-IL"/>
        </a:p>
      </dgm:t>
    </dgm:pt>
    <dgm:pt modelId="{1AFC2CC7-49FB-4176-854E-0DBFE749C3D2}">
      <dgm:prSet phldrT="[טקסט]"/>
      <dgm:spPr/>
      <dgm:t>
        <a:bodyPr/>
        <a:lstStyle/>
        <a:p>
          <a:pPr rtl="1"/>
          <a:r>
            <a:rPr lang="he-IL" dirty="0"/>
            <a:t>ביצוע</a:t>
          </a:r>
        </a:p>
      </dgm:t>
    </dgm:pt>
    <dgm:pt modelId="{08341A65-5A04-4EF1-B7A2-673E9BD4AF3B}" type="parTrans" cxnId="{EEC9E38C-E065-4997-8F20-AFA42A8A938D}">
      <dgm:prSet/>
      <dgm:spPr/>
      <dgm:t>
        <a:bodyPr/>
        <a:lstStyle/>
        <a:p>
          <a:pPr rtl="1"/>
          <a:endParaRPr lang="he-IL"/>
        </a:p>
      </dgm:t>
    </dgm:pt>
    <dgm:pt modelId="{1A69979B-23A8-4E55-B036-F2B7360F0BD0}" type="sibTrans" cxnId="{EEC9E38C-E065-4997-8F20-AFA42A8A938D}">
      <dgm:prSet/>
      <dgm:spPr/>
      <dgm:t>
        <a:bodyPr/>
        <a:lstStyle/>
        <a:p>
          <a:pPr rtl="1"/>
          <a:endParaRPr lang="he-IL"/>
        </a:p>
      </dgm:t>
    </dgm:pt>
    <dgm:pt modelId="{6B6CBAE7-94A2-4335-B77B-F493F7D36965}">
      <dgm:prSet phldrT="[טקסט]"/>
      <dgm:spPr/>
      <dgm:t>
        <a:bodyPr/>
        <a:lstStyle/>
        <a:p>
          <a:pPr rtl="1"/>
          <a:r>
            <a:rPr lang="he-IL" dirty="0"/>
            <a:t>תחקיר</a:t>
          </a:r>
        </a:p>
      </dgm:t>
    </dgm:pt>
    <dgm:pt modelId="{9B6A1075-FDB6-4174-85D9-8408AB4BD0DD}" type="parTrans" cxnId="{25B5A1F4-84D4-4759-9F2C-CF02BC024D6F}">
      <dgm:prSet/>
      <dgm:spPr/>
      <dgm:t>
        <a:bodyPr/>
        <a:lstStyle/>
        <a:p>
          <a:pPr rtl="1"/>
          <a:endParaRPr lang="he-IL"/>
        </a:p>
      </dgm:t>
    </dgm:pt>
    <dgm:pt modelId="{FC85D34A-CACF-4062-AF16-0B79BA5BAE61}" type="sibTrans" cxnId="{25B5A1F4-84D4-4759-9F2C-CF02BC024D6F}">
      <dgm:prSet/>
      <dgm:spPr/>
      <dgm:t>
        <a:bodyPr/>
        <a:lstStyle/>
        <a:p>
          <a:pPr rtl="1"/>
          <a:endParaRPr lang="he-IL"/>
        </a:p>
      </dgm:t>
    </dgm:pt>
    <dgm:pt modelId="{B00F14B7-ADEF-4E0D-91C1-888E61AA76A2}" type="pres">
      <dgm:prSet presAssocID="{1A4F5B04-C7DF-4BBF-8404-B6FE8514AC7A}" presName="diagram" presStyleCnt="0">
        <dgm:presLayoutVars>
          <dgm:dir/>
          <dgm:resizeHandles/>
        </dgm:presLayoutVars>
      </dgm:prSet>
      <dgm:spPr/>
    </dgm:pt>
    <dgm:pt modelId="{63CCA385-0758-49F3-B14D-D922696A070B}" type="pres">
      <dgm:prSet presAssocID="{8059C34A-C7AA-4565-9467-DCB7D9C97AC3}" presName="firstNode" presStyleLbl="node1" presStyleIdx="0" presStyleCnt="10">
        <dgm:presLayoutVars>
          <dgm:bulletEnabled val="1"/>
        </dgm:presLayoutVars>
      </dgm:prSet>
      <dgm:spPr/>
    </dgm:pt>
    <dgm:pt modelId="{73BAE2BD-636F-4578-8805-BFDBBECE68AE}" type="pres">
      <dgm:prSet presAssocID="{3FF652EB-DA3E-46A8-A70A-97D68FB73343}" presName="sibTrans" presStyleLbl="sibTrans2D1" presStyleIdx="0" presStyleCnt="9"/>
      <dgm:spPr/>
    </dgm:pt>
    <dgm:pt modelId="{0057015E-14DC-4352-BD67-4022BBC3C2C8}" type="pres">
      <dgm:prSet presAssocID="{BBF44683-D825-46BB-851A-A759976FCD69}" presName="middleNode" presStyleCnt="0"/>
      <dgm:spPr/>
    </dgm:pt>
    <dgm:pt modelId="{CB1A4DE9-0C71-4393-A8A0-989C2B02744B}" type="pres">
      <dgm:prSet presAssocID="{BBF44683-D825-46BB-851A-A759976FCD69}" presName="padding" presStyleLbl="node1" presStyleIdx="0" presStyleCnt="10"/>
      <dgm:spPr/>
    </dgm:pt>
    <dgm:pt modelId="{47ED2239-C57D-47CB-B898-525E3E9DF27E}" type="pres">
      <dgm:prSet presAssocID="{BBF44683-D825-46BB-851A-A759976FCD69}" presName="shape" presStyleLbl="node1" presStyleIdx="1" presStyleCnt="10">
        <dgm:presLayoutVars>
          <dgm:bulletEnabled val="1"/>
        </dgm:presLayoutVars>
      </dgm:prSet>
      <dgm:spPr/>
    </dgm:pt>
    <dgm:pt modelId="{24595571-627F-4AC6-85A3-92B7711DC737}" type="pres">
      <dgm:prSet presAssocID="{9CC4CD5A-E272-42C3-935F-4BD9F9229302}" presName="sibTrans" presStyleLbl="sibTrans2D1" presStyleIdx="1" presStyleCnt="9"/>
      <dgm:spPr/>
    </dgm:pt>
    <dgm:pt modelId="{4E5B5BBB-EF1C-4E93-90CC-E25173E5AA69}" type="pres">
      <dgm:prSet presAssocID="{C54E9FAA-9DB0-4797-ABFE-30BBC0669181}" presName="middleNode" presStyleCnt="0"/>
      <dgm:spPr/>
    </dgm:pt>
    <dgm:pt modelId="{26CD58E1-8EDC-41D0-A07E-C7D8D1D0E017}" type="pres">
      <dgm:prSet presAssocID="{C54E9FAA-9DB0-4797-ABFE-30BBC0669181}" presName="padding" presStyleLbl="node1" presStyleIdx="1" presStyleCnt="10"/>
      <dgm:spPr/>
    </dgm:pt>
    <dgm:pt modelId="{DB5B9D63-7C76-45AC-B05B-1A7241DE2071}" type="pres">
      <dgm:prSet presAssocID="{C54E9FAA-9DB0-4797-ABFE-30BBC0669181}" presName="shape" presStyleLbl="node1" presStyleIdx="2" presStyleCnt="10" custScaleX="182685" custScaleY="117175">
        <dgm:presLayoutVars>
          <dgm:bulletEnabled val="1"/>
        </dgm:presLayoutVars>
      </dgm:prSet>
      <dgm:spPr/>
    </dgm:pt>
    <dgm:pt modelId="{AAC94190-0B84-4AEB-9589-76221E5AFF6B}" type="pres">
      <dgm:prSet presAssocID="{540563AB-0187-4A2D-911E-7C0A24A6DC53}" presName="sibTrans" presStyleLbl="sibTrans2D1" presStyleIdx="2" presStyleCnt="9"/>
      <dgm:spPr/>
    </dgm:pt>
    <dgm:pt modelId="{C9E8BFE9-7CEC-495A-8D7F-97F76D054B72}" type="pres">
      <dgm:prSet presAssocID="{4782AB86-A1DE-4B64-AB82-A29F6D23B704}" presName="middleNode" presStyleCnt="0"/>
      <dgm:spPr/>
    </dgm:pt>
    <dgm:pt modelId="{585F2B54-60D1-4A29-A944-8A0B6C311CFC}" type="pres">
      <dgm:prSet presAssocID="{4782AB86-A1DE-4B64-AB82-A29F6D23B704}" presName="padding" presStyleLbl="node1" presStyleIdx="2" presStyleCnt="10"/>
      <dgm:spPr/>
    </dgm:pt>
    <dgm:pt modelId="{DFD67614-4CF8-40E9-AFDD-A6547DCA96D7}" type="pres">
      <dgm:prSet presAssocID="{4782AB86-A1DE-4B64-AB82-A29F6D23B704}" presName="shape" presStyleLbl="node1" presStyleIdx="3" presStyleCnt="10">
        <dgm:presLayoutVars>
          <dgm:bulletEnabled val="1"/>
        </dgm:presLayoutVars>
      </dgm:prSet>
      <dgm:spPr/>
    </dgm:pt>
    <dgm:pt modelId="{36EEEA05-B926-4D71-B796-F4E4E20E4D9F}" type="pres">
      <dgm:prSet presAssocID="{519CEA3D-D673-442F-8A90-9916E22AA6B1}" presName="sibTrans" presStyleLbl="sibTrans2D1" presStyleIdx="3" presStyleCnt="9"/>
      <dgm:spPr/>
    </dgm:pt>
    <dgm:pt modelId="{5CEF13D1-20DB-45D7-846C-B984F93DE748}" type="pres">
      <dgm:prSet presAssocID="{C5FC217F-FA54-44EA-9C1E-53C42B0A77A2}" presName="middleNode" presStyleCnt="0"/>
      <dgm:spPr/>
    </dgm:pt>
    <dgm:pt modelId="{D730EC72-1E31-444B-BBF9-E6B42BAEFB57}" type="pres">
      <dgm:prSet presAssocID="{C5FC217F-FA54-44EA-9C1E-53C42B0A77A2}" presName="padding" presStyleLbl="node1" presStyleIdx="3" presStyleCnt="10"/>
      <dgm:spPr/>
    </dgm:pt>
    <dgm:pt modelId="{31E6E69B-7D8A-4A6E-B3BE-CDD2EC5F2B55}" type="pres">
      <dgm:prSet presAssocID="{C5FC217F-FA54-44EA-9C1E-53C42B0A77A2}" presName="shape" presStyleLbl="node1" presStyleIdx="4" presStyleCnt="10" custScaleY="146244">
        <dgm:presLayoutVars>
          <dgm:bulletEnabled val="1"/>
        </dgm:presLayoutVars>
      </dgm:prSet>
      <dgm:spPr/>
    </dgm:pt>
    <dgm:pt modelId="{C68EC79C-C749-4DC8-841D-3A306144039D}" type="pres">
      <dgm:prSet presAssocID="{121D7E1D-2D7A-47AA-9FE2-4915FBC3E515}" presName="sibTrans" presStyleLbl="sibTrans2D1" presStyleIdx="4" presStyleCnt="9"/>
      <dgm:spPr/>
    </dgm:pt>
    <dgm:pt modelId="{C760C206-5397-4525-8730-5AEDDEAE643E}" type="pres">
      <dgm:prSet presAssocID="{404334AE-CAB8-46D3-8302-CAC62CD94169}" presName="middleNode" presStyleCnt="0"/>
      <dgm:spPr/>
    </dgm:pt>
    <dgm:pt modelId="{C8E8DC03-8F2E-4D95-8D9B-CB2098247AF7}" type="pres">
      <dgm:prSet presAssocID="{404334AE-CAB8-46D3-8302-CAC62CD94169}" presName="padding" presStyleLbl="node1" presStyleIdx="4" presStyleCnt="10"/>
      <dgm:spPr/>
    </dgm:pt>
    <dgm:pt modelId="{1D5644C0-98D9-4CA1-92E2-005545447175}" type="pres">
      <dgm:prSet presAssocID="{404334AE-CAB8-46D3-8302-CAC62CD94169}" presName="shape" presStyleLbl="node1" presStyleIdx="5" presStyleCnt="10" custScaleX="157152">
        <dgm:presLayoutVars>
          <dgm:bulletEnabled val="1"/>
        </dgm:presLayoutVars>
      </dgm:prSet>
      <dgm:spPr/>
    </dgm:pt>
    <dgm:pt modelId="{57205761-067F-42C3-8433-D2188D260784}" type="pres">
      <dgm:prSet presAssocID="{D810EC6F-89C7-4DCF-9E19-12E027045B19}" presName="sibTrans" presStyleLbl="sibTrans2D1" presStyleIdx="5" presStyleCnt="9"/>
      <dgm:spPr/>
    </dgm:pt>
    <dgm:pt modelId="{25793CBF-40F7-452B-AED1-4B7CCE17097E}" type="pres">
      <dgm:prSet presAssocID="{EF929DA5-C8F0-4ED8-B90B-4C8BF68E94DF}" presName="middleNode" presStyleCnt="0"/>
      <dgm:spPr/>
    </dgm:pt>
    <dgm:pt modelId="{E06B9B8C-720C-41BD-905B-7B0FF07E70E6}" type="pres">
      <dgm:prSet presAssocID="{EF929DA5-C8F0-4ED8-B90B-4C8BF68E94DF}" presName="padding" presStyleLbl="node1" presStyleIdx="5" presStyleCnt="10"/>
      <dgm:spPr/>
    </dgm:pt>
    <dgm:pt modelId="{8F0486D8-C95A-4EB5-9771-B81FBD49737E}" type="pres">
      <dgm:prSet presAssocID="{EF929DA5-C8F0-4ED8-B90B-4C8BF68E94DF}" presName="shape" presStyleLbl="node1" presStyleIdx="6" presStyleCnt="10">
        <dgm:presLayoutVars>
          <dgm:bulletEnabled val="1"/>
        </dgm:presLayoutVars>
      </dgm:prSet>
      <dgm:spPr/>
    </dgm:pt>
    <dgm:pt modelId="{B9E258CB-E310-4F70-809F-EA014990C27A}" type="pres">
      <dgm:prSet presAssocID="{36083AFE-3C91-43F8-B41C-6F586D9791E7}" presName="sibTrans" presStyleLbl="sibTrans2D1" presStyleIdx="6" presStyleCnt="9"/>
      <dgm:spPr/>
    </dgm:pt>
    <dgm:pt modelId="{48ADFAB5-1987-4B9D-8122-8F7763259D62}" type="pres">
      <dgm:prSet presAssocID="{096F0AF3-97CC-4D43-A158-00B97D190F6D}" presName="middleNode" presStyleCnt="0"/>
      <dgm:spPr/>
    </dgm:pt>
    <dgm:pt modelId="{F319536E-C749-49C2-8998-CB90437971B0}" type="pres">
      <dgm:prSet presAssocID="{096F0AF3-97CC-4D43-A158-00B97D190F6D}" presName="padding" presStyleLbl="node1" presStyleIdx="6" presStyleCnt="10"/>
      <dgm:spPr/>
    </dgm:pt>
    <dgm:pt modelId="{3E04FDB8-A69C-4830-8727-AA8AC4321464}" type="pres">
      <dgm:prSet presAssocID="{096F0AF3-97CC-4D43-A158-00B97D190F6D}" presName="shape" presStyleLbl="node1" presStyleIdx="7" presStyleCnt="10">
        <dgm:presLayoutVars>
          <dgm:bulletEnabled val="1"/>
        </dgm:presLayoutVars>
      </dgm:prSet>
      <dgm:spPr/>
    </dgm:pt>
    <dgm:pt modelId="{8394B80E-A4B7-41AF-B18A-0E06BBD4649C}" type="pres">
      <dgm:prSet presAssocID="{D52E60B7-B154-4BFE-A110-EDFA0D99237D}" presName="sibTrans" presStyleLbl="sibTrans2D1" presStyleIdx="7" presStyleCnt="9"/>
      <dgm:spPr/>
    </dgm:pt>
    <dgm:pt modelId="{F23DA597-E0FC-4F1C-A050-79529A0EEB5C}" type="pres">
      <dgm:prSet presAssocID="{1AFC2CC7-49FB-4176-854E-0DBFE749C3D2}" presName="middleNode" presStyleCnt="0"/>
      <dgm:spPr/>
    </dgm:pt>
    <dgm:pt modelId="{3F39C9B6-88A4-41DB-8C39-44E8A1A860C1}" type="pres">
      <dgm:prSet presAssocID="{1AFC2CC7-49FB-4176-854E-0DBFE749C3D2}" presName="padding" presStyleLbl="node1" presStyleIdx="7" presStyleCnt="10"/>
      <dgm:spPr/>
    </dgm:pt>
    <dgm:pt modelId="{0EC07890-432D-4264-9CB7-3CBF5C19708D}" type="pres">
      <dgm:prSet presAssocID="{1AFC2CC7-49FB-4176-854E-0DBFE749C3D2}" presName="shape" presStyleLbl="node1" presStyleIdx="8" presStyleCnt="10">
        <dgm:presLayoutVars>
          <dgm:bulletEnabled val="1"/>
        </dgm:presLayoutVars>
      </dgm:prSet>
      <dgm:spPr/>
    </dgm:pt>
    <dgm:pt modelId="{51119641-70EB-4327-AB6C-8A9EC2499A9B}" type="pres">
      <dgm:prSet presAssocID="{1A69979B-23A8-4E55-B036-F2B7360F0BD0}" presName="sibTrans" presStyleLbl="sibTrans2D1" presStyleIdx="8" presStyleCnt="9"/>
      <dgm:spPr/>
    </dgm:pt>
    <dgm:pt modelId="{12ADFBEC-AD75-4771-A7E8-639D459510FB}" type="pres">
      <dgm:prSet presAssocID="{6B6CBAE7-94A2-4335-B77B-F493F7D36965}" presName="lastNode" presStyleLbl="node1" presStyleIdx="9" presStyleCnt="10">
        <dgm:presLayoutVars>
          <dgm:bulletEnabled val="1"/>
        </dgm:presLayoutVars>
      </dgm:prSet>
      <dgm:spPr/>
    </dgm:pt>
  </dgm:ptLst>
  <dgm:cxnLst>
    <dgm:cxn modelId="{F7846401-8627-47AB-A02A-FBE1AFB0E652}" type="presOf" srcId="{9CC4CD5A-E272-42C3-935F-4BD9F9229302}" destId="{24595571-627F-4AC6-85A3-92B7711DC737}" srcOrd="0" destOrd="0" presId="urn:microsoft.com/office/officeart/2005/8/layout/bProcess2"/>
    <dgm:cxn modelId="{DC941D1B-37A6-460A-91AC-5DEB1E195DA6}" type="presOf" srcId="{6B6CBAE7-94A2-4335-B77B-F493F7D36965}" destId="{12ADFBEC-AD75-4771-A7E8-639D459510FB}" srcOrd="0" destOrd="0" presId="urn:microsoft.com/office/officeart/2005/8/layout/bProcess2"/>
    <dgm:cxn modelId="{FFC38E37-8DA6-4FE3-86DD-4B0E6B132CD5}" type="presOf" srcId="{3FF652EB-DA3E-46A8-A70A-97D68FB73343}" destId="{73BAE2BD-636F-4578-8805-BFDBBECE68AE}" srcOrd="0" destOrd="0" presId="urn:microsoft.com/office/officeart/2005/8/layout/bProcess2"/>
    <dgm:cxn modelId="{2E578C3A-3A01-4EE4-A339-8F2EBC571639}" type="presOf" srcId="{EF929DA5-C8F0-4ED8-B90B-4C8BF68E94DF}" destId="{8F0486D8-C95A-4EB5-9771-B81FBD49737E}" srcOrd="0" destOrd="0" presId="urn:microsoft.com/office/officeart/2005/8/layout/bProcess2"/>
    <dgm:cxn modelId="{165D8E3A-AE05-4A3D-B272-952BAAD6A465}" type="presOf" srcId="{4782AB86-A1DE-4B64-AB82-A29F6D23B704}" destId="{DFD67614-4CF8-40E9-AFDD-A6547DCA96D7}" srcOrd="0" destOrd="0" presId="urn:microsoft.com/office/officeart/2005/8/layout/bProcess2"/>
    <dgm:cxn modelId="{03E9573C-D01C-4A9C-B990-49C70399DC5B}" type="presOf" srcId="{36083AFE-3C91-43F8-B41C-6F586D9791E7}" destId="{B9E258CB-E310-4F70-809F-EA014990C27A}" srcOrd="0" destOrd="0" presId="urn:microsoft.com/office/officeart/2005/8/layout/bProcess2"/>
    <dgm:cxn modelId="{471CAC40-C3E3-4BCC-9063-F5E0DE9D4FA2}" srcId="{1A4F5B04-C7DF-4BBF-8404-B6FE8514AC7A}" destId="{BBF44683-D825-46BB-851A-A759976FCD69}" srcOrd="1" destOrd="0" parTransId="{9AC4D021-4EF9-4649-97AF-135259F40A94}" sibTransId="{9CC4CD5A-E272-42C3-935F-4BD9F9229302}"/>
    <dgm:cxn modelId="{8C88F15B-08A5-4701-92AE-21563F9E2433}" type="presOf" srcId="{1A69979B-23A8-4E55-B036-F2B7360F0BD0}" destId="{51119641-70EB-4327-AB6C-8A9EC2499A9B}" srcOrd="0" destOrd="0" presId="urn:microsoft.com/office/officeart/2005/8/layout/bProcess2"/>
    <dgm:cxn modelId="{B6B29345-47A1-47FC-8680-8E8F08A68695}" type="presOf" srcId="{BBF44683-D825-46BB-851A-A759976FCD69}" destId="{47ED2239-C57D-47CB-B898-525E3E9DF27E}" srcOrd="0" destOrd="0" presId="urn:microsoft.com/office/officeart/2005/8/layout/bProcess2"/>
    <dgm:cxn modelId="{168AE865-D5EE-430E-A379-AC1CCD1F0F59}" srcId="{1A4F5B04-C7DF-4BBF-8404-B6FE8514AC7A}" destId="{8059C34A-C7AA-4565-9467-DCB7D9C97AC3}" srcOrd="0" destOrd="0" parTransId="{1EE98F20-12A4-423F-A2EF-C2DFD832F964}" sibTransId="{3FF652EB-DA3E-46A8-A70A-97D68FB73343}"/>
    <dgm:cxn modelId="{1D754246-976F-4D5D-819B-91F0FFC61514}" type="presOf" srcId="{C54E9FAA-9DB0-4797-ABFE-30BBC0669181}" destId="{DB5B9D63-7C76-45AC-B05B-1A7241DE2071}" srcOrd="0" destOrd="0" presId="urn:microsoft.com/office/officeart/2005/8/layout/bProcess2"/>
    <dgm:cxn modelId="{40D39B66-98F5-41BB-BA2D-DF0C169D662C}" srcId="{1A4F5B04-C7DF-4BBF-8404-B6FE8514AC7A}" destId="{4782AB86-A1DE-4B64-AB82-A29F6D23B704}" srcOrd="3" destOrd="0" parTransId="{B6ECF6E1-70C5-496A-8589-E980B76EA597}" sibTransId="{519CEA3D-D673-442F-8A90-9916E22AA6B1}"/>
    <dgm:cxn modelId="{BC25856B-51AB-4165-804A-0C9683FA8192}" type="presOf" srcId="{1A4F5B04-C7DF-4BBF-8404-B6FE8514AC7A}" destId="{B00F14B7-ADEF-4E0D-91C1-888E61AA76A2}" srcOrd="0" destOrd="0" presId="urn:microsoft.com/office/officeart/2005/8/layout/bProcess2"/>
    <dgm:cxn modelId="{202B6674-854D-4AA3-9230-62C8D9F888E0}" srcId="{1A4F5B04-C7DF-4BBF-8404-B6FE8514AC7A}" destId="{C54E9FAA-9DB0-4797-ABFE-30BBC0669181}" srcOrd="2" destOrd="0" parTransId="{2EBAD905-7977-4AEE-8609-87542097609E}" sibTransId="{540563AB-0187-4A2D-911E-7C0A24A6DC53}"/>
    <dgm:cxn modelId="{82B60576-138E-4E10-A46F-EB9DBABE3DBD}" srcId="{1A4F5B04-C7DF-4BBF-8404-B6FE8514AC7A}" destId="{EF929DA5-C8F0-4ED8-B90B-4C8BF68E94DF}" srcOrd="6" destOrd="0" parTransId="{C4854A5B-2386-4CBA-848D-B1CEE05FA32B}" sibTransId="{36083AFE-3C91-43F8-B41C-6F586D9791E7}"/>
    <dgm:cxn modelId="{86BD4C57-9E8F-4401-9AF0-A43873078C0A}" type="presOf" srcId="{540563AB-0187-4A2D-911E-7C0A24A6DC53}" destId="{AAC94190-0B84-4AEB-9589-76221E5AFF6B}" srcOrd="0" destOrd="0" presId="urn:microsoft.com/office/officeart/2005/8/layout/bProcess2"/>
    <dgm:cxn modelId="{C48F4258-309A-4F67-B3C5-FE02637AFDCE}" srcId="{1A4F5B04-C7DF-4BBF-8404-B6FE8514AC7A}" destId="{096F0AF3-97CC-4D43-A158-00B97D190F6D}" srcOrd="7" destOrd="0" parTransId="{931A1C3E-4B85-41E7-8136-EDD4905777A0}" sibTransId="{D52E60B7-B154-4BFE-A110-EDFA0D99237D}"/>
    <dgm:cxn modelId="{3AC9637A-7934-4EE4-B6C6-9E9287A836C8}" srcId="{1A4F5B04-C7DF-4BBF-8404-B6FE8514AC7A}" destId="{C5FC217F-FA54-44EA-9C1E-53C42B0A77A2}" srcOrd="4" destOrd="0" parTransId="{2632B212-AD7F-4894-ABB2-5C085E23EEA3}" sibTransId="{121D7E1D-2D7A-47AA-9FE2-4915FBC3E515}"/>
    <dgm:cxn modelId="{0F271682-F8B5-496E-A9A2-CE64EBF28807}" type="presOf" srcId="{404334AE-CAB8-46D3-8302-CAC62CD94169}" destId="{1D5644C0-98D9-4CA1-92E2-005545447175}" srcOrd="0" destOrd="0" presId="urn:microsoft.com/office/officeart/2005/8/layout/bProcess2"/>
    <dgm:cxn modelId="{AE3EB284-8E8B-4163-B34B-4EBE402AB4B9}" type="presOf" srcId="{8059C34A-C7AA-4565-9467-DCB7D9C97AC3}" destId="{63CCA385-0758-49F3-B14D-D922696A070B}" srcOrd="0" destOrd="0" presId="urn:microsoft.com/office/officeart/2005/8/layout/bProcess2"/>
    <dgm:cxn modelId="{AEFCDB86-35D3-4981-97DC-E91E51E5D2DB}" type="presOf" srcId="{121D7E1D-2D7A-47AA-9FE2-4915FBC3E515}" destId="{C68EC79C-C749-4DC8-841D-3A306144039D}" srcOrd="0" destOrd="0" presId="urn:microsoft.com/office/officeart/2005/8/layout/bProcess2"/>
    <dgm:cxn modelId="{EEC9E38C-E065-4997-8F20-AFA42A8A938D}" srcId="{1A4F5B04-C7DF-4BBF-8404-B6FE8514AC7A}" destId="{1AFC2CC7-49FB-4176-854E-0DBFE749C3D2}" srcOrd="8" destOrd="0" parTransId="{08341A65-5A04-4EF1-B7A2-673E9BD4AF3B}" sibTransId="{1A69979B-23A8-4E55-B036-F2B7360F0BD0}"/>
    <dgm:cxn modelId="{7269D1A9-5D06-4E6C-95F2-A8CD6680976F}" type="presOf" srcId="{096F0AF3-97CC-4D43-A158-00B97D190F6D}" destId="{3E04FDB8-A69C-4830-8727-AA8AC4321464}" srcOrd="0" destOrd="0" presId="urn:microsoft.com/office/officeart/2005/8/layout/bProcess2"/>
    <dgm:cxn modelId="{D8EF2BAA-5EA0-42C8-97E3-2A6574C7B05F}" type="presOf" srcId="{D810EC6F-89C7-4DCF-9E19-12E027045B19}" destId="{57205761-067F-42C3-8433-D2188D260784}" srcOrd="0" destOrd="0" presId="urn:microsoft.com/office/officeart/2005/8/layout/bProcess2"/>
    <dgm:cxn modelId="{EE76B9C5-0B40-4057-B8D4-5982AFB43A54}" type="presOf" srcId="{519CEA3D-D673-442F-8A90-9916E22AA6B1}" destId="{36EEEA05-B926-4D71-B796-F4E4E20E4D9F}" srcOrd="0" destOrd="0" presId="urn:microsoft.com/office/officeart/2005/8/layout/bProcess2"/>
    <dgm:cxn modelId="{019D0CE2-1528-4BD1-BF5B-B63DB14E6411}" type="presOf" srcId="{D52E60B7-B154-4BFE-A110-EDFA0D99237D}" destId="{8394B80E-A4B7-41AF-B18A-0E06BBD4649C}" srcOrd="0" destOrd="0" presId="urn:microsoft.com/office/officeart/2005/8/layout/bProcess2"/>
    <dgm:cxn modelId="{C31CA1E7-E8D1-42DC-912E-DAE5815C4987}" type="presOf" srcId="{1AFC2CC7-49FB-4176-854E-0DBFE749C3D2}" destId="{0EC07890-432D-4264-9CB7-3CBF5C19708D}" srcOrd="0" destOrd="0" presId="urn:microsoft.com/office/officeart/2005/8/layout/bProcess2"/>
    <dgm:cxn modelId="{A0E314F0-00C4-42E3-8F58-B04683707F3C}" srcId="{1A4F5B04-C7DF-4BBF-8404-B6FE8514AC7A}" destId="{404334AE-CAB8-46D3-8302-CAC62CD94169}" srcOrd="5" destOrd="0" parTransId="{5D5C0C91-B00E-42EF-8D7B-3325CE491BBA}" sibTransId="{D810EC6F-89C7-4DCF-9E19-12E027045B19}"/>
    <dgm:cxn modelId="{25B5A1F4-84D4-4759-9F2C-CF02BC024D6F}" srcId="{1A4F5B04-C7DF-4BBF-8404-B6FE8514AC7A}" destId="{6B6CBAE7-94A2-4335-B77B-F493F7D36965}" srcOrd="9" destOrd="0" parTransId="{9B6A1075-FDB6-4174-85D9-8408AB4BD0DD}" sibTransId="{FC85D34A-CACF-4062-AF16-0B79BA5BAE61}"/>
    <dgm:cxn modelId="{EC03AFFD-5195-4EBB-97F2-A785F67383E2}" type="presOf" srcId="{C5FC217F-FA54-44EA-9C1E-53C42B0A77A2}" destId="{31E6E69B-7D8A-4A6E-B3BE-CDD2EC5F2B55}" srcOrd="0" destOrd="0" presId="urn:microsoft.com/office/officeart/2005/8/layout/bProcess2"/>
    <dgm:cxn modelId="{374DA8C6-EB34-42CE-A1CE-EBF7B4A9666B}" type="presParOf" srcId="{B00F14B7-ADEF-4E0D-91C1-888E61AA76A2}" destId="{63CCA385-0758-49F3-B14D-D922696A070B}" srcOrd="0" destOrd="0" presId="urn:microsoft.com/office/officeart/2005/8/layout/bProcess2"/>
    <dgm:cxn modelId="{72874D29-5D59-4F83-AC27-7AE2D1DD2B82}" type="presParOf" srcId="{B00F14B7-ADEF-4E0D-91C1-888E61AA76A2}" destId="{73BAE2BD-636F-4578-8805-BFDBBECE68AE}" srcOrd="1" destOrd="0" presId="urn:microsoft.com/office/officeart/2005/8/layout/bProcess2"/>
    <dgm:cxn modelId="{C9814DCD-9E32-4D70-8BD0-27D3EBC3C1B4}" type="presParOf" srcId="{B00F14B7-ADEF-4E0D-91C1-888E61AA76A2}" destId="{0057015E-14DC-4352-BD67-4022BBC3C2C8}" srcOrd="2" destOrd="0" presId="urn:microsoft.com/office/officeart/2005/8/layout/bProcess2"/>
    <dgm:cxn modelId="{F432A3FD-831A-4310-B890-687F523071F8}" type="presParOf" srcId="{0057015E-14DC-4352-BD67-4022BBC3C2C8}" destId="{CB1A4DE9-0C71-4393-A8A0-989C2B02744B}" srcOrd="0" destOrd="0" presId="urn:microsoft.com/office/officeart/2005/8/layout/bProcess2"/>
    <dgm:cxn modelId="{E53A0A42-54EF-417F-BD7C-F14976F16BC0}" type="presParOf" srcId="{0057015E-14DC-4352-BD67-4022BBC3C2C8}" destId="{47ED2239-C57D-47CB-B898-525E3E9DF27E}" srcOrd="1" destOrd="0" presId="urn:microsoft.com/office/officeart/2005/8/layout/bProcess2"/>
    <dgm:cxn modelId="{8186D99E-DABC-4D5C-A250-2A09E28309B5}" type="presParOf" srcId="{B00F14B7-ADEF-4E0D-91C1-888E61AA76A2}" destId="{24595571-627F-4AC6-85A3-92B7711DC737}" srcOrd="3" destOrd="0" presId="urn:microsoft.com/office/officeart/2005/8/layout/bProcess2"/>
    <dgm:cxn modelId="{56D30919-3A57-42CC-88E5-365047DEBF42}" type="presParOf" srcId="{B00F14B7-ADEF-4E0D-91C1-888E61AA76A2}" destId="{4E5B5BBB-EF1C-4E93-90CC-E25173E5AA69}" srcOrd="4" destOrd="0" presId="urn:microsoft.com/office/officeart/2005/8/layout/bProcess2"/>
    <dgm:cxn modelId="{3A496971-DBC8-4443-8513-183B8020F042}" type="presParOf" srcId="{4E5B5BBB-EF1C-4E93-90CC-E25173E5AA69}" destId="{26CD58E1-8EDC-41D0-A07E-C7D8D1D0E017}" srcOrd="0" destOrd="0" presId="urn:microsoft.com/office/officeart/2005/8/layout/bProcess2"/>
    <dgm:cxn modelId="{9900C519-6837-48DE-B5DC-3860D811F2DD}" type="presParOf" srcId="{4E5B5BBB-EF1C-4E93-90CC-E25173E5AA69}" destId="{DB5B9D63-7C76-45AC-B05B-1A7241DE2071}" srcOrd="1" destOrd="0" presId="urn:microsoft.com/office/officeart/2005/8/layout/bProcess2"/>
    <dgm:cxn modelId="{F7A8AC88-F718-43F2-9E28-464592C325F6}" type="presParOf" srcId="{B00F14B7-ADEF-4E0D-91C1-888E61AA76A2}" destId="{AAC94190-0B84-4AEB-9589-76221E5AFF6B}" srcOrd="5" destOrd="0" presId="urn:microsoft.com/office/officeart/2005/8/layout/bProcess2"/>
    <dgm:cxn modelId="{355F9213-F616-4021-A2B1-6959AF00011D}" type="presParOf" srcId="{B00F14B7-ADEF-4E0D-91C1-888E61AA76A2}" destId="{C9E8BFE9-7CEC-495A-8D7F-97F76D054B72}" srcOrd="6" destOrd="0" presId="urn:microsoft.com/office/officeart/2005/8/layout/bProcess2"/>
    <dgm:cxn modelId="{BE2B25F9-83A4-4178-8892-E1982FEF7A88}" type="presParOf" srcId="{C9E8BFE9-7CEC-495A-8D7F-97F76D054B72}" destId="{585F2B54-60D1-4A29-A944-8A0B6C311CFC}" srcOrd="0" destOrd="0" presId="urn:microsoft.com/office/officeart/2005/8/layout/bProcess2"/>
    <dgm:cxn modelId="{4EC8AA3A-6288-4E26-B7E3-883473A93AD9}" type="presParOf" srcId="{C9E8BFE9-7CEC-495A-8D7F-97F76D054B72}" destId="{DFD67614-4CF8-40E9-AFDD-A6547DCA96D7}" srcOrd="1" destOrd="0" presId="urn:microsoft.com/office/officeart/2005/8/layout/bProcess2"/>
    <dgm:cxn modelId="{346A652B-18D0-4855-93A3-164E8B72651A}" type="presParOf" srcId="{B00F14B7-ADEF-4E0D-91C1-888E61AA76A2}" destId="{36EEEA05-B926-4D71-B796-F4E4E20E4D9F}" srcOrd="7" destOrd="0" presId="urn:microsoft.com/office/officeart/2005/8/layout/bProcess2"/>
    <dgm:cxn modelId="{39162ED5-7920-4451-B61F-76AD437A781D}" type="presParOf" srcId="{B00F14B7-ADEF-4E0D-91C1-888E61AA76A2}" destId="{5CEF13D1-20DB-45D7-846C-B984F93DE748}" srcOrd="8" destOrd="0" presId="urn:microsoft.com/office/officeart/2005/8/layout/bProcess2"/>
    <dgm:cxn modelId="{943A42A4-E64C-47DC-9832-870594D14E24}" type="presParOf" srcId="{5CEF13D1-20DB-45D7-846C-B984F93DE748}" destId="{D730EC72-1E31-444B-BBF9-E6B42BAEFB57}" srcOrd="0" destOrd="0" presId="urn:microsoft.com/office/officeart/2005/8/layout/bProcess2"/>
    <dgm:cxn modelId="{4CB0E243-B058-4850-B67C-6F05A1AF9BED}" type="presParOf" srcId="{5CEF13D1-20DB-45D7-846C-B984F93DE748}" destId="{31E6E69B-7D8A-4A6E-B3BE-CDD2EC5F2B55}" srcOrd="1" destOrd="0" presId="urn:microsoft.com/office/officeart/2005/8/layout/bProcess2"/>
    <dgm:cxn modelId="{04DDA606-ED2B-4631-BAEF-D1876F7FBF62}" type="presParOf" srcId="{B00F14B7-ADEF-4E0D-91C1-888E61AA76A2}" destId="{C68EC79C-C749-4DC8-841D-3A306144039D}" srcOrd="9" destOrd="0" presId="urn:microsoft.com/office/officeart/2005/8/layout/bProcess2"/>
    <dgm:cxn modelId="{699145C1-DC06-46E4-901B-D0164B56056C}" type="presParOf" srcId="{B00F14B7-ADEF-4E0D-91C1-888E61AA76A2}" destId="{C760C206-5397-4525-8730-5AEDDEAE643E}" srcOrd="10" destOrd="0" presId="urn:microsoft.com/office/officeart/2005/8/layout/bProcess2"/>
    <dgm:cxn modelId="{6E8A84A6-ABF4-4C43-8219-4BDD9CD0E1E6}" type="presParOf" srcId="{C760C206-5397-4525-8730-5AEDDEAE643E}" destId="{C8E8DC03-8F2E-4D95-8D9B-CB2098247AF7}" srcOrd="0" destOrd="0" presId="urn:microsoft.com/office/officeart/2005/8/layout/bProcess2"/>
    <dgm:cxn modelId="{FC9967D1-5E0E-477A-A6A2-CD0BB8CAA1A8}" type="presParOf" srcId="{C760C206-5397-4525-8730-5AEDDEAE643E}" destId="{1D5644C0-98D9-4CA1-92E2-005545447175}" srcOrd="1" destOrd="0" presId="urn:microsoft.com/office/officeart/2005/8/layout/bProcess2"/>
    <dgm:cxn modelId="{CDF0CF70-14EA-41AB-B2B5-E34FF45791E5}" type="presParOf" srcId="{B00F14B7-ADEF-4E0D-91C1-888E61AA76A2}" destId="{57205761-067F-42C3-8433-D2188D260784}" srcOrd="11" destOrd="0" presId="urn:microsoft.com/office/officeart/2005/8/layout/bProcess2"/>
    <dgm:cxn modelId="{A023BFB1-6D94-48CE-86FC-8BCDB8419A0E}" type="presParOf" srcId="{B00F14B7-ADEF-4E0D-91C1-888E61AA76A2}" destId="{25793CBF-40F7-452B-AED1-4B7CCE17097E}" srcOrd="12" destOrd="0" presId="urn:microsoft.com/office/officeart/2005/8/layout/bProcess2"/>
    <dgm:cxn modelId="{2C47B773-1647-45C8-AE30-88D770B0F5CB}" type="presParOf" srcId="{25793CBF-40F7-452B-AED1-4B7CCE17097E}" destId="{E06B9B8C-720C-41BD-905B-7B0FF07E70E6}" srcOrd="0" destOrd="0" presId="urn:microsoft.com/office/officeart/2005/8/layout/bProcess2"/>
    <dgm:cxn modelId="{B2AA52DA-8CF2-4AE3-99A6-1C7081F0ECDA}" type="presParOf" srcId="{25793CBF-40F7-452B-AED1-4B7CCE17097E}" destId="{8F0486D8-C95A-4EB5-9771-B81FBD49737E}" srcOrd="1" destOrd="0" presId="urn:microsoft.com/office/officeart/2005/8/layout/bProcess2"/>
    <dgm:cxn modelId="{627706F2-9E21-4152-9A63-42DC9AFB9447}" type="presParOf" srcId="{B00F14B7-ADEF-4E0D-91C1-888E61AA76A2}" destId="{B9E258CB-E310-4F70-809F-EA014990C27A}" srcOrd="13" destOrd="0" presId="urn:microsoft.com/office/officeart/2005/8/layout/bProcess2"/>
    <dgm:cxn modelId="{C023BF1C-A8E3-4FEE-ABB1-D269A0F26AB5}" type="presParOf" srcId="{B00F14B7-ADEF-4E0D-91C1-888E61AA76A2}" destId="{48ADFAB5-1987-4B9D-8122-8F7763259D62}" srcOrd="14" destOrd="0" presId="urn:microsoft.com/office/officeart/2005/8/layout/bProcess2"/>
    <dgm:cxn modelId="{DED1E584-E32B-4FB6-82B7-E9A1E474818F}" type="presParOf" srcId="{48ADFAB5-1987-4B9D-8122-8F7763259D62}" destId="{F319536E-C749-49C2-8998-CB90437971B0}" srcOrd="0" destOrd="0" presId="urn:microsoft.com/office/officeart/2005/8/layout/bProcess2"/>
    <dgm:cxn modelId="{7C4A09C5-D6B3-44BC-A0BB-E2D9E124BADC}" type="presParOf" srcId="{48ADFAB5-1987-4B9D-8122-8F7763259D62}" destId="{3E04FDB8-A69C-4830-8727-AA8AC4321464}" srcOrd="1" destOrd="0" presId="urn:microsoft.com/office/officeart/2005/8/layout/bProcess2"/>
    <dgm:cxn modelId="{A39CB90B-A418-4397-ACD6-0F4EC90BD4A9}" type="presParOf" srcId="{B00F14B7-ADEF-4E0D-91C1-888E61AA76A2}" destId="{8394B80E-A4B7-41AF-B18A-0E06BBD4649C}" srcOrd="15" destOrd="0" presId="urn:microsoft.com/office/officeart/2005/8/layout/bProcess2"/>
    <dgm:cxn modelId="{0E5E9FA3-8070-4CC8-AE1F-E39C62C83010}" type="presParOf" srcId="{B00F14B7-ADEF-4E0D-91C1-888E61AA76A2}" destId="{F23DA597-E0FC-4F1C-A050-79529A0EEB5C}" srcOrd="16" destOrd="0" presId="urn:microsoft.com/office/officeart/2005/8/layout/bProcess2"/>
    <dgm:cxn modelId="{4211C0CE-8C3F-46B0-AB21-D2499EA78184}" type="presParOf" srcId="{F23DA597-E0FC-4F1C-A050-79529A0EEB5C}" destId="{3F39C9B6-88A4-41DB-8C39-44E8A1A860C1}" srcOrd="0" destOrd="0" presId="urn:microsoft.com/office/officeart/2005/8/layout/bProcess2"/>
    <dgm:cxn modelId="{88984DF3-B5CD-46EC-A84F-117CAFDDEEC9}" type="presParOf" srcId="{F23DA597-E0FC-4F1C-A050-79529A0EEB5C}" destId="{0EC07890-432D-4264-9CB7-3CBF5C19708D}" srcOrd="1" destOrd="0" presId="urn:microsoft.com/office/officeart/2005/8/layout/bProcess2"/>
    <dgm:cxn modelId="{202B1050-5DD1-41D9-B93A-39898762352A}" type="presParOf" srcId="{B00F14B7-ADEF-4E0D-91C1-888E61AA76A2}" destId="{51119641-70EB-4327-AB6C-8A9EC2499A9B}" srcOrd="17" destOrd="0" presId="urn:microsoft.com/office/officeart/2005/8/layout/bProcess2"/>
    <dgm:cxn modelId="{71125581-2BE5-409B-A5D2-A87A591C47AE}" type="presParOf" srcId="{B00F14B7-ADEF-4E0D-91C1-888E61AA76A2}" destId="{12ADFBEC-AD75-4771-A7E8-639D459510FB}" srcOrd="1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81E232-1DDD-40A0-AEC0-46B45721B060}" type="doc">
      <dgm:prSet loTypeId="urn:microsoft.com/office/officeart/2005/8/layout/process1" loCatId="process" qsTypeId="urn:microsoft.com/office/officeart/2005/8/quickstyle/simple1" qsCatId="simple" csTypeId="urn:microsoft.com/office/officeart/2005/8/colors/colorful1" csCatId="colorful" phldr="1"/>
      <dgm:spPr/>
    </dgm:pt>
    <dgm:pt modelId="{EA0F4ED2-53C0-4741-8729-F71626AC86A6}">
      <dgm:prSet phldrT="[טקסט]"/>
      <dgm:spPr/>
      <dgm:t>
        <a:bodyPr/>
        <a:lstStyle/>
        <a:p>
          <a:pPr rtl="1"/>
          <a:r>
            <a:rPr lang="he-IL" dirty="0">
              <a:solidFill>
                <a:schemeClr val="bg1"/>
              </a:solidFill>
            </a:rPr>
            <a:t>עיצוב חקירה באופן עצמאי</a:t>
          </a:r>
        </a:p>
      </dgm:t>
    </dgm:pt>
    <dgm:pt modelId="{2AC6E1DF-49E4-4F65-A2FC-B32F48CBCEEF}" type="parTrans" cxnId="{3F0226B8-9EC5-4DAB-827E-40DBE9F3A9FC}">
      <dgm:prSet/>
      <dgm:spPr/>
      <dgm:t>
        <a:bodyPr/>
        <a:lstStyle/>
        <a:p>
          <a:pPr rtl="1"/>
          <a:endParaRPr lang="he-IL">
            <a:solidFill>
              <a:schemeClr val="bg1"/>
            </a:solidFill>
          </a:endParaRPr>
        </a:p>
      </dgm:t>
    </dgm:pt>
    <dgm:pt modelId="{85BB6B77-CBE1-4CBD-B58E-9CACD0ABB2C7}" type="sibTrans" cxnId="{3F0226B8-9EC5-4DAB-827E-40DBE9F3A9FC}">
      <dgm:prSet/>
      <dgm:spPr/>
      <dgm:t>
        <a:bodyPr/>
        <a:lstStyle/>
        <a:p>
          <a:pPr rtl="1"/>
          <a:endParaRPr lang="he-IL">
            <a:solidFill>
              <a:schemeClr val="bg1"/>
            </a:solidFill>
          </a:endParaRPr>
        </a:p>
      </dgm:t>
    </dgm:pt>
    <dgm:pt modelId="{DCA5888A-B413-4E0D-A272-F72C09D084CB}">
      <dgm:prSet phldrT="[טקסט]"/>
      <dgm:spPr/>
      <dgm:t>
        <a:bodyPr/>
        <a:lstStyle/>
        <a:p>
          <a:pPr rtl="1"/>
          <a:r>
            <a:rPr lang="he-IL" dirty="0">
              <a:solidFill>
                <a:schemeClr val="bg1"/>
              </a:solidFill>
            </a:rPr>
            <a:t>הגדרת הבעיה לחקירה כאימון</a:t>
          </a:r>
        </a:p>
      </dgm:t>
    </dgm:pt>
    <dgm:pt modelId="{2BBF9688-AE1A-47E2-AF56-103DF2882857}" type="parTrans" cxnId="{7C4E5C8D-BA48-44E4-A39D-6FB478702C1E}">
      <dgm:prSet/>
      <dgm:spPr/>
      <dgm:t>
        <a:bodyPr/>
        <a:lstStyle/>
        <a:p>
          <a:pPr rtl="1"/>
          <a:endParaRPr lang="he-IL">
            <a:solidFill>
              <a:schemeClr val="bg1"/>
            </a:solidFill>
          </a:endParaRPr>
        </a:p>
      </dgm:t>
    </dgm:pt>
    <dgm:pt modelId="{958FEFC1-1DBA-4C26-8594-F9813B910F66}" type="sibTrans" cxnId="{7C4E5C8D-BA48-44E4-A39D-6FB478702C1E}">
      <dgm:prSet/>
      <dgm:spPr/>
      <dgm:t>
        <a:bodyPr/>
        <a:lstStyle/>
        <a:p>
          <a:pPr rtl="1"/>
          <a:endParaRPr lang="he-IL">
            <a:solidFill>
              <a:schemeClr val="bg1"/>
            </a:solidFill>
          </a:endParaRPr>
        </a:p>
      </dgm:t>
    </dgm:pt>
    <dgm:pt modelId="{9880DC38-4D8A-4618-BD25-D1228B78113B}">
      <dgm:prSet phldrT="[טקסט]"/>
      <dgm:spPr/>
      <dgm:t>
        <a:bodyPr/>
        <a:lstStyle/>
        <a:p>
          <a:pPr rtl="1"/>
          <a:r>
            <a:rPr lang="he-IL" dirty="0">
              <a:solidFill>
                <a:schemeClr val="bg1"/>
              </a:solidFill>
            </a:rPr>
            <a:t>למידה בקבוצה מצומצמת</a:t>
          </a:r>
        </a:p>
      </dgm:t>
    </dgm:pt>
    <dgm:pt modelId="{484F0D94-800C-44CD-A07E-7764CFD0CC16}" type="parTrans" cxnId="{28EF5E7F-4058-4C1B-9DCC-292E3829F037}">
      <dgm:prSet/>
      <dgm:spPr/>
      <dgm:t>
        <a:bodyPr/>
        <a:lstStyle/>
        <a:p>
          <a:pPr rtl="1"/>
          <a:endParaRPr lang="he-IL">
            <a:solidFill>
              <a:schemeClr val="bg1"/>
            </a:solidFill>
          </a:endParaRPr>
        </a:p>
      </dgm:t>
    </dgm:pt>
    <dgm:pt modelId="{5E2CEB7E-2340-4490-9FDD-AC41BFB2562E}" type="sibTrans" cxnId="{28EF5E7F-4058-4C1B-9DCC-292E3829F037}">
      <dgm:prSet/>
      <dgm:spPr/>
      <dgm:t>
        <a:bodyPr/>
        <a:lstStyle/>
        <a:p>
          <a:pPr rtl="1"/>
          <a:endParaRPr lang="he-IL">
            <a:solidFill>
              <a:schemeClr val="bg1"/>
            </a:solidFill>
          </a:endParaRPr>
        </a:p>
      </dgm:t>
    </dgm:pt>
    <dgm:pt modelId="{2E7AA2BC-8D18-425F-8C1E-994240906CBE}" type="pres">
      <dgm:prSet presAssocID="{1B81E232-1DDD-40A0-AEC0-46B45721B060}" presName="Name0" presStyleCnt="0">
        <dgm:presLayoutVars>
          <dgm:dir/>
          <dgm:resizeHandles val="exact"/>
        </dgm:presLayoutVars>
      </dgm:prSet>
      <dgm:spPr/>
    </dgm:pt>
    <dgm:pt modelId="{2A5BD354-6464-455F-B6B2-1F977FC73C69}" type="pres">
      <dgm:prSet presAssocID="{EA0F4ED2-53C0-4741-8729-F71626AC86A6}" presName="node" presStyleLbl="node1" presStyleIdx="0" presStyleCnt="3">
        <dgm:presLayoutVars>
          <dgm:bulletEnabled val="1"/>
        </dgm:presLayoutVars>
      </dgm:prSet>
      <dgm:spPr/>
    </dgm:pt>
    <dgm:pt modelId="{0E0FEA45-A23A-4090-BD95-ED77A476C35D}" type="pres">
      <dgm:prSet presAssocID="{85BB6B77-CBE1-4CBD-B58E-9CACD0ABB2C7}" presName="sibTrans" presStyleLbl="sibTrans2D1" presStyleIdx="0" presStyleCnt="2"/>
      <dgm:spPr/>
    </dgm:pt>
    <dgm:pt modelId="{08A9D873-F150-4E6E-9D04-44A81F8DCACD}" type="pres">
      <dgm:prSet presAssocID="{85BB6B77-CBE1-4CBD-B58E-9CACD0ABB2C7}" presName="connectorText" presStyleLbl="sibTrans2D1" presStyleIdx="0" presStyleCnt="2"/>
      <dgm:spPr/>
    </dgm:pt>
    <dgm:pt modelId="{DAEB003D-D4B1-45FE-94BC-D7DA1CC97BED}" type="pres">
      <dgm:prSet presAssocID="{DCA5888A-B413-4E0D-A272-F72C09D084CB}" presName="node" presStyleLbl="node1" presStyleIdx="1" presStyleCnt="3">
        <dgm:presLayoutVars>
          <dgm:bulletEnabled val="1"/>
        </dgm:presLayoutVars>
      </dgm:prSet>
      <dgm:spPr/>
    </dgm:pt>
    <dgm:pt modelId="{6FA412CA-0519-421E-A847-5B69D5E93EC6}" type="pres">
      <dgm:prSet presAssocID="{958FEFC1-1DBA-4C26-8594-F9813B910F66}" presName="sibTrans" presStyleLbl="sibTrans2D1" presStyleIdx="1" presStyleCnt="2"/>
      <dgm:spPr/>
    </dgm:pt>
    <dgm:pt modelId="{D507FE6C-425A-42EB-9DB0-D859B5D2AD4B}" type="pres">
      <dgm:prSet presAssocID="{958FEFC1-1DBA-4C26-8594-F9813B910F66}" presName="connectorText" presStyleLbl="sibTrans2D1" presStyleIdx="1" presStyleCnt="2"/>
      <dgm:spPr/>
    </dgm:pt>
    <dgm:pt modelId="{33DD14AA-FC3A-4470-8734-8730136E978D}" type="pres">
      <dgm:prSet presAssocID="{9880DC38-4D8A-4618-BD25-D1228B78113B}" presName="node" presStyleLbl="node1" presStyleIdx="2" presStyleCnt="3">
        <dgm:presLayoutVars>
          <dgm:bulletEnabled val="1"/>
        </dgm:presLayoutVars>
      </dgm:prSet>
      <dgm:spPr/>
    </dgm:pt>
  </dgm:ptLst>
  <dgm:cxnLst>
    <dgm:cxn modelId="{2F45E605-8905-44CB-A176-ABE365DCF65C}" type="presOf" srcId="{EA0F4ED2-53C0-4741-8729-F71626AC86A6}" destId="{2A5BD354-6464-455F-B6B2-1F977FC73C69}" srcOrd="0" destOrd="0" presId="urn:microsoft.com/office/officeart/2005/8/layout/process1"/>
    <dgm:cxn modelId="{1158C52E-8DE5-4692-82DF-E560D6FC216C}" type="presOf" srcId="{1B81E232-1DDD-40A0-AEC0-46B45721B060}" destId="{2E7AA2BC-8D18-425F-8C1E-994240906CBE}" srcOrd="0" destOrd="0" presId="urn:microsoft.com/office/officeart/2005/8/layout/process1"/>
    <dgm:cxn modelId="{C7FF5032-D4C9-4127-B4A3-E554A083E24D}" type="presOf" srcId="{9880DC38-4D8A-4618-BD25-D1228B78113B}" destId="{33DD14AA-FC3A-4470-8734-8730136E978D}" srcOrd="0" destOrd="0" presId="urn:microsoft.com/office/officeart/2005/8/layout/process1"/>
    <dgm:cxn modelId="{D26D7745-48C3-4CC7-8246-588B6F326668}" type="presOf" srcId="{85BB6B77-CBE1-4CBD-B58E-9CACD0ABB2C7}" destId="{0E0FEA45-A23A-4090-BD95-ED77A476C35D}" srcOrd="0" destOrd="0" presId="urn:microsoft.com/office/officeart/2005/8/layout/process1"/>
    <dgm:cxn modelId="{1B4CEA6A-F99D-4FF5-AAC3-7453FC282C7B}" type="presOf" srcId="{958FEFC1-1DBA-4C26-8594-F9813B910F66}" destId="{D507FE6C-425A-42EB-9DB0-D859B5D2AD4B}" srcOrd="1" destOrd="0" presId="urn:microsoft.com/office/officeart/2005/8/layout/process1"/>
    <dgm:cxn modelId="{28EF5E7F-4058-4C1B-9DCC-292E3829F037}" srcId="{1B81E232-1DDD-40A0-AEC0-46B45721B060}" destId="{9880DC38-4D8A-4618-BD25-D1228B78113B}" srcOrd="2" destOrd="0" parTransId="{484F0D94-800C-44CD-A07E-7764CFD0CC16}" sibTransId="{5E2CEB7E-2340-4490-9FDD-AC41BFB2562E}"/>
    <dgm:cxn modelId="{7C4E5C8D-BA48-44E4-A39D-6FB478702C1E}" srcId="{1B81E232-1DDD-40A0-AEC0-46B45721B060}" destId="{DCA5888A-B413-4E0D-A272-F72C09D084CB}" srcOrd="1" destOrd="0" parTransId="{2BBF9688-AE1A-47E2-AF56-103DF2882857}" sibTransId="{958FEFC1-1DBA-4C26-8594-F9813B910F66}"/>
    <dgm:cxn modelId="{6FB5009E-E25E-4A45-A2B6-B3EF4F2B2182}" type="presOf" srcId="{DCA5888A-B413-4E0D-A272-F72C09D084CB}" destId="{DAEB003D-D4B1-45FE-94BC-D7DA1CC97BED}" srcOrd="0" destOrd="0" presId="urn:microsoft.com/office/officeart/2005/8/layout/process1"/>
    <dgm:cxn modelId="{3F0226B8-9EC5-4DAB-827E-40DBE9F3A9FC}" srcId="{1B81E232-1DDD-40A0-AEC0-46B45721B060}" destId="{EA0F4ED2-53C0-4741-8729-F71626AC86A6}" srcOrd="0" destOrd="0" parTransId="{2AC6E1DF-49E4-4F65-A2FC-B32F48CBCEEF}" sibTransId="{85BB6B77-CBE1-4CBD-B58E-9CACD0ABB2C7}"/>
    <dgm:cxn modelId="{680567CB-832F-45B5-A1F5-03044973FA7A}" type="presOf" srcId="{85BB6B77-CBE1-4CBD-B58E-9CACD0ABB2C7}" destId="{08A9D873-F150-4E6E-9D04-44A81F8DCACD}" srcOrd="1" destOrd="0" presId="urn:microsoft.com/office/officeart/2005/8/layout/process1"/>
    <dgm:cxn modelId="{CF98B6FC-0D05-4D66-8071-1B971341D89E}" type="presOf" srcId="{958FEFC1-1DBA-4C26-8594-F9813B910F66}" destId="{6FA412CA-0519-421E-A847-5B69D5E93EC6}" srcOrd="0" destOrd="0" presId="urn:microsoft.com/office/officeart/2005/8/layout/process1"/>
    <dgm:cxn modelId="{EF9E5D62-EC54-4D08-A748-C976B28014EA}" type="presParOf" srcId="{2E7AA2BC-8D18-425F-8C1E-994240906CBE}" destId="{2A5BD354-6464-455F-B6B2-1F977FC73C69}" srcOrd="0" destOrd="0" presId="urn:microsoft.com/office/officeart/2005/8/layout/process1"/>
    <dgm:cxn modelId="{A09295FE-F9A5-42B1-8842-371A262A8885}" type="presParOf" srcId="{2E7AA2BC-8D18-425F-8C1E-994240906CBE}" destId="{0E0FEA45-A23A-4090-BD95-ED77A476C35D}" srcOrd="1" destOrd="0" presId="urn:microsoft.com/office/officeart/2005/8/layout/process1"/>
    <dgm:cxn modelId="{2B211774-6703-4B49-9802-C47D29D08A80}" type="presParOf" srcId="{0E0FEA45-A23A-4090-BD95-ED77A476C35D}" destId="{08A9D873-F150-4E6E-9D04-44A81F8DCACD}" srcOrd="0" destOrd="0" presId="urn:microsoft.com/office/officeart/2005/8/layout/process1"/>
    <dgm:cxn modelId="{8FE79DF7-783F-45D4-8344-1852FFBBAB76}" type="presParOf" srcId="{2E7AA2BC-8D18-425F-8C1E-994240906CBE}" destId="{DAEB003D-D4B1-45FE-94BC-D7DA1CC97BED}" srcOrd="2" destOrd="0" presId="urn:microsoft.com/office/officeart/2005/8/layout/process1"/>
    <dgm:cxn modelId="{D85C9FB3-8904-444A-84E9-3FBB023D9E69}" type="presParOf" srcId="{2E7AA2BC-8D18-425F-8C1E-994240906CBE}" destId="{6FA412CA-0519-421E-A847-5B69D5E93EC6}" srcOrd="3" destOrd="0" presId="urn:microsoft.com/office/officeart/2005/8/layout/process1"/>
    <dgm:cxn modelId="{2E493B7B-E6EA-4B03-95F9-619B27CD6FA4}" type="presParOf" srcId="{6FA412CA-0519-421E-A847-5B69D5E93EC6}" destId="{D507FE6C-425A-42EB-9DB0-D859B5D2AD4B}" srcOrd="0" destOrd="0" presId="urn:microsoft.com/office/officeart/2005/8/layout/process1"/>
    <dgm:cxn modelId="{5CC53E79-B6C3-4C6C-9FA4-A5C652FD98BE}" type="presParOf" srcId="{2E7AA2BC-8D18-425F-8C1E-994240906CBE}" destId="{33DD14AA-FC3A-4470-8734-8730136E978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81E232-1DDD-40A0-AEC0-46B45721B060}" type="doc">
      <dgm:prSet loTypeId="urn:microsoft.com/office/officeart/2005/8/layout/process1" loCatId="process" qsTypeId="urn:microsoft.com/office/officeart/2005/8/quickstyle/simple1" qsCatId="simple" csTypeId="urn:microsoft.com/office/officeart/2005/8/colors/colorful5" csCatId="colorful" phldr="1"/>
      <dgm:spPr/>
    </dgm:pt>
    <dgm:pt modelId="{EA0F4ED2-53C0-4741-8729-F71626AC86A6}">
      <dgm:prSet phldrT="[טקסט]"/>
      <dgm:spPr/>
      <dgm:t>
        <a:bodyPr/>
        <a:lstStyle/>
        <a:p>
          <a:pPr rtl="1"/>
          <a:r>
            <a:rPr lang="he-IL" dirty="0" err="1">
              <a:solidFill>
                <a:schemeClr val="bg1"/>
              </a:solidFill>
            </a:rPr>
            <a:t>דיבייט</a:t>
          </a:r>
          <a:r>
            <a:rPr lang="he-IL" dirty="0">
              <a:solidFill>
                <a:schemeClr val="bg1"/>
              </a:solidFill>
            </a:rPr>
            <a:t>, רפליקציה</a:t>
          </a:r>
          <a:br>
            <a:rPr lang="en-US" dirty="0">
              <a:solidFill>
                <a:schemeClr val="bg1"/>
              </a:solidFill>
            </a:rPr>
          </a:br>
          <a:r>
            <a:rPr lang="he-IL" dirty="0">
              <a:solidFill>
                <a:schemeClr val="bg1"/>
              </a:solidFill>
            </a:rPr>
            <a:t>שיח</a:t>
          </a:r>
        </a:p>
      </dgm:t>
    </dgm:pt>
    <dgm:pt modelId="{2AC6E1DF-49E4-4F65-A2FC-B32F48CBCEEF}" type="parTrans" cxnId="{3F0226B8-9EC5-4DAB-827E-40DBE9F3A9FC}">
      <dgm:prSet/>
      <dgm:spPr/>
      <dgm:t>
        <a:bodyPr/>
        <a:lstStyle/>
        <a:p>
          <a:pPr rtl="1"/>
          <a:endParaRPr lang="he-IL">
            <a:solidFill>
              <a:schemeClr val="bg1"/>
            </a:solidFill>
          </a:endParaRPr>
        </a:p>
      </dgm:t>
    </dgm:pt>
    <dgm:pt modelId="{85BB6B77-CBE1-4CBD-B58E-9CACD0ABB2C7}" type="sibTrans" cxnId="{3F0226B8-9EC5-4DAB-827E-40DBE9F3A9FC}">
      <dgm:prSet/>
      <dgm:spPr/>
      <dgm:t>
        <a:bodyPr/>
        <a:lstStyle/>
        <a:p>
          <a:pPr rtl="1"/>
          <a:endParaRPr lang="he-IL">
            <a:solidFill>
              <a:schemeClr val="bg1"/>
            </a:solidFill>
          </a:endParaRPr>
        </a:p>
      </dgm:t>
    </dgm:pt>
    <dgm:pt modelId="{DCA5888A-B413-4E0D-A272-F72C09D084CB}">
      <dgm:prSet phldrT="[טקסט]"/>
      <dgm:spPr/>
      <dgm:t>
        <a:bodyPr/>
        <a:lstStyle/>
        <a:p>
          <a:pPr rtl="1"/>
          <a:r>
            <a:rPr lang="he-IL" dirty="0">
              <a:solidFill>
                <a:schemeClr val="bg1"/>
              </a:solidFill>
            </a:rPr>
            <a:t>ניתוח מקרה/</a:t>
          </a:r>
          <a:r>
            <a:rPr lang="he-IL" dirty="0" err="1">
              <a:solidFill>
                <a:schemeClr val="bg1"/>
              </a:solidFill>
            </a:rPr>
            <a:t>ארוע</a:t>
          </a:r>
          <a:br>
            <a:rPr lang="en-US" dirty="0">
              <a:solidFill>
                <a:schemeClr val="bg1"/>
              </a:solidFill>
            </a:rPr>
          </a:br>
          <a:r>
            <a:rPr lang="he-IL" dirty="0">
              <a:solidFill>
                <a:schemeClr val="bg1"/>
              </a:solidFill>
            </a:rPr>
            <a:t>טעינה מבוססת חקירה</a:t>
          </a:r>
        </a:p>
      </dgm:t>
    </dgm:pt>
    <dgm:pt modelId="{2BBF9688-AE1A-47E2-AF56-103DF2882857}" type="parTrans" cxnId="{7C4E5C8D-BA48-44E4-A39D-6FB478702C1E}">
      <dgm:prSet/>
      <dgm:spPr/>
      <dgm:t>
        <a:bodyPr/>
        <a:lstStyle/>
        <a:p>
          <a:pPr rtl="1"/>
          <a:endParaRPr lang="he-IL">
            <a:solidFill>
              <a:schemeClr val="bg1"/>
            </a:solidFill>
          </a:endParaRPr>
        </a:p>
      </dgm:t>
    </dgm:pt>
    <dgm:pt modelId="{958FEFC1-1DBA-4C26-8594-F9813B910F66}" type="sibTrans" cxnId="{7C4E5C8D-BA48-44E4-A39D-6FB478702C1E}">
      <dgm:prSet/>
      <dgm:spPr/>
      <dgm:t>
        <a:bodyPr/>
        <a:lstStyle/>
        <a:p>
          <a:pPr rtl="1"/>
          <a:endParaRPr lang="he-IL">
            <a:solidFill>
              <a:schemeClr val="bg1"/>
            </a:solidFill>
          </a:endParaRPr>
        </a:p>
      </dgm:t>
    </dgm:pt>
    <dgm:pt modelId="{9880DC38-4D8A-4618-BD25-D1228B78113B}">
      <dgm:prSet phldrT="[טקסט]"/>
      <dgm:spPr/>
      <dgm:t>
        <a:bodyPr/>
        <a:lstStyle/>
        <a:p>
          <a:pPr rtl="1"/>
          <a:r>
            <a:rPr lang="he-IL" dirty="0">
              <a:solidFill>
                <a:schemeClr val="bg1"/>
              </a:solidFill>
            </a:rPr>
            <a:t>תרגול סימולציה</a:t>
          </a:r>
        </a:p>
      </dgm:t>
    </dgm:pt>
    <dgm:pt modelId="{484F0D94-800C-44CD-A07E-7764CFD0CC16}" type="parTrans" cxnId="{28EF5E7F-4058-4C1B-9DCC-292E3829F037}">
      <dgm:prSet/>
      <dgm:spPr/>
      <dgm:t>
        <a:bodyPr/>
        <a:lstStyle/>
        <a:p>
          <a:pPr rtl="1"/>
          <a:endParaRPr lang="he-IL">
            <a:solidFill>
              <a:schemeClr val="bg1"/>
            </a:solidFill>
          </a:endParaRPr>
        </a:p>
      </dgm:t>
    </dgm:pt>
    <dgm:pt modelId="{5E2CEB7E-2340-4490-9FDD-AC41BFB2562E}" type="sibTrans" cxnId="{28EF5E7F-4058-4C1B-9DCC-292E3829F037}">
      <dgm:prSet/>
      <dgm:spPr/>
      <dgm:t>
        <a:bodyPr/>
        <a:lstStyle/>
        <a:p>
          <a:pPr rtl="1"/>
          <a:endParaRPr lang="he-IL">
            <a:solidFill>
              <a:schemeClr val="bg1"/>
            </a:solidFill>
          </a:endParaRPr>
        </a:p>
      </dgm:t>
    </dgm:pt>
    <dgm:pt modelId="{2E7AA2BC-8D18-425F-8C1E-994240906CBE}" type="pres">
      <dgm:prSet presAssocID="{1B81E232-1DDD-40A0-AEC0-46B45721B060}" presName="Name0" presStyleCnt="0">
        <dgm:presLayoutVars>
          <dgm:dir/>
          <dgm:resizeHandles val="exact"/>
        </dgm:presLayoutVars>
      </dgm:prSet>
      <dgm:spPr/>
    </dgm:pt>
    <dgm:pt modelId="{2A5BD354-6464-455F-B6B2-1F977FC73C69}" type="pres">
      <dgm:prSet presAssocID="{EA0F4ED2-53C0-4741-8729-F71626AC86A6}" presName="node" presStyleLbl="node1" presStyleIdx="0" presStyleCnt="3">
        <dgm:presLayoutVars>
          <dgm:bulletEnabled val="1"/>
        </dgm:presLayoutVars>
      </dgm:prSet>
      <dgm:spPr/>
    </dgm:pt>
    <dgm:pt modelId="{0E0FEA45-A23A-4090-BD95-ED77A476C35D}" type="pres">
      <dgm:prSet presAssocID="{85BB6B77-CBE1-4CBD-B58E-9CACD0ABB2C7}" presName="sibTrans" presStyleLbl="sibTrans2D1" presStyleIdx="0" presStyleCnt="2"/>
      <dgm:spPr/>
    </dgm:pt>
    <dgm:pt modelId="{08A9D873-F150-4E6E-9D04-44A81F8DCACD}" type="pres">
      <dgm:prSet presAssocID="{85BB6B77-CBE1-4CBD-B58E-9CACD0ABB2C7}" presName="connectorText" presStyleLbl="sibTrans2D1" presStyleIdx="0" presStyleCnt="2"/>
      <dgm:spPr/>
    </dgm:pt>
    <dgm:pt modelId="{DAEB003D-D4B1-45FE-94BC-D7DA1CC97BED}" type="pres">
      <dgm:prSet presAssocID="{DCA5888A-B413-4E0D-A272-F72C09D084CB}" presName="node" presStyleLbl="node1" presStyleIdx="1" presStyleCnt="3">
        <dgm:presLayoutVars>
          <dgm:bulletEnabled val="1"/>
        </dgm:presLayoutVars>
      </dgm:prSet>
      <dgm:spPr/>
    </dgm:pt>
    <dgm:pt modelId="{6FA412CA-0519-421E-A847-5B69D5E93EC6}" type="pres">
      <dgm:prSet presAssocID="{958FEFC1-1DBA-4C26-8594-F9813B910F66}" presName="sibTrans" presStyleLbl="sibTrans2D1" presStyleIdx="1" presStyleCnt="2"/>
      <dgm:spPr/>
    </dgm:pt>
    <dgm:pt modelId="{D507FE6C-425A-42EB-9DB0-D859B5D2AD4B}" type="pres">
      <dgm:prSet presAssocID="{958FEFC1-1DBA-4C26-8594-F9813B910F66}" presName="connectorText" presStyleLbl="sibTrans2D1" presStyleIdx="1" presStyleCnt="2"/>
      <dgm:spPr/>
    </dgm:pt>
    <dgm:pt modelId="{33DD14AA-FC3A-4470-8734-8730136E978D}" type="pres">
      <dgm:prSet presAssocID="{9880DC38-4D8A-4618-BD25-D1228B78113B}" presName="node" presStyleLbl="node1" presStyleIdx="2" presStyleCnt="3" custLinFactNeighborX="7561" custLinFactNeighborY="481">
        <dgm:presLayoutVars>
          <dgm:bulletEnabled val="1"/>
        </dgm:presLayoutVars>
      </dgm:prSet>
      <dgm:spPr/>
    </dgm:pt>
  </dgm:ptLst>
  <dgm:cxnLst>
    <dgm:cxn modelId="{2F45E605-8905-44CB-A176-ABE365DCF65C}" type="presOf" srcId="{EA0F4ED2-53C0-4741-8729-F71626AC86A6}" destId="{2A5BD354-6464-455F-B6B2-1F977FC73C69}" srcOrd="0" destOrd="0" presId="urn:microsoft.com/office/officeart/2005/8/layout/process1"/>
    <dgm:cxn modelId="{1158C52E-8DE5-4692-82DF-E560D6FC216C}" type="presOf" srcId="{1B81E232-1DDD-40A0-AEC0-46B45721B060}" destId="{2E7AA2BC-8D18-425F-8C1E-994240906CBE}" srcOrd="0" destOrd="0" presId="urn:microsoft.com/office/officeart/2005/8/layout/process1"/>
    <dgm:cxn modelId="{C7FF5032-D4C9-4127-B4A3-E554A083E24D}" type="presOf" srcId="{9880DC38-4D8A-4618-BD25-D1228B78113B}" destId="{33DD14AA-FC3A-4470-8734-8730136E978D}" srcOrd="0" destOrd="0" presId="urn:microsoft.com/office/officeart/2005/8/layout/process1"/>
    <dgm:cxn modelId="{D26D7745-48C3-4CC7-8246-588B6F326668}" type="presOf" srcId="{85BB6B77-CBE1-4CBD-B58E-9CACD0ABB2C7}" destId="{0E0FEA45-A23A-4090-BD95-ED77A476C35D}" srcOrd="0" destOrd="0" presId="urn:microsoft.com/office/officeart/2005/8/layout/process1"/>
    <dgm:cxn modelId="{1B4CEA6A-F99D-4FF5-AAC3-7453FC282C7B}" type="presOf" srcId="{958FEFC1-1DBA-4C26-8594-F9813B910F66}" destId="{D507FE6C-425A-42EB-9DB0-D859B5D2AD4B}" srcOrd="1" destOrd="0" presId="urn:microsoft.com/office/officeart/2005/8/layout/process1"/>
    <dgm:cxn modelId="{28EF5E7F-4058-4C1B-9DCC-292E3829F037}" srcId="{1B81E232-1DDD-40A0-AEC0-46B45721B060}" destId="{9880DC38-4D8A-4618-BD25-D1228B78113B}" srcOrd="2" destOrd="0" parTransId="{484F0D94-800C-44CD-A07E-7764CFD0CC16}" sibTransId="{5E2CEB7E-2340-4490-9FDD-AC41BFB2562E}"/>
    <dgm:cxn modelId="{7C4E5C8D-BA48-44E4-A39D-6FB478702C1E}" srcId="{1B81E232-1DDD-40A0-AEC0-46B45721B060}" destId="{DCA5888A-B413-4E0D-A272-F72C09D084CB}" srcOrd="1" destOrd="0" parTransId="{2BBF9688-AE1A-47E2-AF56-103DF2882857}" sibTransId="{958FEFC1-1DBA-4C26-8594-F9813B910F66}"/>
    <dgm:cxn modelId="{6FB5009E-E25E-4A45-A2B6-B3EF4F2B2182}" type="presOf" srcId="{DCA5888A-B413-4E0D-A272-F72C09D084CB}" destId="{DAEB003D-D4B1-45FE-94BC-D7DA1CC97BED}" srcOrd="0" destOrd="0" presId="urn:microsoft.com/office/officeart/2005/8/layout/process1"/>
    <dgm:cxn modelId="{3F0226B8-9EC5-4DAB-827E-40DBE9F3A9FC}" srcId="{1B81E232-1DDD-40A0-AEC0-46B45721B060}" destId="{EA0F4ED2-53C0-4741-8729-F71626AC86A6}" srcOrd="0" destOrd="0" parTransId="{2AC6E1DF-49E4-4F65-A2FC-B32F48CBCEEF}" sibTransId="{85BB6B77-CBE1-4CBD-B58E-9CACD0ABB2C7}"/>
    <dgm:cxn modelId="{680567CB-832F-45B5-A1F5-03044973FA7A}" type="presOf" srcId="{85BB6B77-CBE1-4CBD-B58E-9CACD0ABB2C7}" destId="{08A9D873-F150-4E6E-9D04-44A81F8DCACD}" srcOrd="1" destOrd="0" presId="urn:microsoft.com/office/officeart/2005/8/layout/process1"/>
    <dgm:cxn modelId="{CF98B6FC-0D05-4D66-8071-1B971341D89E}" type="presOf" srcId="{958FEFC1-1DBA-4C26-8594-F9813B910F66}" destId="{6FA412CA-0519-421E-A847-5B69D5E93EC6}" srcOrd="0" destOrd="0" presId="urn:microsoft.com/office/officeart/2005/8/layout/process1"/>
    <dgm:cxn modelId="{EF9E5D62-EC54-4D08-A748-C976B28014EA}" type="presParOf" srcId="{2E7AA2BC-8D18-425F-8C1E-994240906CBE}" destId="{2A5BD354-6464-455F-B6B2-1F977FC73C69}" srcOrd="0" destOrd="0" presId="urn:microsoft.com/office/officeart/2005/8/layout/process1"/>
    <dgm:cxn modelId="{A09295FE-F9A5-42B1-8842-371A262A8885}" type="presParOf" srcId="{2E7AA2BC-8D18-425F-8C1E-994240906CBE}" destId="{0E0FEA45-A23A-4090-BD95-ED77A476C35D}" srcOrd="1" destOrd="0" presId="urn:microsoft.com/office/officeart/2005/8/layout/process1"/>
    <dgm:cxn modelId="{2B211774-6703-4B49-9802-C47D29D08A80}" type="presParOf" srcId="{0E0FEA45-A23A-4090-BD95-ED77A476C35D}" destId="{08A9D873-F150-4E6E-9D04-44A81F8DCACD}" srcOrd="0" destOrd="0" presId="urn:microsoft.com/office/officeart/2005/8/layout/process1"/>
    <dgm:cxn modelId="{8FE79DF7-783F-45D4-8344-1852FFBBAB76}" type="presParOf" srcId="{2E7AA2BC-8D18-425F-8C1E-994240906CBE}" destId="{DAEB003D-D4B1-45FE-94BC-D7DA1CC97BED}" srcOrd="2" destOrd="0" presId="urn:microsoft.com/office/officeart/2005/8/layout/process1"/>
    <dgm:cxn modelId="{D85C9FB3-8904-444A-84E9-3FBB023D9E69}" type="presParOf" srcId="{2E7AA2BC-8D18-425F-8C1E-994240906CBE}" destId="{6FA412CA-0519-421E-A847-5B69D5E93EC6}" srcOrd="3" destOrd="0" presId="urn:microsoft.com/office/officeart/2005/8/layout/process1"/>
    <dgm:cxn modelId="{2E493B7B-E6EA-4B03-95F9-619B27CD6FA4}" type="presParOf" srcId="{6FA412CA-0519-421E-A847-5B69D5E93EC6}" destId="{D507FE6C-425A-42EB-9DB0-D859B5D2AD4B}" srcOrd="0" destOrd="0" presId="urn:microsoft.com/office/officeart/2005/8/layout/process1"/>
    <dgm:cxn modelId="{5CC53E79-B6C3-4C6C-9FA4-A5C652FD98BE}" type="presParOf" srcId="{2E7AA2BC-8D18-425F-8C1E-994240906CBE}" destId="{33DD14AA-FC3A-4470-8734-8730136E978D}"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B81E232-1DDD-40A0-AEC0-46B45721B060}" type="doc">
      <dgm:prSet loTypeId="urn:microsoft.com/office/officeart/2005/8/layout/process1" loCatId="process" qsTypeId="urn:microsoft.com/office/officeart/2005/8/quickstyle/simple1" qsCatId="simple" csTypeId="urn:microsoft.com/office/officeart/2005/8/colors/colorful4" csCatId="colorful" phldr="1"/>
      <dgm:spPr/>
    </dgm:pt>
    <dgm:pt modelId="{EA0F4ED2-53C0-4741-8729-F71626AC86A6}">
      <dgm:prSet phldrT="[טקסט]"/>
      <dgm:spPr/>
      <dgm:t>
        <a:bodyPr/>
        <a:lstStyle/>
        <a:p>
          <a:pPr rtl="1"/>
          <a:r>
            <a:rPr lang="he-IL" dirty="0">
              <a:solidFill>
                <a:schemeClr val="bg1"/>
              </a:solidFill>
            </a:rPr>
            <a:t>ביצוע השוואה</a:t>
          </a:r>
          <a:br>
            <a:rPr lang="en-US" dirty="0">
              <a:solidFill>
                <a:schemeClr val="bg1"/>
              </a:solidFill>
            </a:rPr>
          </a:br>
          <a:r>
            <a:rPr lang="he-IL" dirty="0">
              <a:solidFill>
                <a:schemeClr val="bg1"/>
              </a:solidFill>
            </a:rPr>
            <a:t>הנגדה</a:t>
          </a:r>
          <a:br>
            <a:rPr lang="en-US" dirty="0">
              <a:solidFill>
                <a:schemeClr val="bg1"/>
              </a:solidFill>
            </a:rPr>
          </a:br>
          <a:r>
            <a:rPr lang="he-IL" dirty="0">
              <a:solidFill>
                <a:schemeClr val="bg1"/>
              </a:solidFill>
            </a:rPr>
            <a:t>ניתוח</a:t>
          </a:r>
          <a:br>
            <a:rPr lang="en-US" dirty="0">
              <a:solidFill>
                <a:schemeClr val="bg1"/>
              </a:solidFill>
            </a:rPr>
          </a:br>
          <a:r>
            <a:rPr lang="he-IL" dirty="0">
              <a:solidFill>
                <a:schemeClr val="bg1"/>
              </a:solidFill>
            </a:rPr>
            <a:t>זיקוק</a:t>
          </a:r>
        </a:p>
        <a:p>
          <a:pPr rtl="1"/>
          <a:endParaRPr lang="he-IL" dirty="0">
            <a:solidFill>
              <a:schemeClr val="bg1"/>
            </a:solidFill>
          </a:endParaRPr>
        </a:p>
      </dgm:t>
    </dgm:pt>
    <dgm:pt modelId="{2AC6E1DF-49E4-4F65-A2FC-B32F48CBCEEF}" type="parTrans" cxnId="{3F0226B8-9EC5-4DAB-827E-40DBE9F3A9FC}">
      <dgm:prSet/>
      <dgm:spPr/>
      <dgm:t>
        <a:bodyPr/>
        <a:lstStyle/>
        <a:p>
          <a:pPr rtl="1"/>
          <a:endParaRPr lang="he-IL">
            <a:solidFill>
              <a:schemeClr val="bg1"/>
            </a:solidFill>
          </a:endParaRPr>
        </a:p>
      </dgm:t>
    </dgm:pt>
    <dgm:pt modelId="{85BB6B77-CBE1-4CBD-B58E-9CACD0ABB2C7}" type="sibTrans" cxnId="{3F0226B8-9EC5-4DAB-827E-40DBE9F3A9FC}">
      <dgm:prSet/>
      <dgm:spPr/>
      <dgm:t>
        <a:bodyPr/>
        <a:lstStyle/>
        <a:p>
          <a:pPr rtl="1"/>
          <a:endParaRPr lang="he-IL">
            <a:solidFill>
              <a:schemeClr val="bg1"/>
            </a:solidFill>
          </a:endParaRPr>
        </a:p>
      </dgm:t>
    </dgm:pt>
    <dgm:pt modelId="{DCA5888A-B413-4E0D-A272-F72C09D084CB}">
      <dgm:prSet phldrT="[טקסט]"/>
      <dgm:spPr/>
      <dgm:t>
        <a:bodyPr/>
        <a:lstStyle/>
        <a:p>
          <a:pPr rtl="1"/>
          <a:r>
            <a:rPr lang="he-IL" dirty="0">
              <a:solidFill>
                <a:schemeClr val="bg1"/>
              </a:solidFill>
            </a:rPr>
            <a:t>הרצאות </a:t>
          </a:r>
          <a:r>
            <a:rPr lang="en-US" dirty="0">
              <a:solidFill>
                <a:schemeClr val="bg1"/>
              </a:solidFill>
            </a:rPr>
            <a:t>TED</a:t>
          </a:r>
          <a:br>
            <a:rPr lang="en-US" dirty="0">
              <a:solidFill>
                <a:schemeClr val="bg1"/>
              </a:solidFill>
            </a:rPr>
          </a:br>
          <a:r>
            <a:rPr lang="he-IL" dirty="0">
              <a:solidFill>
                <a:schemeClr val="bg1"/>
              </a:solidFill>
            </a:rPr>
            <a:t>קצר וממוקד </a:t>
          </a:r>
        </a:p>
        <a:p>
          <a:pPr rtl="1"/>
          <a:br>
            <a:rPr lang="en-US" dirty="0">
              <a:solidFill>
                <a:schemeClr val="bg1"/>
              </a:solidFill>
            </a:rPr>
          </a:br>
          <a:endParaRPr lang="he-IL" dirty="0">
            <a:solidFill>
              <a:schemeClr val="bg1"/>
            </a:solidFill>
          </a:endParaRPr>
        </a:p>
      </dgm:t>
    </dgm:pt>
    <dgm:pt modelId="{2BBF9688-AE1A-47E2-AF56-103DF2882857}" type="parTrans" cxnId="{7C4E5C8D-BA48-44E4-A39D-6FB478702C1E}">
      <dgm:prSet/>
      <dgm:spPr/>
      <dgm:t>
        <a:bodyPr/>
        <a:lstStyle/>
        <a:p>
          <a:pPr rtl="1"/>
          <a:endParaRPr lang="he-IL">
            <a:solidFill>
              <a:schemeClr val="bg1"/>
            </a:solidFill>
          </a:endParaRPr>
        </a:p>
      </dgm:t>
    </dgm:pt>
    <dgm:pt modelId="{958FEFC1-1DBA-4C26-8594-F9813B910F66}" type="sibTrans" cxnId="{7C4E5C8D-BA48-44E4-A39D-6FB478702C1E}">
      <dgm:prSet/>
      <dgm:spPr/>
      <dgm:t>
        <a:bodyPr/>
        <a:lstStyle/>
        <a:p>
          <a:pPr rtl="1"/>
          <a:endParaRPr lang="he-IL">
            <a:solidFill>
              <a:schemeClr val="bg1"/>
            </a:solidFill>
          </a:endParaRPr>
        </a:p>
      </dgm:t>
    </dgm:pt>
    <dgm:pt modelId="{9880DC38-4D8A-4618-BD25-D1228B78113B}">
      <dgm:prSet phldrT="[טקסט]"/>
      <dgm:spPr/>
      <dgm:t>
        <a:bodyPr/>
        <a:lstStyle/>
        <a:p>
          <a:pPr rtl="1"/>
          <a:r>
            <a:rPr lang="he-IL">
              <a:solidFill>
                <a:schemeClr val="bg1"/>
              </a:solidFill>
            </a:rPr>
            <a:t>תרגול סימולציה</a:t>
          </a:r>
          <a:endParaRPr lang="he-IL" dirty="0">
            <a:solidFill>
              <a:schemeClr val="bg1"/>
            </a:solidFill>
          </a:endParaRPr>
        </a:p>
      </dgm:t>
    </dgm:pt>
    <dgm:pt modelId="{484F0D94-800C-44CD-A07E-7764CFD0CC16}" type="parTrans" cxnId="{28EF5E7F-4058-4C1B-9DCC-292E3829F037}">
      <dgm:prSet/>
      <dgm:spPr/>
      <dgm:t>
        <a:bodyPr/>
        <a:lstStyle/>
        <a:p>
          <a:pPr rtl="1"/>
          <a:endParaRPr lang="he-IL">
            <a:solidFill>
              <a:schemeClr val="bg1"/>
            </a:solidFill>
          </a:endParaRPr>
        </a:p>
      </dgm:t>
    </dgm:pt>
    <dgm:pt modelId="{5E2CEB7E-2340-4490-9FDD-AC41BFB2562E}" type="sibTrans" cxnId="{28EF5E7F-4058-4C1B-9DCC-292E3829F037}">
      <dgm:prSet/>
      <dgm:spPr/>
      <dgm:t>
        <a:bodyPr/>
        <a:lstStyle/>
        <a:p>
          <a:pPr rtl="1"/>
          <a:endParaRPr lang="he-IL">
            <a:solidFill>
              <a:schemeClr val="bg1"/>
            </a:solidFill>
          </a:endParaRPr>
        </a:p>
      </dgm:t>
    </dgm:pt>
    <dgm:pt modelId="{2E7AA2BC-8D18-425F-8C1E-994240906CBE}" type="pres">
      <dgm:prSet presAssocID="{1B81E232-1DDD-40A0-AEC0-46B45721B060}" presName="Name0" presStyleCnt="0">
        <dgm:presLayoutVars>
          <dgm:dir/>
          <dgm:resizeHandles val="exact"/>
        </dgm:presLayoutVars>
      </dgm:prSet>
      <dgm:spPr/>
    </dgm:pt>
    <dgm:pt modelId="{2A5BD354-6464-455F-B6B2-1F977FC73C69}" type="pres">
      <dgm:prSet presAssocID="{EA0F4ED2-53C0-4741-8729-F71626AC86A6}" presName="node" presStyleLbl="node1" presStyleIdx="0" presStyleCnt="3">
        <dgm:presLayoutVars>
          <dgm:bulletEnabled val="1"/>
        </dgm:presLayoutVars>
      </dgm:prSet>
      <dgm:spPr/>
    </dgm:pt>
    <dgm:pt modelId="{0E0FEA45-A23A-4090-BD95-ED77A476C35D}" type="pres">
      <dgm:prSet presAssocID="{85BB6B77-CBE1-4CBD-B58E-9CACD0ABB2C7}" presName="sibTrans" presStyleLbl="sibTrans2D1" presStyleIdx="0" presStyleCnt="2"/>
      <dgm:spPr/>
    </dgm:pt>
    <dgm:pt modelId="{08A9D873-F150-4E6E-9D04-44A81F8DCACD}" type="pres">
      <dgm:prSet presAssocID="{85BB6B77-CBE1-4CBD-B58E-9CACD0ABB2C7}" presName="connectorText" presStyleLbl="sibTrans2D1" presStyleIdx="0" presStyleCnt="2"/>
      <dgm:spPr/>
    </dgm:pt>
    <dgm:pt modelId="{DAEB003D-D4B1-45FE-94BC-D7DA1CC97BED}" type="pres">
      <dgm:prSet presAssocID="{DCA5888A-B413-4E0D-A272-F72C09D084CB}" presName="node" presStyleLbl="node1" presStyleIdx="1" presStyleCnt="3">
        <dgm:presLayoutVars>
          <dgm:bulletEnabled val="1"/>
        </dgm:presLayoutVars>
      </dgm:prSet>
      <dgm:spPr/>
    </dgm:pt>
    <dgm:pt modelId="{6FA412CA-0519-421E-A847-5B69D5E93EC6}" type="pres">
      <dgm:prSet presAssocID="{958FEFC1-1DBA-4C26-8594-F9813B910F66}" presName="sibTrans" presStyleLbl="sibTrans2D1" presStyleIdx="1" presStyleCnt="2"/>
      <dgm:spPr/>
    </dgm:pt>
    <dgm:pt modelId="{D507FE6C-425A-42EB-9DB0-D859B5D2AD4B}" type="pres">
      <dgm:prSet presAssocID="{958FEFC1-1DBA-4C26-8594-F9813B910F66}" presName="connectorText" presStyleLbl="sibTrans2D1" presStyleIdx="1" presStyleCnt="2"/>
      <dgm:spPr/>
    </dgm:pt>
    <dgm:pt modelId="{33DD14AA-FC3A-4470-8734-8730136E978D}" type="pres">
      <dgm:prSet presAssocID="{9880DC38-4D8A-4618-BD25-D1228B78113B}" presName="node" presStyleLbl="node1" presStyleIdx="2" presStyleCnt="3" custLinFactNeighborX="7561" custLinFactNeighborY="481">
        <dgm:presLayoutVars>
          <dgm:bulletEnabled val="1"/>
        </dgm:presLayoutVars>
      </dgm:prSet>
      <dgm:spPr/>
    </dgm:pt>
  </dgm:ptLst>
  <dgm:cxnLst>
    <dgm:cxn modelId="{2F45E605-8905-44CB-A176-ABE365DCF65C}" type="presOf" srcId="{EA0F4ED2-53C0-4741-8729-F71626AC86A6}" destId="{2A5BD354-6464-455F-B6B2-1F977FC73C69}" srcOrd="0" destOrd="0" presId="urn:microsoft.com/office/officeart/2005/8/layout/process1"/>
    <dgm:cxn modelId="{1158C52E-8DE5-4692-82DF-E560D6FC216C}" type="presOf" srcId="{1B81E232-1DDD-40A0-AEC0-46B45721B060}" destId="{2E7AA2BC-8D18-425F-8C1E-994240906CBE}" srcOrd="0" destOrd="0" presId="urn:microsoft.com/office/officeart/2005/8/layout/process1"/>
    <dgm:cxn modelId="{C7FF5032-D4C9-4127-B4A3-E554A083E24D}" type="presOf" srcId="{9880DC38-4D8A-4618-BD25-D1228B78113B}" destId="{33DD14AA-FC3A-4470-8734-8730136E978D}" srcOrd="0" destOrd="0" presId="urn:microsoft.com/office/officeart/2005/8/layout/process1"/>
    <dgm:cxn modelId="{D26D7745-48C3-4CC7-8246-588B6F326668}" type="presOf" srcId="{85BB6B77-CBE1-4CBD-B58E-9CACD0ABB2C7}" destId="{0E0FEA45-A23A-4090-BD95-ED77A476C35D}" srcOrd="0" destOrd="0" presId="urn:microsoft.com/office/officeart/2005/8/layout/process1"/>
    <dgm:cxn modelId="{1B4CEA6A-F99D-4FF5-AAC3-7453FC282C7B}" type="presOf" srcId="{958FEFC1-1DBA-4C26-8594-F9813B910F66}" destId="{D507FE6C-425A-42EB-9DB0-D859B5D2AD4B}" srcOrd="1" destOrd="0" presId="urn:microsoft.com/office/officeart/2005/8/layout/process1"/>
    <dgm:cxn modelId="{28EF5E7F-4058-4C1B-9DCC-292E3829F037}" srcId="{1B81E232-1DDD-40A0-AEC0-46B45721B060}" destId="{9880DC38-4D8A-4618-BD25-D1228B78113B}" srcOrd="2" destOrd="0" parTransId="{484F0D94-800C-44CD-A07E-7764CFD0CC16}" sibTransId="{5E2CEB7E-2340-4490-9FDD-AC41BFB2562E}"/>
    <dgm:cxn modelId="{7C4E5C8D-BA48-44E4-A39D-6FB478702C1E}" srcId="{1B81E232-1DDD-40A0-AEC0-46B45721B060}" destId="{DCA5888A-B413-4E0D-A272-F72C09D084CB}" srcOrd="1" destOrd="0" parTransId="{2BBF9688-AE1A-47E2-AF56-103DF2882857}" sibTransId="{958FEFC1-1DBA-4C26-8594-F9813B910F66}"/>
    <dgm:cxn modelId="{6FB5009E-E25E-4A45-A2B6-B3EF4F2B2182}" type="presOf" srcId="{DCA5888A-B413-4E0D-A272-F72C09D084CB}" destId="{DAEB003D-D4B1-45FE-94BC-D7DA1CC97BED}" srcOrd="0" destOrd="0" presId="urn:microsoft.com/office/officeart/2005/8/layout/process1"/>
    <dgm:cxn modelId="{3F0226B8-9EC5-4DAB-827E-40DBE9F3A9FC}" srcId="{1B81E232-1DDD-40A0-AEC0-46B45721B060}" destId="{EA0F4ED2-53C0-4741-8729-F71626AC86A6}" srcOrd="0" destOrd="0" parTransId="{2AC6E1DF-49E4-4F65-A2FC-B32F48CBCEEF}" sibTransId="{85BB6B77-CBE1-4CBD-B58E-9CACD0ABB2C7}"/>
    <dgm:cxn modelId="{680567CB-832F-45B5-A1F5-03044973FA7A}" type="presOf" srcId="{85BB6B77-CBE1-4CBD-B58E-9CACD0ABB2C7}" destId="{08A9D873-F150-4E6E-9D04-44A81F8DCACD}" srcOrd="1" destOrd="0" presId="urn:microsoft.com/office/officeart/2005/8/layout/process1"/>
    <dgm:cxn modelId="{CF98B6FC-0D05-4D66-8071-1B971341D89E}" type="presOf" srcId="{958FEFC1-1DBA-4C26-8594-F9813B910F66}" destId="{6FA412CA-0519-421E-A847-5B69D5E93EC6}" srcOrd="0" destOrd="0" presId="urn:microsoft.com/office/officeart/2005/8/layout/process1"/>
    <dgm:cxn modelId="{EF9E5D62-EC54-4D08-A748-C976B28014EA}" type="presParOf" srcId="{2E7AA2BC-8D18-425F-8C1E-994240906CBE}" destId="{2A5BD354-6464-455F-B6B2-1F977FC73C69}" srcOrd="0" destOrd="0" presId="urn:microsoft.com/office/officeart/2005/8/layout/process1"/>
    <dgm:cxn modelId="{A09295FE-F9A5-42B1-8842-371A262A8885}" type="presParOf" srcId="{2E7AA2BC-8D18-425F-8C1E-994240906CBE}" destId="{0E0FEA45-A23A-4090-BD95-ED77A476C35D}" srcOrd="1" destOrd="0" presId="urn:microsoft.com/office/officeart/2005/8/layout/process1"/>
    <dgm:cxn modelId="{2B211774-6703-4B49-9802-C47D29D08A80}" type="presParOf" srcId="{0E0FEA45-A23A-4090-BD95-ED77A476C35D}" destId="{08A9D873-F150-4E6E-9D04-44A81F8DCACD}" srcOrd="0" destOrd="0" presId="urn:microsoft.com/office/officeart/2005/8/layout/process1"/>
    <dgm:cxn modelId="{8FE79DF7-783F-45D4-8344-1852FFBBAB76}" type="presParOf" srcId="{2E7AA2BC-8D18-425F-8C1E-994240906CBE}" destId="{DAEB003D-D4B1-45FE-94BC-D7DA1CC97BED}" srcOrd="2" destOrd="0" presId="urn:microsoft.com/office/officeart/2005/8/layout/process1"/>
    <dgm:cxn modelId="{D85C9FB3-8904-444A-84E9-3FBB023D9E69}" type="presParOf" srcId="{2E7AA2BC-8D18-425F-8C1E-994240906CBE}" destId="{6FA412CA-0519-421E-A847-5B69D5E93EC6}" srcOrd="3" destOrd="0" presId="urn:microsoft.com/office/officeart/2005/8/layout/process1"/>
    <dgm:cxn modelId="{2E493B7B-E6EA-4B03-95F9-619B27CD6FA4}" type="presParOf" srcId="{6FA412CA-0519-421E-A847-5B69D5E93EC6}" destId="{D507FE6C-425A-42EB-9DB0-D859B5D2AD4B}" srcOrd="0" destOrd="0" presId="urn:microsoft.com/office/officeart/2005/8/layout/process1"/>
    <dgm:cxn modelId="{5CC53E79-B6C3-4C6C-9FA4-A5C652FD98BE}" type="presParOf" srcId="{2E7AA2BC-8D18-425F-8C1E-994240906CBE}" destId="{33DD14AA-FC3A-4470-8734-8730136E978D}"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B81E232-1DDD-40A0-AEC0-46B45721B060}" type="doc">
      <dgm:prSet loTypeId="urn:microsoft.com/office/officeart/2005/8/layout/process1" loCatId="process" qsTypeId="urn:microsoft.com/office/officeart/2005/8/quickstyle/simple1" qsCatId="simple" csTypeId="urn:microsoft.com/office/officeart/2005/8/colors/accent3_4" csCatId="accent3" phldr="1"/>
      <dgm:spPr/>
    </dgm:pt>
    <dgm:pt modelId="{EA0F4ED2-53C0-4741-8729-F71626AC86A6}">
      <dgm:prSet phldrT="[טקסט]" custT="1"/>
      <dgm:spPr/>
      <dgm:t>
        <a:bodyPr/>
        <a:lstStyle/>
        <a:p>
          <a:pPr rtl="1"/>
          <a:r>
            <a:rPr lang="he-IL" sz="1800" dirty="0">
              <a:solidFill>
                <a:schemeClr val="bg1"/>
              </a:solidFill>
            </a:rPr>
            <a:t>ביצוע השוואה</a:t>
          </a:r>
          <a:br>
            <a:rPr lang="en-US" sz="1800" dirty="0">
              <a:solidFill>
                <a:schemeClr val="bg1"/>
              </a:solidFill>
            </a:rPr>
          </a:br>
          <a:r>
            <a:rPr lang="he-IL" sz="1800" dirty="0">
              <a:solidFill>
                <a:schemeClr val="bg1"/>
              </a:solidFill>
            </a:rPr>
            <a:t>הנגדה</a:t>
          </a:r>
          <a:br>
            <a:rPr lang="en-US" sz="1800" dirty="0">
              <a:solidFill>
                <a:schemeClr val="bg1"/>
              </a:solidFill>
            </a:rPr>
          </a:br>
          <a:r>
            <a:rPr lang="he-IL" sz="1800" dirty="0">
              <a:solidFill>
                <a:schemeClr val="bg1"/>
              </a:solidFill>
            </a:rPr>
            <a:t>ניתוח</a:t>
          </a:r>
          <a:br>
            <a:rPr lang="en-US" sz="1800" dirty="0">
              <a:solidFill>
                <a:schemeClr val="bg1"/>
              </a:solidFill>
            </a:rPr>
          </a:br>
          <a:r>
            <a:rPr lang="he-IL" sz="1800" dirty="0">
              <a:solidFill>
                <a:schemeClr val="bg1"/>
              </a:solidFill>
            </a:rPr>
            <a:t>זיקוק</a:t>
          </a:r>
        </a:p>
        <a:p>
          <a:pPr rtl="1"/>
          <a:endParaRPr lang="he-IL" sz="1800" dirty="0">
            <a:solidFill>
              <a:schemeClr val="bg1"/>
            </a:solidFill>
          </a:endParaRPr>
        </a:p>
      </dgm:t>
    </dgm:pt>
    <dgm:pt modelId="{2AC6E1DF-49E4-4F65-A2FC-B32F48CBCEEF}" type="parTrans" cxnId="{3F0226B8-9EC5-4DAB-827E-40DBE9F3A9FC}">
      <dgm:prSet/>
      <dgm:spPr/>
      <dgm:t>
        <a:bodyPr/>
        <a:lstStyle/>
        <a:p>
          <a:pPr rtl="1"/>
          <a:endParaRPr lang="he-IL">
            <a:solidFill>
              <a:schemeClr val="bg1"/>
            </a:solidFill>
          </a:endParaRPr>
        </a:p>
      </dgm:t>
    </dgm:pt>
    <dgm:pt modelId="{85BB6B77-CBE1-4CBD-B58E-9CACD0ABB2C7}" type="sibTrans" cxnId="{3F0226B8-9EC5-4DAB-827E-40DBE9F3A9FC}">
      <dgm:prSet/>
      <dgm:spPr/>
      <dgm:t>
        <a:bodyPr/>
        <a:lstStyle/>
        <a:p>
          <a:pPr rtl="1"/>
          <a:endParaRPr lang="he-IL">
            <a:solidFill>
              <a:schemeClr val="bg1"/>
            </a:solidFill>
          </a:endParaRPr>
        </a:p>
      </dgm:t>
    </dgm:pt>
    <dgm:pt modelId="{DCA5888A-B413-4E0D-A272-F72C09D084CB}">
      <dgm:prSet phldrT="[טקסט]" custT="1"/>
      <dgm:spPr/>
      <dgm:t>
        <a:bodyPr/>
        <a:lstStyle/>
        <a:p>
          <a:pPr rtl="1"/>
          <a:r>
            <a:rPr lang="he-IL" sz="1800" dirty="0">
              <a:solidFill>
                <a:schemeClr val="bg1"/>
              </a:solidFill>
            </a:rPr>
            <a:t>פאנל</a:t>
          </a:r>
        </a:p>
        <a:p>
          <a:pPr rtl="1"/>
          <a:r>
            <a:rPr lang="he-IL" sz="1800" dirty="0">
              <a:solidFill>
                <a:schemeClr val="bg1"/>
              </a:solidFill>
            </a:rPr>
            <a:t>שילוב מומחים בקבוצה</a:t>
          </a:r>
        </a:p>
        <a:p>
          <a:pPr rtl="1"/>
          <a:r>
            <a:rPr lang="he-IL" sz="1800" dirty="0">
              <a:solidFill>
                <a:schemeClr val="bg1"/>
              </a:solidFill>
            </a:rPr>
            <a:t>למידת שטח מפוצלת וחזרה למליאה </a:t>
          </a:r>
        </a:p>
        <a:p>
          <a:pPr rtl="1"/>
          <a:br>
            <a:rPr lang="en-US" sz="1800" dirty="0">
              <a:solidFill>
                <a:schemeClr val="bg1"/>
              </a:solidFill>
            </a:rPr>
          </a:br>
          <a:endParaRPr lang="he-IL" sz="1800" dirty="0">
            <a:solidFill>
              <a:schemeClr val="bg1"/>
            </a:solidFill>
          </a:endParaRPr>
        </a:p>
      </dgm:t>
    </dgm:pt>
    <dgm:pt modelId="{2BBF9688-AE1A-47E2-AF56-103DF2882857}" type="parTrans" cxnId="{7C4E5C8D-BA48-44E4-A39D-6FB478702C1E}">
      <dgm:prSet/>
      <dgm:spPr/>
      <dgm:t>
        <a:bodyPr/>
        <a:lstStyle/>
        <a:p>
          <a:pPr rtl="1"/>
          <a:endParaRPr lang="he-IL">
            <a:solidFill>
              <a:schemeClr val="bg1"/>
            </a:solidFill>
          </a:endParaRPr>
        </a:p>
      </dgm:t>
    </dgm:pt>
    <dgm:pt modelId="{958FEFC1-1DBA-4C26-8594-F9813B910F66}" type="sibTrans" cxnId="{7C4E5C8D-BA48-44E4-A39D-6FB478702C1E}">
      <dgm:prSet/>
      <dgm:spPr/>
      <dgm:t>
        <a:bodyPr/>
        <a:lstStyle/>
        <a:p>
          <a:pPr rtl="1"/>
          <a:endParaRPr lang="he-IL">
            <a:solidFill>
              <a:schemeClr val="bg1"/>
            </a:solidFill>
          </a:endParaRPr>
        </a:p>
      </dgm:t>
    </dgm:pt>
    <dgm:pt modelId="{9880DC38-4D8A-4618-BD25-D1228B78113B}">
      <dgm:prSet phldrT="[טקסט]" custT="1"/>
      <dgm:spPr/>
      <dgm:t>
        <a:bodyPr/>
        <a:lstStyle/>
        <a:p>
          <a:pPr rtl="1"/>
          <a:r>
            <a:rPr lang="he-IL" sz="1800" dirty="0">
              <a:solidFill>
                <a:schemeClr val="bg1"/>
              </a:solidFill>
              <a:latin typeface="David" panose="020E0502060401010101" pitchFamily="34" charset="-79"/>
              <a:cs typeface="David" panose="020E0502060401010101" pitchFamily="34" charset="-79"/>
            </a:rPr>
            <a:t>תחקיר</a:t>
          </a:r>
        </a:p>
      </dgm:t>
    </dgm:pt>
    <dgm:pt modelId="{484F0D94-800C-44CD-A07E-7764CFD0CC16}" type="parTrans" cxnId="{28EF5E7F-4058-4C1B-9DCC-292E3829F037}">
      <dgm:prSet/>
      <dgm:spPr/>
      <dgm:t>
        <a:bodyPr/>
        <a:lstStyle/>
        <a:p>
          <a:pPr rtl="1"/>
          <a:endParaRPr lang="he-IL">
            <a:solidFill>
              <a:schemeClr val="bg1"/>
            </a:solidFill>
          </a:endParaRPr>
        </a:p>
      </dgm:t>
    </dgm:pt>
    <dgm:pt modelId="{5E2CEB7E-2340-4490-9FDD-AC41BFB2562E}" type="sibTrans" cxnId="{28EF5E7F-4058-4C1B-9DCC-292E3829F037}">
      <dgm:prSet/>
      <dgm:spPr/>
      <dgm:t>
        <a:bodyPr/>
        <a:lstStyle/>
        <a:p>
          <a:pPr rtl="1"/>
          <a:endParaRPr lang="he-IL">
            <a:solidFill>
              <a:schemeClr val="bg1"/>
            </a:solidFill>
          </a:endParaRPr>
        </a:p>
      </dgm:t>
    </dgm:pt>
    <dgm:pt modelId="{2E7AA2BC-8D18-425F-8C1E-994240906CBE}" type="pres">
      <dgm:prSet presAssocID="{1B81E232-1DDD-40A0-AEC0-46B45721B060}" presName="Name0" presStyleCnt="0">
        <dgm:presLayoutVars>
          <dgm:dir/>
          <dgm:resizeHandles val="exact"/>
        </dgm:presLayoutVars>
      </dgm:prSet>
      <dgm:spPr/>
    </dgm:pt>
    <dgm:pt modelId="{2A5BD354-6464-455F-B6B2-1F977FC73C69}" type="pres">
      <dgm:prSet presAssocID="{EA0F4ED2-53C0-4741-8729-F71626AC86A6}" presName="node" presStyleLbl="node1" presStyleIdx="0" presStyleCnt="3">
        <dgm:presLayoutVars>
          <dgm:bulletEnabled val="1"/>
        </dgm:presLayoutVars>
      </dgm:prSet>
      <dgm:spPr/>
    </dgm:pt>
    <dgm:pt modelId="{0E0FEA45-A23A-4090-BD95-ED77A476C35D}" type="pres">
      <dgm:prSet presAssocID="{85BB6B77-CBE1-4CBD-B58E-9CACD0ABB2C7}" presName="sibTrans" presStyleLbl="sibTrans2D1" presStyleIdx="0" presStyleCnt="2"/>
      <dgm:spPr/>
    </dgm:pt>
    <dgm:pt modelId="{08A9D873-F150-4E6E-9D04-44A81F8DCACD}" type="pres">
      <dgm:prSet presAssocID="{85BB6B77-CBE1-4CBD-B58E-9CACD0ABB2C7}" presName="connectorText" presStyleLbl="sibTrans2D1" presStyleIdx="0" presStyleCnt="2"/>
      <dgm:spPr/>
    </dgm:pt>
    <dgm:pt modelId="{DAEB003D-D4B1-45FE-94BC-D7DA1CC97BED}" type="pres">
      <dgm:prSet presAssocID="{DCA5888A-B413-4E0D-A272-F72C09D084CB}" presName="node" presStyleLbl="node1" presStyleIdx="1" presStyleCnt="3" custLinFactNeighborY="-862">
        <dgm:presLayoutVars>
          <dgm:bulletEnabled val="1"/>
        </dgm:presLayoutVars>
      </dgm:prSet>
      <dgm:spPr/>
    </dgm:pt>
    <dgm:pt modelId="{6FA412CA-0519-421E-A847-5B69D5E93EC6}" type="pres">
      <dgm:prSet presAssocID="{958FEFC1-1DBA-4C26-8594-F9813B910F66}" presName="sibTrans" presStyleLbl="sibTrans2D1" presStyleIdx="1" presStyleCnt="2"/>
      <dgm:spPr/>
    </dgm:pt>
    <dgm:pt modelId="{D507FE6C-425A-42EB-9DB0-D859B5D2AD4B}" type="pres">
      <dgm:prSet presAssocID="{958FEFC1-1DBA-4C26-8594-F9813B910F66}" presName="connectorText" presStyleLbl="sibTrans2D1" presStyleIdx="1" presStyleCnt="2"/>
      <dgm:spPr/>
    </dgm:pt>
    <dgm:pt modelId="{33DD14AA-FC3A-4470-8734-8730136E978D}" type="pres">
      <dgm:prSet presAssocID="{9880DC38-4D8A-4618-BD25-D1228B78113B}" presName="node" presStyleLbl="node1" presStyleIdx="2" presStyleCnt="3" custLinFactNeighborX="7561" custLinFactNeighborY="481">
        <dgm:presLayoutVars>
          <dgm:bulletEnabled val="1"/>
        </dgm:presLayoutVars>
      </dgm:prSet>
      <dgm:spPr/>
    </dgm:pt>
  </dgm:ptLst>
  <dgm:cxnLst>
    <dgm:cxn modelId="{2F45E605-8905-44CB-A176-ABE365DCF65C}" type="presOf" srcId="{EA0F4ED2-53C0-4741-8729-F71626AC86A6}" destId="{2A5BD354-6464-455F-B6B2-1F977FC73C69}" srcOrd="0" destOrd="0" presId="urn:microsoft.com/office/officeart/2005/8/layout/process1"/>
    <dgm:cxn modelId="{1158C52E-8DE5-4692-82DF-E560D6FC216C}" type="presOf" srcId="{1B81E232-1DDD-40A0-AEC0-46B45721B060}" destId="{2E7AA2BC-8D18-425F-8C1E-994240906CBE}" srcOrd="0" destOrd="0" presId="urn:microsoft.com/office/officeart/2005/8/layout/process1"/>
    <dgm:cxn modelId="{C7FF5032-D4C9-4127-B4A3-E554A083E24D}" type="presOf" srcId="{9880DC38-4D8A-4618-BD25-D1228B78113B}" destId="{33DD14AA-FC3A-4470-8734-8730136E978D}" srcOrd="0" destOrd="0" presId="urn:microsoft.com/office/officeart/2005/8/layout/process1"/>
    <dgm:cxn modelId="{D26D7745-48C3-4CC7-8246-588B6F326668}" type="presOf" srcId="{85BB6B77-CBE1-4CBD-B58E-9CACD0ABB2C7}" destId="{0E0FEA45-A23A-4090-BD95-ED77A476C35D}" srcOrd="0" destOrd="0" presId="urn:microsoft.com/office/officeart/2005/8/layout/process1"/>
    <dgm:cxn modelId="{1B4CEA6A-F99D-4FF5-AAC3-7453FC282C7B}" type="presOf" srcId="{958FEFC1-1DBA-4C26-8594-F9813B910F66}" destId="{D507FE6C-425A-42EB-9DB0-D859B5D2AD4B}" srcOrd="1" destOrd="0" presId="urn:microsoft.com/office/officeart/2005/8/layout/process1"/>
    <dgm:cxn modelId="{28EF5E7F-4058-4C1B-9DCC-292E3829F037}" srcId="{1B81E232-1DDD-40A0-AEC0-46B45721B060}" destId="{9880DC38-4D8A-4618-BD25-D1228B78113B}" srcOrd="2" destOrd="0" parTransId="{484F0D94-800C-44CD-A07E-7764CFD0CC16}" sibTransId="{5E2CEB7E-2340-4490-9FDD-AC41BFB2562E}"/>
    <dgm:cxn modelId="{7C4E5C8D-BA48-44E4-A39D-6FB478702C1E}" srcId="{1B81E232-1DDD-40A0-AEC0-46B45721B060}" destId="{DCA5888A-B413-4E0D-A272-F72C09D084CB}" srcOrd="1" destOrd="0" parTransId="{2BBF9688-AE1A-47E2-AF56-103DF2882857}" sibTransId="{958FEFC1-1DBA-4C26-8594-F9813B910F66}"/>
    <dgm:cxn modelId="{6FB5009E-E25E-4A45-A2B6-B3EF4F2B2182}" type="presOf" srcId="{DCA5888A-B413-4E0D-A272-F72C09D084CB}" destId="{DAEB003D-D4B1-45FE-94BC-D7DA1CC97BED}" srcOrd="0" destOrd="0" presId="urn:microsoft.com/office/officeart/2005/8/layout/process1"/>
    <dgm:cxn modelId="{3F0226B8-9EC5-4DAB-827E-40DBE9F3A9FC}" srcId="{1B81E232-1DDD-40A0-AEC0-46B45721B060}" destId="{EA0F4ED2-53C0-4741-8729-F71626AC86A6}" srcOrd="0" destOrd="0" parTransId="{2AC6E1DF-49E4-4F65-A2FC-B32F48CBCEEF}" sibTransId="{85BB6B77-CBE1-4CBD-B58E-9CACD0ABB2C7}"/>
    <dgm:cxn modelId="{680567CB-832F-45B5-A1F5-03044973FA7A}" type="presOf" srcId="{85BB6B77-CBE1-4CBD-B58E-9CACD0ABB2C7}" destId="{08A9D873-F150-4E6E-9D04-44A81F8DCACD}" srcOrd="1" destOrd="0" presId="urn:microsoft.com/office/officeart/2005/8/layout/process1"/>
    <dgm:cxn modelId="{CF98B6FC-0D05-4D66-8071-1B971341D89E}" type="presOf" srcId="{958FEFC1-1DBA-4C26-8594-F9813B910F66}" destId="{6FA412CA-0519-421E-A847-5B69D5E93EC6}" srcOrd="0" destOrd="0" presId="urn:microsoft.com/office/officeart/2005/8/layout/process1"/>
    <dgm:cxn modelId="{EF9E5D62-EC54-4D08-A748-C976B28014EA}" type="presParOf" srcId="{2E7AA2BC-8D18-425F-8C1E-994240906CBE}" destId="{2A5BD354-6464-455F-B6B2-1F977FC73C69}" srcOrd="0" destOrd="0" presId="urn:microsoft.com/office/officeart/2005/8/layout/process1"/>
    <dgm:cxn modelId="{A09295FE-F9A5-42B1-8842-371A262A8885}" type="presParOf" srcId="{2E7AA2BC-8D18-425F-8C1E-994240906CBE}" destId="{0E0FEA45-A23A-4090-BD95-ED77A476C35D}" srcOrd="1" destOrd="0" presId="urn:microsoft.com/office/officeart/2005/8/layout/process1"/>
    <dgm:cxn modelId="{2B211774-6703-4B49-9802-C47D29D08A80}" type="presParOf" srcId="{0E0FEA45-A23A-4090-BD95-ED77A476C35D}" destId="{08A9D873-F150-4E6E-9D04-44A81F8DCACD}" srcOrd="0" destOrd="0" presId="urn:microsoft.com/office/officeart/2005/8/layout/process1"/>
    <dgm:cxn modelId="{8FE79DF7-783F-45D4-8344-1852FFBBAB76}" type="presParOf" srcId="{2E7AA2BC-8D18-425F-8C1E-994240906CBE}" destId="{DAEB003D-D4B1-45FE-94BC-D7DA1CC97BED}" srcOrd="2" destOrd="0" presId="urn:microsoft.com/office/officeart/2005/8/layout/process1"/>
    <dgm:cxn modelId="{D85C9FB3-8904-444A-84E9-3FBB023D9E69}" type="presParOf" srcId="{2E7AA2BC-8D18-425F-8C1E-994240906CBE}" destId="{6FA412CA-0519-421E-A847-5B69D5E93EC6}" srcOrd="3" destOrd="0" presId="urn:microsoft.com/office/officeart/2005/8/layout/process1"/>
    <dgm:cxn modelId="{2E493B7B-E6EA-4B03-95F9-619B27CD6FA4}" type="presParOf" srcId="{6FA412CA-0519-421E-A847-5B69D5E93EC6}" destId="{D507FE6C-425A-42EB-9DB0-D859B5D2AD4B}" srcOrd="0" destOrd="0" presId="urn:microsoft.com/office/officeart/2005/8/layout/process1"/>
    <dgm:cxn modelId="{5CC53E79-B6C3-4C6C-9FA4-A5C652FD98BE}" type="presParOf" srcId="{2E7AA2BC-8D18-425F-8C1E-994240906CBE}" destId="{33DD14AA-FC3A-4470-8734-8730136E978D}" srcOrd="4"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30A3DF-F899-4380-8437-832DF993475A}">
      <dsp:nvSpPr>
        <dsp:cNvPr id="0" name=""/>
        <dsp:cNvSpPr/>
      </dsp:nvSpPr>
      <dsp:spPr>
        <a:xfrm rot="5400000">
          <a:off x="202619" y="692009"/>
          <a:ext cx="1079746" cy="13033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8D612C-0E8F-4748-A388-1EABBFEA38CB}">
      <dsp:nvSpPr>
        <dsp:cNvPr id="0" name=""/>
        <dsp:cNvSpPr/>
      </dsp:nvSpPr>
      <dsp:spPr>
        <a:xfrm>
          <a:off x="449641" y="898"/>
          <a:ext cx="1448216" cy="86892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מה הן שאלות המחקר? </a:t>
          </a:r>
        </a:p>
        <a:p>
          <a:pPr marL="0" lvl="0" indent="0" algn="ctr" defTabSz="533400" rtl="1">
            <a:lnSpc>
              <a:spcPct val="90000"/>
            </a:lnSpc>
            <a:spcBef>
              <a:spcPct val="0"/>
            </a:spcBef>
            <a:spcAft>
              <a:spcPct val="35000"/>
            </a:spcAft>
            <a:buNone/>
          </a:pPr>
          <a:r>
            <a:rPr lang="he-IL" sz="1200" kern="1200" dirty="0">
              <a:solidFill>
                <a:schemeClr val="bg1"/>
              </a:solidFill>
            </a:rPr>
            <a:t>מה לא...</a:t>
          </a:r>
        </a:p>
      </dsp:txBody>
      <dsp:txXfrm>
        <a:off x="475091" y="26348"/>
        <a:ext cx="1397316" cy="818029"/>
      </dsp:txXfrm>
    </dsp:sp>
    <dsp:sp modelId="{C50444B4-5360-425D-9B27-7175EE3ACB15}">
      <dsp:nvSpPr>
        <dsp:cNvPr id="0" name=""/>
        <dsp:cNvSpPr/>
      </dsp:nvSpPr>
      <dsp:spPr>
        <a:xfrm rot="5400000">
          <a:off x="202619" y="1778172"/>
          <a:ext cx="1079746" cy="130339"/>
        </a:xfrm>
        <a:prstGeom prst="rect">
          <a:avLst/>
        </a:prstGeom>
        <a:solidFill>
          <a:schemeClr val="accent5">
            <a:hueOff val="776319"/>
            <a:satOff val="-1474"/>
            <a:lumOff val="1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57711C-7D2D-4841-A2B5-5684972B92C5}">
      <dsp:nvSpPr>
        <dsp:cNvPr id="0" name=""/>
        <dsp:cNvSpPr/>
      </dsp:nvSpPr>
      <dsp:spPr>
        <a:xfrm>
          <a:off x="449641" y="1087061"/>
          <a:ext cx="1448216" cy="868929"/>
        </a:xfrm>
        <a:prstGeom prst="roundRect">
          <a:avLst>
            <a:gd name="adj" fmla="val 10000"/>
          </a:avLst>
        </a:prstGeom>
        <a:solidFill>
          <a:schemeClr val="accent5">
            <a:hueOff val="735460"/>
            <a:satOff val="-1397"/>
            <a:lumOff val="1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האם היא רלוונטית </a:t>
          </a:r>
          <a:r>
            <a:rPr lang="he-IL" sz="1200" kern="1200" dirty="0" err="1">
              <a:solidFill>
                <a:schemeClr val="bg1"/>
              </a:solidFill>
            </a:rPr>
            <a:t>לבטל"מ</a:t>
          </a:r>
          <a:r>
            <a:rPr lang="he-IL" sz="1200" kern="1200" dirty="0">
              <a:solidFill>
                <a:schemeClr val="bg1"/>
              </a:solidFill>
            </a:rPr>
            <a:t> ו/או אסטרטגיה?</a:t>
          </a:r>
        </a:p>
      </dsp:txBody>
      <dsp:txXfrm>
        <a:off x="475091" y="1112511"/>
        <a:ext cx="1397316" cy="818029"/>
      </dsp:txXfrm>
    </dsp:sp>
    <dsp:sp modelId="{F8BF8AA5-F855-4332-B143-10B6F2B68722}">
      <dsp:nvSpPr>
        <dsp:cNvPr id="0" name=""/>
        <dsp:cNvSpPr/>
      </dsp:nvSpPr>
      <dsp:spPr>
        <a:xfrm rot="5400000">
          <a:off x="202619" y="2864334"/>
          <a:ext cx="1079746" cy="130339"/>
        </a:xfrm>
        <a:prstGeom prst="rect">
          <a:avLst/>
        </a:prstGeom>
        <a:solidFill>
          <a:schemeClr val="accent5">
            <a:hueOff val="1552638"/>
            <a:satOff val="-2948"/>
            <a:lumOff val="30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82C113-EC55-4124-8C36-A4C75C66E65F}">
      <dsp:nvSpPr>
        <dsp:cNvPr id="0" name=""/>
        <dsp:cNvSpPr/>
      </dsp:nvSpPr>
      <dsp:spPr>
        <a:xfrm>
          <a:off x="449641" y="2173223"/>
          <a:ext cx="1448216" cy="868929"/>
        </a:xfrm>
        <a:prstGeom prst="roundRect">
          <a:avLst>
            <a:gd name="adj" fmla="val 10000"/>
          </a:avLst>
        </a:prstGeom>
        <a:solidFill>
          <a:schemeClr val="accent5">
            <a:hueOff val="1470920"/>
            <a:satOff val="-2793"/>
            <a:lumOff val="2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לקחים ומשובים קודמים</a:t>
          </a:r>
          <a:br>
            <a:rPr lang="en-US" sz="1200" kern="1200" dirty="0">
              <a:solidFill>
                <a:schemeClr val="bg1"/>
              </a:solidFill>
            </a:rPr>
          </a:br>
          <a:r>
            <a:rPr lang="he-IL" sz="1200" kern="1200" dirty="0">
              <a:solidFill>
                <a:schemeClr val="bg1"/>
              </a:solidFill>
            </a:rPr>
            <a:t>מה </a:t>
          </a:r>
          <a:r>
            <a:rPr lang="en-US" sz="1200" kern="1200" dirty="0">
              <a:solidFill>
                <a:schemeClr val="bg1"/>
              </a:solidFill>
            </a:rPr>
            <a:t>must</a:t>
          </a:r>
          <a:r>
            <a:rPr lang="he-IL" sz="1200" kern="1200" dirty="0">
              <a:solidFill>
                <a:schemeClr val="bg1"/>
              </a:solidFill>
            </a:rPr>
            <a:t>?</a:t>
          </a:r>
        </a:p>
      </dsp:txBody>
      <dsp:txXfrm>
        <a:off x="475091" y="2198673"/>
        <a:ext cx="1397316" cy="818029"/>
      </dsp:txXfrm>
    </dsp:sp>
    <dsp:sp modelId="{58E69826-0DBE-40A0-85E1-4D3E445BC128}">
      <dsp:nvSpPr>
        <dsp:cNvPr id="0" name=""/>
        <dsp:cNvSpPr/>
      </dsp:nvSpPr>
      <dsp:spPr>
        <a:xfrm rot="5400000">
          <a:off x="202619" y="3950496"/>
          <a:ext cx="1079746" cy="130339"/>
        </a:xfrm>
        <a:prstGeom prst="rect">
          <a:avLst/>
        </a:prstGeom>
        <a:solidFill>
          <a:schemeClr val="accent5">
            <a:hueOff val="2328957"/>
            <a:satOff val="-4422"/>
            <a:lumOff val="4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3010F4-27DC-48BA-9E5C-F32A8E06761C}">
      <dsp:nvSpPr>
        <dsp:cNvPr id="0" name=""/>
        <dsp:cNvSpPr/>
      </dsp:nvSpPr>
      <dsp:spPr>
        <a:xfrm>
          <a:off x="449641" y="3259385"/>
          <a:ext cx="1448216" cy="868929"/>
        </a:xfrm>
        <a:prstGeom prst="roundRect">
          <a:avLst>
            <a:gd name="adj" fmla="val 10000"/>
          </a:avLst>
        </a:prstGeom>
        <a:solidFill>
          <a:schemeClr val="accent5">
            <a:hueOff val="2206380"/>
            <a:satOff val="-4190"/>
            <a:lumOff val="4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מפגשים מגוונים</a:t>
          </a:r>
          <a:br>
            <a:rPr lang="en-US" sz="1200" kern="1200" dirty="0">
              <a:solidFill>
                <a:schemeClr val="bg1"/>
              </a:solidFill>
            </a:rPr>
          </a:br>
          <a:r>
            <a:rPr lang="he-IL" sz="1200" kern="1200" dirty="0">
              <a:solidFill>
                <a:schemeClr val="bg1"/>
              </a:solidFill>
            </a:rPr>
            <a:t>בחירת בכירים "עוברי מליאה"</a:t>
          </a:r>
        </a:p>
      </dsp:txBody>
      <dsp:txXfrm>
        <a:off x="475091" y="3284835"/>
        <a:ext cx="1397316" cy="818029"/>
      </dsp:txXfrm>
    </dsp:sp>
    <dsp:sp modelId="{EF7432B4-8315-476D-ACB6-1B3682C03E08}">
      <dsp:nvSpPr>
        <dsp:cNvPr id="0" name=""/>
        <dsp:cNvSpPr/>
      </dsp:nvSpPr>
      <dsp:spPr>
        <a:xfrm>
          <a:off x="745700" y="4493577"/>
          <a:ext cx="1919711" cy="130339"/>
        </a:xfrm>
        <a:prstGeom prst="rect">
          <a:avLst/>
        </a:prstGeom>
        <a:solidFill>
          <a:schemeClr val="accent5">
            <a:hueOff val="3105276"/>
            <a:satOff val="-5896"/>
            <a:lumOff val="6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8957FD-1C0C-4AFB-96FB-8C8DB160847F}">
      <dsp:nvSpPr>
        <dsp:cNvPr id="0" name=""/>
        <dsp:cNvSpPr/>
      </dsp:nvSpPr>
      <dsp:spPr>
        <a:xfrm>
          <a:off x="449641" y="4345548"/>
          <a:ext cx="1448216" cy="868929"/>
        </a:xfrm>
        <a:prstGeom prst="roundRect">
          <a:avLst>
            <a:gd name="adj" fmla="val 10000"/>
          </a:avLst>
        </a:prstGeom>
        <a:solidFill>
          <a:schemeClr val="accent5">
            <a:hueOff val="2941841"/>
            <a:satOff val="-5586"/>
            <a:lumOff val="5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גיוון/רוחב </a:t>
          </a:r>
          <a:br>
            <a:rPr lang="en-US" sz="1200" kern="1200" dirty="0">
              <a:solidFill>
                <a:schemeClr val="bg1"/>
              </a:solidFill>
            </a:rPr>
          </a:br>
          <a:r>
            <a:rPr lang="en-US" sz="1200" kern="1200" dirty="0">
              <a:solidFill>
                <a:schemeClr val="bg1"/>
              </a:solidFill>
            </a:rPr>
            <a:t>VS</a:t>
          </a:r>
          <a:br>
            <a:rPr lang="en-US" sz="1200" kern="1200" dirty="0">
              <a:solidFill>
                <a:schemeClr val="bg1"/>
              </a:solidFill>
            </a:rPr>
          </a:br>
          <a:r>
            <a:rPr lang="he-IL" sz="1200" kern="1200" dirty="0">
              <a:solidFill>
                <a:schemeClr val="bg1"/>
              </a:solidFill>
            </a:rPr>
            <a:t>עומק</a:t>
          </a:r>
        </a:p>
      </dsp:txBody>
      <dsp:txXfrm>
        <a:off x="475091" y="4370998"/>
        <a:ext cx="1397316" cy="818029"/>
      </dsp:txXfrm>
    </dsp:sp>
    <dsp:sp modelId="{7DC0DFB2-9318-4DC2-8CD9-6DFDBD9BFACD}">
      <dsp:nvSpPr>
        <dsp:cNvPr id="0" name=""/>
        <dsp:cNvSpPr/>
      </dsp:nvSpPr>
      <dsp:spPr>
        <a:xfrm rot="16200000">
          <a:off x="2128747" y="3950496"/>
          <a:ext cx="1079746" cy="130339"/>
        </a:xfrm>
        <a:prstGeom prst="rect">
          <a:avLst/>
        </a:prstGeom>
        <a:solidFill>
          <a:schemeClr val="accent5">
            <a:hueOff val="3881596"/>
            <a:satOff val="-7371"/>
            <a:lumOff val="7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34A22D-9C00-4E89-98A3-61076D52AC48}">
      <dsp:nvSpPr>
        <dsp:cNvPr id="0" name=""/>
        <dsp:cNvSpPr/>
      </dsp:nvSpPr>
      <dsp:spPr>
        <a:xfrm>
          <a:off x="2375769" y="4345548"/>
          <a:ext cx="1448216" cy="868929"/>
        </a:xfrm>
        <a:prstGeom prst="roundRect">
          <a:avLst>
            <a:gd name="adj" fmla="val 10000"/>
          </a:avLst>
        </a:prstGeom>
        <a:solidFill>
          <a:schemeClr val="accent5">
            <a:hueOff val="3677301"/>
            <a:satOff val="-6983"/>
            <a:lumOff val="7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a:solidFill>
                <a:schemeClr val="bg1"/>
              </a:solidFill>
            </a:rPr>
            <a:t>עצמאות חקירה (למובילים ולשמתתפים)</a:t>
          </a:r>
          <a:endParaRPr lang="he-IL" sz="1200" kern="1200" dirty="0">
            <a:solidFill>
              <a:schemeClr val="bg1"/>
            </a:solidFill>
          </a:endParaRPr>
        </a:p>
      </dsp:txBody>
      <dsp:txXfrm>
        <a:off x="2401219" y="4370998"/>
        <a:ext cx="1397316" cy="818029"/>
      </dsp:txXfrm>
    </dsp:sp>
    <dsp:sp modelId="{42F611F1-3514-4B85-8C72-8D4325F7C33A}">
      <dsp:nvSpPr>
        <dsp:cNvPr id="0" name=""/>
        <dsp:cNvSpPr/>
      </dsp:nvSpPr>
      <dsp:spPr>
        <a:xfrm rot="16200000">
          <a:off x="2128747" y="2864334"/>
          <a:ext cx="1079746" cy="130339"/>
        </a:xfrm>
        <a:prstGeom prst="rect">
          <a:avLst/>
        </a:prstGeom>
        <a:solidFill>
          <a:schemeClr val="accent5">
            <a:hueOff val="4657915"/>
            <a:satOff val="-8845"/>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CCA857-88B3-45EC-8599-42198D88E626}">
      <dsp:nvSpPr>
        <dsp:cNvPr id="0" name=""/>
        <dsp:cNvSpPr/>
      </dsp:nvSpPr>
      <dsp:spPr>
        <a:xfrm>
          <a:off x="2375769" y="3259385"/>
          <a:ext cx="1448216" cy="868929"/>
        </a:xfrm>
        <a:prstGeom prst="roundRect">
          <a:avLst>
            <a:gd name="adj" fmla="val 10000"/>
          </a:avLst>
        </a:prstGeom>
        <a:solidFill>
          <a:schemeClr val="accent5">
            <a:hueOff val="4412761"/>
            <a:satOff val="-8379"/>
            <a:lumOff val="8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פיצול</a:t>
          </a:r>
          <a:r>
            <a:rPr lang="en-US" sz="1200" kern="1200" dirty="0">
              <a:solidFill>
                <a:schemeClr val="bg1"/>
              </a:solidFill>
            </a:rPr>
            <a:t> + </a:t>
          </a:r>
          <a:r>
            <a:rPr lang="he-IL" sz="1200" kern="1200" dirty="0">
              <a:solidFill>
                <a:schemeClr val="bg1"/>
              </a:solidFill>
            </a:rPr>
            <a:t>בחירה</a:t>
          </a:r>
          <a:br>
            <a:rPr lang="en-US" sz="1200" kern="1200" dirty="0">
              <a:solidFill>
                <a:schemeClr val="bg1"/>
              </a:solidFill>
            </a:rPr>
          </a:br>
          <a:r>
            <a:rPr lang="en-US" sz="1200" kern="1200" dirty="0">
              <a:solidFill>
                <a:schemeClr val="bg1"/>
              </a:solidFill>
            </a:rPr>
            <a:t>VS</a:t>
          </a:r>
          <a:endParaRPr lang="he-IL" sz="1200" kern="1200" dirty="0">
            <a:solidFill>
              <a:schemeClr val="bg1"/>
            </a:solidFill>
          </a:endParaRPr>
        </a:p>
        <a:p>
          <a:pPr marL="0" lvl="0" indent="0" algn="ctr" defTabSz="533400" rtl="1">
            <a:lnSpc>
              <a:spcPct val="90000"/>
            </a:lnSpc>
            <a:spcBef>
              <a:spcPct val="0"/>
            </a:spcBef>
            <a:spcAft>
              <a:spcPct val="35000"/>
            </a:spcAft>
            <a:buNone/>
          </a:pPr>
          <a:r>
            <a:rPr lang="he-IL" sz="1200" kern="1200" dirty="0">
              <a:solidFill>
                <a:schemeClr val="bg1"/>
              </a:solidFill>
            </a:rPr>
            <a:t>ויתור</a:t>
          </a:r>
        </a:p>
      </dsp:txBody>
      <dsp:txXfrm>
        <a:off x="2401219" y="3284835"/>
        <a:ext cx="1397316" cy="818029"/>
      </dsp:txXfrm>
    </dsp:sp>
    <dsp:sp modelId="{17DF0996-6951-4D43-B09F-478D0A7F2824}">
      <dsp:nvSpPr>
        <dsp:cNvPr id="0" name=""/>
        <dsp:cNvSpPr/>
      </dsp:nvSpPr>
      <dsp:spPr>
        <a:xfrm rot="16200000">
          <a:off x="2128747" y="1778172"/>
          <a:ext cx="1079746" cy="130339"/>
        </a:xfrm>
        <a:prstGeom prst="rect">
          <a:avLst/>
        </a:prstGeom>
        <a:solidFill>
          <a:schemeClr val="accent5">
            <a:hueOff val="5434233"/>
            <a:satOff val="-10319"/>
            <a:lumOff val="10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9E615C-50F4-4DCB-BD01-052E7B9EF6C9}">
      <dsp:nvSpPr>
        <dsp:cNvPr id="0" name=""/>
        <dsp:cNvSpPr/>
      </dsp:nvSpPr>
      <dsp:spPr>
        <a:xfrm>
          <a:off x="2375769" y="2173223"/>
          <a:ext cx="1448216" cy="868929"/>
        </a:xfrm>
        <a:prstGeom prst="roundRect">
          <a:avLst>
            <a:gd name="adj" fmla="val 10000"/>
          </a:avLst>
        </a:prstGeom>
        <a:solidFill>
          <a:schemeClr val="accent5">
            <a:hueOff val="5148221"/>
            <a:satOff val="-9776"/>
            <a:lumOff val="10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התוכנית רלוונטית ואקטואלית </a:t>
          </a:r>
          <a:r>
            <a:rPr lang="he-IL" sz="1200" kern="1200" dirty="0" err="1">
              <a:solidFill>
                <a:schemeClr val="bg1"/>
              </a:solidFill>
            </a:rPr>
            <a:t>למב"ל</a:t>
          </a:r>
          <a:r>
            <a:rPr lang="he-IL" sz="1200" kern="1200" dirty="0">
              <a:solidFill>
                <a:schemeClr val="bg1"/>
              </a:solidFill>
            </a:rPr>
            <a:t>?</a:t>
          </a:r>
        </a:p>
      </dsp:txBody>
      <dsp:txXfrm>
        <a:off x="2401219" y="2198673"/>
        <a:ext cx="1397316" cy="818029"/>
      </dsp:txXfrm>
    </dsp:sp>
    <dsp:sp modelId="{177191D8-A76B-4F90-983B-206BC149278E}">
      <dsp:nvSpPr>
        <dsp:cNvPr id="0" name=""/>
        <dsp:cNvSpPr/>
      </dsp:nvSpPr>
      <dsp:spPr>
        <a:xfrm rot="16200000">
          <a:off x="2128747" y="692009"/>
          <a:ext cx="1079746" cy="130339"/>
        </a:xfrm>
        <a:prstGeom prst="rect">
          <a:avLst/>
        </a:prstGeom>
        <a:solidFill>
          <a:schemeClr val="accent5">
            <a:hueOff val="6210553"/>
            <a:satOff val="-11793"/>
            <a:lumOff val="122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911EBB-DEEE-4AA1-8AB0-D5DD6855622C}">
      <dsp:nvSpPr>
        <dsp:cNvPr id="0" name=""/>
        <dsp:cNvSpPr/>
      </dsp:nvSpPr>
      <dsp:spPr>
        <a:xfrm>
          <a:off x="2375769" y="1087061"/>
          <a:ext cx="1448216" cy="868929"/>
        </a:xfrm>
        <a:prstGeom prst="roundRect">
          <a:avLst>
            <a:gd name="adj" fmla="val 10000"/>
          </a:avLst>
        </a:prstGeom>
        <a:solidFill>
          <a:schemeClr val="accent5">
            <a:hueOff val="5883681"/>
            <a:satOff val="-11172"/>
            <a:lumOff val="1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שילוב מתודולוגיות ללמידת בכירים</a:t>
          </a:r>
        </a:p>
      </dsp:txBody>
      <dsp:txXfrm>
        <a:off x="2401219" y="1112511"/>
        <a:ext cx="1397316" cy="818029"/>
      </dsp:txXfrm>
    </dsp:sp>
    <dsp:sp modelId="{AB5031EE-E9A9-4D60-9FEA-0789D4BDA44D}">
      <dsp:nvSpPr>
        <dsp:cNvPr id="0" name=""/>
        <dsp:cNvSpPr/>
      </dsp:nvSpPr>
      <dsp:spPr>
        <a:xfrm>
          <a:off x="2671828" y="148928"/>
          <a:ext cx="1919711" cy="130339"/>
        </a:xfrm>
        <a:prstGeom prst="rect">
          <a:avLst/>
        </a:prstGeom>
        <a:solidFill>
          <a:schemeClr val="accent5">
            <a:hueOff val="6986872"/>
            <a:satOff val="-13267"/>
            <a:lumOff val="137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DFF3E8-C8C9-471D-B878-C50B1DAF042D}">
      <dsp:nvSpPr>
        <dsp:cNvPr id="0" name=""/>
        <dsp:cNvSpPr/>
      </dsp:nvSpPr>
      <dsp:spPr>
        <a:xfrm>
          <a:off x="2375769" y="898"/>
          <a:ext cx="1448216" cy="868929"/>
        </a:xfrm>
        <a:prstGeom prst="roundRect">
          <a:avLst>
            <a:gd name="adj" fmla="val 10000"/>
          </a:avLst>
        </a:prstGeom>
        <a:solidFill>
          <a:schemeClr val="accent5">
            <a:hueOff val="6619142"/>
            <a:satOff val="-12569"/>
            <a:lumOff val="13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מה בין טעינה לסיור?</a:t>
          </a:r>
          <a:br>
            <a:rPr lang="en-US" sz="1200" kern="1200" dirty="0">
              <a:solidFill>
                <a:schemeClr val="bg1"/>
              </a:solidFill>
            </a:rPr>
          </a:br>
          <a:r>
            <a:rPr lang="he-IL" sz="1200" kern="1200" dirty="0">
              <a:solidFill>
                <a:schemeClr val="bg1"/>
              </a:solidFill>
            </a:rPr>
            <a:t> למידה </a:t>
          </a:r>
          <a:r>
            <a:rPr lang="he-IL" sz="1200" kern="1200" dirty="0" err="1">
              <a:solidFill>
                <a:schemeClr val="bg1"/>
              </a:solidFill>
            </a:rPr>
            <a:t>חוויתית</a:t>
          </a:r>
          <a:endParaRPr lang="he-IL" sz="1200" kern="1200" dirty="0">
            <a:solidFill>
              <a:schemeClr val="bg1"/>
            </a:solidFill>
          </a:endParaRPr>
        </a:p>
      </dsp:txBody>
      <dsp:txXfrm>
        <a:off x="2401219" y="26348"/>
        <a:ext cx="1397316" cy="818029"/>
      </dsp:txXfrm>
    </dsp:sp>
    <dsp:sp modelId="{53A91515-7785-482D-B13A-372F7DC466C0}">
      <dsp:nvSpPr>
        <dsp:cNvPr id="0" name=""/>
        <dsp:cNvSpPr/>
      </dsp:nvSpPr>
      <dsp:spPr>
        <a:xfrm rot="5400000">
          <a:off x="4054875" y="692009"/>
          <a:ext cx="1079746" cy="130339"/>
        </a:xfrm>
        <a:prstGeom prst="rect">
          <a:avLst/>
        </a:prstGeom>
        <a:solidFill>
          <a:schemeClr val="accent5">
            <a:hueOff val="7763191"/>
            <a:satOff val="-14741"/>
            <a:lumOff val="152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421BCC-0AA0-44B8-9FBC-8CC0EB7853E3}">
      <dsp:nvSpPr>
        <dsp:cNvPr id="0" name=""/>
        <dsp:cNvSpPr/>
      </dsp:nvSpPr>
      <dsp:spPr>
        <a:xfrm>
          <a:off x="4301897" y="898"/>
          <a:ext cx="1448216" cy="868929"/>
        </a:xfrm>
        <a:prstGeom prst="roundRect">
          <a:avLst>
            <a:gd name="adj" fmla="val 10000"/>
          </a:avLst>
        </a:prstGeom>
        <a:solidFill>
          <a:schemeClr val="accent5">
            <a:hueOff val="7354602"/>
            <a:satOff val="-13965"/>
            <a:lumOff val="14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עבודת צוות</a:t>
          </a:r>
          <a:br>
            <a:rPr lang="en-US" sz="1200" kern="1200" dirty="0">
              <a:solidFill>
                <a:schemeClr val="bg1"/>
              </a:solidFill>
            </a:rPr>
          </a:br>
          <a:r>
            <a:rPr lang="he-IL" sz="1200" kern="1200" dirty="0">
              <a:solidFill>
                <a:schemeClr val="bg1"/>
              </a:solidFill>
            </a:rPr>
            <a:t>שילוב משתתפים</a:t>
          </a:r>
        </a:p>
      </dsp:txBody>
      <dsp:txXfrm>
        <a:off x="4327347" y="26348"/>
        <a:ext cx="1397316" cy="818029"/>
      </dsp:txXfrm>
    </dsp:sp>
    <dsp:sp modelId="{257C6DDA-F1E7-4E8E-99ED-7176891E96E4}">
      <dsp:nvSpPr>
        <dsp:cNvPr id="0" name=""/>
        <dsp:cNvSpPr/>
      </dsp:nvSpPr>
      <dsp:spPr>
        <a:xfrm rot="5400000">
          <a:off x="4054875" y="1778172"/>
          <a:ext cx="1079746" cy="130339"/>
        </a:xfrm>
        <a:prstGeom prst="rect">
          <a:avLst/>
        </a:prstGeom>
        <a:solidFill>
          <a:schemeClr val="accent5">
            <a:hueOff val="8539510"/>
            <a:satOff val="-16215"/>
            <a:lumOff val="16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1F99F0-CBA4-429D-9863-B4A19B4932C5}">
      <dsp:nvSpPr>
        <dsp:cNvPr id="0" name=""/>
        <dsp:cNvSpPr/>
      </dsp:nvSpPr>
      <dsp:spPr>
        <a:xfrm>
          <a:off x="4301897" y="1087061"/>
          <a:ext cx="1448216" cy="868929"/>
        </a:xfrm>
        <a:prstGeom prst="roundRect">
          <a:avLst>
            <a:gd name="adj" fmla="val 10000"/>
          </a:avLst>
        </a:prstGeom>
        <a:solidFill>
          <a:schemeClr val="accent5">
            <a:hueOff val="8090062"/>
            <a:satOff val="-15362"/>
            <a:lumOff val="1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ציר "דעה אחרת", מבט בינלאומי</a:t>
          </a:r>
        </a:p>
      </dsp:txBody>
      <dsp:txXfrm>
        <a:off x="4327347" y="1112511"/>
        <a:ext cx="1397316" cy="818029"/>
      </dsp:txXfrm>
    </dsp:sp>
    <dsp:sp modelId="{34D28496-8061-4242-AF09-5A18BFE1A8D9}">
      <dsp:nvSpPr>
        <dsp:cNvPr id="0" name=""/>
        <dsp:cNvSpPr/>
      </dsp:nvSpPr>
      <dsp:spPr>
        <a:xfrm rot="5400000">
          <a:off x="4054875" y="2864334"/>
          <a:ext cx="1079746" cy="130339"/>
        </a:xfrm>
        <a:prstGeom prst="rect">
          <a:avLst/>
        </a:prstGeom>
        <a:solidFill>
          <a:schemeClr val="accent5">
            <a:hueOff val="9315829"/>
            <a:satOff val="-17689"/>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E64FB-1A39-4770-8A8A-2261EBDB0673}">
      <dsp:nvSpPr>
        <dsp:cNvPr id="0" name=""/>
        <dsp:cNvSpPr/>
      </dsp:nvSpPr>
      <dsp:spPr>
        <a:xfrm>
          <a:off x="4301897" y="2173223"/>
          <a:ext cx="1448216" cy="868929"/>
        </a:xfrm>
        <a:prstGeom prst="roundRect">
          <a:avLst>
            <a:gd name="adj" fmla="val 10000"/>
          </a:avLst>
        </a:prstGeom>
        <a:solidFill>
          <a:schemeClr val="accent5">
            <a:hueOff val="8825522"/>
            <a:satOff val="-16758"/>
            <a:lumOff val="17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לוז סיור </a:t>
          </a:r>
          <a:r>
            <a:rPr lang="he-IL" sz="1200" kern="1200" dirty="0" err="1">
              <a:solidFill>
                <a:schemeClr val="bg1"/>
              </a:solidFill>
            </a:rPr>
            <a:t>מרווח+מנצל</a:t>
          </a:r>
          <a:r>
            <a:rPr lang="he-IL" sz="1200" kern="1200" dirty="0">
              <a:solidFill>
                <a:schemeClr val="bg1"/>
              </a:solidFill>
            </a:rPr>
            <a:t> הזדמנויות בתאריכים ובלתי מתוכננות + </a:t>
          </a:r>
          <a:r>
            <a:rPr lang="he-IL" sz="1200" kern="1200" dirty="0" err="1">
              <a:solidFill>
                <a:schemeClr val="bg1"/>
              </a:solidFill>
            </a:rPr>
            <a:t>פקמ</a:t>
          </a:r>
          <a:r>
            <a:rPr lang="he-IL" sz="1200" kern="1200" dirty="0">
              <a:solidFill>
                <a:schemeClr val="bg1"/>
              </a:solidFill>
            </a:rPr>
            <a:t> מנהלות</a:t>
          </a:r>
        </a:p>
      </dsp:txBody>
      <dsp:txXfrm>
        <a:off x="4327347" y="2198673"/>
        <a:ext cx="1397316" cy="818029"/>
      </dsp:txXfrm>
    </dsp:sp>
    <dsp:sp modelId="{AD74EFB7-EC9B-4038-9C23-94BBE3AE7A45}">
      <dsp:nvSpPr>
        <dsp:cNvPr id="0" name=""/>
        <dsp:cNvSpPr/>
      </dsp:nvSpPr>
      <dsp:spPr>
        <a:xfrm rot="5400000">
          <a:off x="4054875" y="3950496"/>
          <a:ext cx="1079746" cy="130339"/>
        </a:xfrm>
        <a:prstGeom prst="rect">
          <a:avLst/>
        </a:prstGeom>
        <a:solidFill>
          <a:schemeClr val="accent5">
            <a:hueOff val="10092148"/>
            <a:satOff val="-19163"/>
            <a:lumOff val="19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24D3D1-9068-4A2F-B9D8-34672DF1E4FE}">
      <dsp:nvSpPr>
        <dsp:cNvPr id="0" name=""/>
        <dsp:cNvSpPr/>
      </dsp:nvSpPr>
      <dsp:spPr>
        <a:xfrm>
          <a:off x="4301897" y="3259385"/>
          <a:ext cx="1448216" cy="868929"/>
        </a:xfrm>
        <a:prstGeom prst="roundRect">
          <a:avLst>
            <a:gd name="adj" fmla="val 10000"/>
          </a:avLst>
        </a:prstGeom>
        <a:solidFill>
          <a:schemeClr val="accent5">
            <a:hueOff val="9560982"/>
            <a:satOff val="-18155"/>
            <a:lumOff val="18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אפקטיביות למידה (לו"ז...)</a:t>
          </a:r>
          <a:br>
            <a:rPr lang="en-US" sz="1200" kern="1200" dirty="0">
              <a:solidFill>
                <a:schemeClr val="bg1"/>
              </a:solidFill>
            </a:rPr>
          </a:br>
          <a:r>
            <a:rPr lang="he-IL" sz="1200" kern="1200" dirty="0">
              <a:solidFill>
                <a:schemeClr val="bg1"/>
              </a:solidFill>
            </a:rPr>
            <a:t>למידה א-פורמאלית</a:t>
          </a:r>
        </a:p>
      </dsp:txBody>
      <dsp:txXfrm>
        <a:off x="4327347" y="3284835"/>
        <a:ext cx="1397316" cy="818029"/>
      </dsp:txXfrm>
    </dsp:sp>
    <dsp:sp modelId="{92CDFA01-71A0-42F6-881B-236D8DCE6C86}">
      <dsp:nvSpPr>
        <dsp:cNvPr id="0" name=""/>
        <dsp:cNvSpPr/>
      </dsp:nvSpPr>
      <dsp:spPr>
        <a:xfrm>
          <a:off x="4597956" y="4493577"/>
          <a:ext cx="1919711" cy="130339"/>
        </a:xfrm>
        <a:prstGeom prst="rect">
          <a:avLst/>
        </a:prstGeom>
        <a:solidFill>
          <a:schemeClr val="accent5">
            <a:hueOff val="10868467"/>
            <a:satOff val="-20638"/>
            <a:lumOff val="213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4A1F33-0821-4806-A03E-0AD0C250CBB8}">
      <dsp:nvSpPr>
        <dsp:cNvPr id="0" name=""/>
        <dsp:cNvSpPr/>
      </dsp:nvSpPr>
      <dsp:spPr>
        <a:xfrm>
          <a:off x="4301897" y="4345548"/>
          <a:ext cx="1448216" cy="868929"/>
        </a:xfrm>
        <a:prstGeom prst="roundRect">
          <a:avLst>
            <a:gd name="adj" fmla="val 10000"/>
          </a:avLst>
        </a:prstGeom>
        <a:solidFill>
          <a:schemeClr val="accent5">
            <a:hueOff val="10296443"/>
            <a:satOff val="-19551"/>
            <a:lumOff val="20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en-US" sz="1200" kern="1200" dirty="0">
              <a:solidFill>
                <a:schemeClr val="bg1"/>
              </a:solidFill>
            </a:rPr>
            <a:t>Plan B</a:t>
          </a:r>
        </a:p>
        <a:p>
          <a:pPr marL="0" lvl="0" indent="0" algn="ctr" defTabSz="533400" rtl="1">
            <a:lnSpc>
              <a:spcPct val="90000"/>
            </a:lnSpc>
            <a:spcBef>
              <a:spcPct val="0"/>
            </a:spcBef>
            <a:spcAft>
              <a:spcPct val="35000"/>
            </a:spcAft>
            <a:buNone/>
          </a:pPr>
          <a:r>
            <a:rPr lang="he-IL" sz="1200" kern="1200" dirty="0" err="1">
              <a:solidFill>
                <a:schemeClr val="bg1"/>
              </a:solidFill>
            </a:rPr>
            <a:t>מז"א</a:t>
          </a:r>
          <a:r>
            <a:rPr lang="he-IL" sz="1200" kern="1200" dirty="0">
              <a:solidFill>
                <a:schemeClr val="bg1"/>
              </a:solidFill>
            </a:rPr>
            <a:t>, תקלות</a:t>
          </a:r>
        </a:p>
      </dsp:txBody>
      <dsp:txXfrm>
        <a:off x="4327347" y="4370998"/>
        <a:ext cx="1397316" cy="818029"/>
      </dsp:txXfrm>
    </dsp:sp>
    <dsp:sp modelId="{C0F2D2A4-1B87-48A5-9EBE-A908802CD910}">
      <dsp:nvSpPr>
        <dsp:cNvPr id="0" name=""/>
        <dsp:cNvSpPr/>
      </dsp:nvSpPr>
      <dsp:spPr>
        <a:xfrm rot="16200000">
          <a:off x="5981003" y="3950496"/>
          <a:ext cx="1079746" cy="130339"/>
        </a:xfrm>
        <a:prstGeom prst="rect">
          <a:avLst/>
        </a:prstGeom>
        <a:solidFill>
          <a:schemeClr val="accent5">
            <a:hueOff val="11644785"/>
            <a:satOff val="-22112"/>
            <a:lumOff val="22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AFE026-79D9-4B10-B2EC-00D9D1A9AAE1}">
      <dsp:nvSpPr>
        <dsp:cNvPr id="0" name=""/>
        <dsp:cNvSpPr/>
      </dsp:nvSpPr>
      <dsp:spPr>
        <a:xfrm>
          <a:off x="6228025" y="4345548"/>
          <a:ext cx="1448216" cy="868929"/>
        </a:xfrm>
        <a:prstGeom prst="roundRect">
          <a:avLst>
            <a:gd name="adj" fmla="val 10000"/>
          </a:avLst>
        </a:prstGeom>
        <a:solidFill>
          <a:schemeClr val="accent5">
            <a:hueOff val="11031903"/>
            <a:satOff val="-20948"/>
            <a:lumOff val="21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זמני עיבוד אפקטיביים</a:t>
          </a:r>
        </a:p>
      </dsp:txBody>
      <dsp:txXfrm>
        <a:off x="6253475" y="4370998"/>
        <a:ext cx="1397316" cy="818029"/>
      </dsp:txXfrm>
    </dsp:sp>
    <dsp:sp modelId="{72332520-BD57-4755-B7B1-DC9C3CB5EF17}">
      <dsp:nvSpPr>
        <dsp:cNvPr id="0" name=""/>
        <dsp:cNvSpPr/>
      </dsp:nvSpPr>
      <dsp:spPr>
        <a:xfrm rot="16200000">
          <a:off x="5981003" y="2864334"/>
          <a:ext cx="1079746" cy="130339"/>
        </a:xfrm>
        <a:prstGeom prst="rect">
          <a:avLst/>
        </a:prstGeom>
        <a:solidFill>
          <a:schemeClr val="accent5">
            <a:hueOff val="12421105"/>
            <a:satOff val="-23586"/>
            <a:lumOff val="244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9D41B7-4C24-4C3F-A536-934A237627AD}">
      <dsp:nvSpPr>
        <dsp:cNvPr id="0" name=""/>
        <dsp:cNvSpPr/>
      </dsp:nvSpPr>
      <dsp:spPr>
        <a:xfrm>
          <a:off x="6228025" y="3259385"/>
          <a:ext cx="1448216" cy="868929"/>
        </a:xfrm>
        <a:prstGeom prst="roundRect">
          <a:avLst>
            <a:gd name="adj" fmla="val 10000"/>
          </a:avLst>
        </a:prstGeom>
        <a:solidFill>
          <a:schemeClr val="accent5">
            <a:hueOff val="11767363"/>
            <a:satOff val="-22344"/>
            <a:lumOff val="23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חומרי קריאה לא קריעה</a:t>
          </a:r>
        </a:p>
      </dsp:txBody>
      <dsp:txXfrm>
        <a:off x="6253475" y="3284835"/>
        <a:ext cx="1397316" cy="818029"/>
      </dsp:txXfrm>
    </dsp:sp>
    <dsp:sp modelId="{6E85BE9D-4283-4D54-BEBF-A85DD1B33CA5}">
      <dsp:nvSpPr>
        <dsp:cNvPr id="0" name=""/>
        <dsp:cNvSpPr/>
      </dsp:nvSpPr>
      <dsp:spPr>
        <a:xfrm rot="16200000">
          <a:off x="5981003" y="1778172"/>
          <a:ext cx="1079746" cy="130339"/>
        </a:xfrm>
        <a:prstGeom prst="rect">
          <a:avLst/>
        </a:prstGeom>
        <a:solidFill>
          <a:schemeClr val="accent5">
            <a:hueOff val="13197424"/>
            <a:satOff val="-25060"/>
            <a:lumOff val="25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59583A-4BAF-4099-AF49-A0F872B79512}">
      <dsp:nvSpPr>
        <dsp:cNvPr id="0" name=""/>
        <dsp:cNvSpPr/>
      </dsp:nvSpPr>
      <dsp:spPr>
        <a:xfrm>
          <a:off x="6228025" y="2173223"/>
          <a:ext cx="1448216" cy="868929"/>
        </a:xfrm>
        <a:prstGeom prst="roundRect">
          <a:avLst>
            <a:gd name="adj" fmla="val 10000"/>
          </a:avLst>
        </a:prstGeom>
        <a:solidFill>
          <a:schemeClr val="accent5">
            <a:hueOff val="12502822"/>
            <a:satOff val="-23741"/>
            <a:lumOff val="24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תוכנית לבינלאומיים </a:t>
          </a:r>
          <a:br>
            <a:rPr lang="en-US" sz="1200" kern="1200" dirty="0">
              <a:solidFill>
                <a:schemeClr val="bg1"/>
              </a:solidFill>
            </a:rPr>
          </a:br>
          <a:r>
            <a:rPr lang="he-IL" sz="1200" kern="1200" dirty="0">
              <a:solidFill>
                <a:schemeClr val="bg1"/>
              </a:solidFill>
            </a:rPr>
            <a:t>(</a:t>
          </a:r>
          <a:r>
            <a:rPr lang="en-US" sz="1200" kern="1200" dirty="0">
              <a:solidFill>
                <a:schemeClr val="bg1"/>
              </a:solidFill>
            </a:rPr>
            <a:t>suitability</a:t>
          </a:r>
          <a:r>
            <a:rPr lang="he-IL" sz="1200" kern="1200" dirty="0">
              <a:solidFill>
                <a:schemeClr val="bg1"/>
              </a:solidFill>
            </a:rPr>
            <a:t>)</a:t>
          </a:r>
        </a:p>
      </dsp:txBody>
      <dsp:txXfrm>
        <a:off x="6253475" y="2198673"/>
        <a:ext cx="1397316" cy="818029"/>
      </dsp:txXfrm>
    </dsp:sp>
    <dsp:sp modelId="{0DE07546-5B84-4125-8E76-CBB056BCA141}">
      <dsp:nvSpPr>
        <dsp:cNvPr id="0" name=""/>
        <dsp:cNvSpPr/>
      </dsp:nvSpPr>
      <dsp:spPr>
        <a:xfrm rot="16200000">
          <a:off x="5981003" y="692009"/>
          <a:ext cx="1079746" cy="130339"/>
        </a:xfrm>
        <a:prstGeom prst="rect">
          <a:avLst/>
        </a:prstGeom>
        <a:solidFill>
          <a:schemeClr val="accent5">
            <a:hueOff val="13973743"/>
            <a:satOff val="-26534"/>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06A583-6114-427D-9A13-2AC5B0994FFB}">
      <dsp:nvSpPr>
        <dsp:cNvPr id="0" name=""/>
        <dsp:cNvSpPr/>
      </dsp:nvSpPr>
      <dsp:spPr>
        <a:xfrm>
          <a:off x="6228025" y="1087061"/>
          <a:ext cx="1448216" cy="868929"/>
        </a:xfrm>
        <a:prstGeom prst="roundRect">
          <a:avLst>
            <a:gd name="adj" fmla="val 10000"/>
          </a:avLst>
        </a:prstGeom>
        <a:solidFill>
          <a:schemeClr val="accent5">
            <a:hueOff val="13238284"/>
            <a:satOff val="-25137"/>
            <a:lumOff val="26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הנאה, רמה גבוהה</a:t>
          </a:r>
          <a:br>
            <a:rPr lang="en-US" sz="1200" kern="1200" dirty="0">
              <a:solidFill>
                <a:schemeClr val="bg1"/>
              </a:solidFill>
            </a:rPr>
          </a:br>
          <a:r>
            <a:rPr lang="he-IL" sz="1200" kern="1200" dirty="0">
              <a:solidFill>
                <a:schemeClr val="bg1"/>
              </a:solidFill>
            </a:rPr>
            <a:t>"סוכריות </a:t>
          </a:r>
          <a:r>
            <a:rPr lang="he-IL" sz="1200" kern="1200" dirty="0" err="1">
              <a:solidFill>
                <a:schemeClr val="bg1"/>
              </a:solidFill>
            </a:rPr>
            <a:t>מבל</a:t>
          </a:r>
          <a:r>
            <a:rPr lang="he-IL" sz="1200" kern="1200" dirty="0">
              <a:solidFill>
                <a:schemeClr val="bg1"/>
              </a:solidFill>
            </a:rPr>
            <a:t>"</a:t>
          </a:r>
          <a:br>
            <a:rPr lang="en-US" sz="1200" kern="1200" dirty="0">
              <a:solidFill>
                <a:schemeClr val="bg1"/>
              </a:solidFill>
            </a:rPr>
          </a:br>
          <a:r>
            <a:rPr lang="en-US" sz="1200" kern="1200" dirty="0">
              <a:solidFill>
                <a:schemeClr val="bg1"/>
              </a:solidFill>
            </a:rPr>
            <a:t>WOW</a:t>
          </a:r>
          <a:endParaRPr lang="he-IL" sz="1200" kern="1200" dirty="0">
            <a:solidFill>
              <a:schemeClr val="bg1"/>
            </a:solidFill>
          </a:endParaRPr>
        </a:p>
      </dsp:txBody>
      <dsp:txXfrm>
        <a:off x="6253475" y="1112511"/>
        <a:ext cx="1397316" cy="818029"/>
      </dsp:txXfrm>
    </dsp:sp>
    <dsp:sp modelId="{19467B21-E818-4A61-AAC7-D59444D63BF9}">
      <dsp:nvSpPr>
        <dsp:cNvPr id="0" name=""/>
        <dsp:cNvSpPr/>
      </dsp:nvSpPr>
      <dsp:spPr>
        <a:xfrm>
          <a:off x="6228025" y="898"/>
          <a:ext cx="1448216" cy="868929"/>
        </a:xfrm>
        <a:prstGeom prst="roundRect">
          <a:avLst>
            <a:gd name="adj" fmla="val 10000"/>
          </a:avLst>
        </a:prstGeom>
        <a:solidFill>
          <a:schemeClr val="accent5">
            <a:hueOff val="13973743"/>
            <a:satOff val="-26534"/>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1">
            <a:lnSpc>
              <a:spcPct val="90000"/>
            </a:lnSpc>
            <a:spcBef>
              <a:spcPct val="0"/>
            </a:spcBef>
            <a:spcAft>
              <a:spcPct val="35000"/>
            </a:spcAft>
            <a:buNone/>
          </a:pPr>
          <a:r>
            <a:rPr lang="he-IL" sz="1200" kern="1200" dirty="0">
              <a:solidFill>
                <a:schemeClr val="bg1"/>
              </a:solidFill>
            </a:rPr>
            <a:t>תיעוד, תיק סיור מפורט, עזרים, מצגת</a:t>
          </a:r>
        </a:p>
        <a:p>
          <a:pPr marL="0" lvl="0" indent="0" algn="ctr" defTabSz="533400" rtl="1">
            <a:lnSpc>
              <a:spcPct val="90000"/>
            </a:lnSpc>
            <a:spcBef>
              <a:spcPct val="0"/>
            </a:spcBef>
            <a:spcAft>
              <a:spcPct val="35000"/>
            </a:spcAft>
            <a:buNone/>
          </a:pPr>
          <a:r>
            <a:rPr lang="he-IL" sz="1200" kern="1200" dirty="0">
              <a:solidFill>
                <a:schemeClr val="bg1"/>
              </a:solidFill>
            </a:rPr>
            <a:t>תחקיר</a:t>
          </a:r>
        </a:p>
      </dsp:txBody>
      <dsp:txXfrm>
        <a:off x="6253475" y="26348"/>
        <a:ext cx="1397316" cy="818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CA385-0758-49F3-B14D-D922696A070B}">
      <dsp:nvSpPr>
        <dsp:cNvPr id="0" name=""/>
        <dsp:cNvSpPr/>
      </dsp:nvSpPr>
      <dsp:spPr>
        <a:xfrm>
          <a:off x="5804" y="897716"/>
          <a:ext cx="1350262" cy="135026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he-IL" sz="2500" kern="1200"/>
            <a:t>למידת </a:t>
          </a:r>
          <a:r>
            <a:rPr lang="he-IL" sz="2500" kern="1200" dirty="0"/>
            <a:t>צוות מוביל</a:t>
          </a:r>
        </a:p>
      </dsp:txBody>
      <dsp:txXfrm>
        <a:off x="203545" y="1095457"/>
        <a:ext cx="954780" cy="954780"/>
      </dsp:txXfrm>
    </dsp:sp>
    <dsp:sp modelId="{73BAE2BD-636F-4578-8805-BFDBBECE68AE}">
      <dsp:nvSpPr>
        <dsp:cNvPr id="0" name=""/>
        <dsp:cNvSpPr/>
      </dsp:nvSpPr>
      <dsp:spPr>
        <a:xfrm rot="10800000">
          <a:off x="444640" y="2422332"/>
          <a:ext cx="472592" cy="36962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ED2239-C57D-47CB-B898-525E3E9DF27E}">
      <dsp:nvSpPr>
        <dsp:cNvPr id="0" name=""/>
        <dsp:cNvSpPr/>
      </dsp:nvSpPr>
      <dsp:spPr>
        <a:xfrm>
          <a:off x="230623" y="2945390"/>
          <a:ext cx="900625" cy="90062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גיבוש שאלות חקר</a:t>
          </a:r>
        </a:p>
      </dsp:txBody>
      <dsp:txXfrm>
        <a:off x="362516" y="3077283"/>
        <a:ext cx="636839" cy="636839"/>
      </dsp:txXfrm>
    </dsp:sp>
    <dsp:sp modelId="{24595571-627F-4AC6-85A3-92B7711DC737}">
      <dsp:nvSpPr>
        <dsp:cNvPr id="0" name=""/>
        <dsp:cNvSpPr/>
      </dsp:nvSpPr>
      <dsp:spPr>
        <a:xfrm rot="5400000">
          <a:off x="1355389" y="3210889"/>
          <a:ext cx="472592" cy="36962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5B9D63-7C76-45AC-B05B-1A7241DE2071}">
      <dsp:nvSpPr>
        <dsp:cNvPr id="0" name=""/>
        <dsp:cNvSpPr/>
      </dsp:nvSpPr>
      <dsp:spPr>
        <a:xfrm>
          <a:off x="2031199" y="2868049"/>
          <a:ext cx="1645307" cy="105530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שיח מקדים משולב עם הסגל</a:t>
          </a:r>
          <a:r>
            <a:rPr lang="en-US" sz="1600" kern="1200" dirty="0"/>
            <a:t>+</a:t>
          </a:r>
          <a:r>
            <a:rPr lang="he-IL" sz="1600" kern="1200" dirty="0"/>
            <a:t>אקדמי</a:t>
          </a:r>
          <a:br>
            <a:rPr lang="en-US" sz="1600" kern="1200" dirty="0"/>
          </a:br>
          <a:r>
            <a:rPr lang="he-IL" sz="1600" kern="1200" dirty="0"/>
            <a:t>ומנהלה</a:t>
          </a:r>
        </a:p>
      </dsp:txBody>
      <dsp:txXfrm>
        <a:off x="2272149" y="3022595"/>
        <a:ext cx="1163407" cy="746215"/>
      </dsp:txXfrm>
    </dsp:sp>
    <dsp:sp modelId="{AAC94190-0B84-4AEB-9589-76221E5AFF6B}">
      <dsp:nvSpPr>
        <dsp:cNvPr id="0" name=""/>
        <dsp:cNvSpPr/>
      </dsp:nvSpPr>
      <dsp:spPr>
        <a:xfrm>
          <a:off x="2617557" y="2250330"/>
          <a:ext cx="472592" cy="369627"/>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D67614-4CF8-40E9-AFDD-A6547DCA96D7}">
      <dsp:nvSpPr>
        <dsp:cNvPr id="0" name=""/>
        <dsp:cNvSpPr/>
      </dsp:nvSpPr>
      <dsp:spPr>
        <a:xfrm>
          <a:off x="2403540" y="1122535"/>
          <a:ext cx="900625" cy="9006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גיבוש ראשוני של הטעינה</a:t>
          </a:r>
        </a:p>
      </dsp:txBody>
      <dsp:txXfrm>
        <a:off x="2535433" y="1254428"/>
        <a:ext cx="636839" cy="636839"/>
      </dsp:txXfrm>
    </dsp:sp>
    <dsp:sp modelId="{36EEEA05-B926-4D71-B796-F4E4E20E4D9F}">
      <dsp:nvSpPr>
        <dsp:cNvPr id="0" name=""/>
        <dsp:cNvSpPr/>
      </dsp:nvSpPr>
      <dsp:spPr>
        <a:xfrm rot="5400000">
          <a:off x="3730748" y="1388034"/>
          <a:ext cx="472592" cy="369627"/>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E6E69B-7D8A-4A6E-B3BE-CDD2EC5F2B55}">
      <dsp:nvSpPr>
        <dsp:cNvPr id="0" name=""/>
        <dsp:cNvSpPr/>
      </dsp:nvSpPr>
      <dsp:spPr>
        <a:xfrm>
          <a:off x="4609001" y="914293"/>
          <a:ext cx="900625" cy="131711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גיבוש ראשוני של הסיור/ביקור</a:t>
          </a:r>
        </a:p>
      </dsp:txBody>
      <dsp:txXfrm>
        <a:off x="4740894" y="1107179"/>
        <a:ext cx="636839" cy="931338"/>
      </dsp:txXfrm>
    </dsp:sp>
    <dsp:sp modelId="{C68EC79C-C749-4DC8-841D-3A306144039D}">
      <dsp:nvSpPr>
        <dsp:cNvPr id="0" name=""/>
        <dsp:cNvSpPr/>
      </dsp:nvSpPr>
      <dsp:spPr>
        <a:xfrm rot="10800000">
          <a:off x="4823017" y="2414044"/>
          <a:ext cx="472592" cy="369627"/>
        </a:xfrm>
        <a:prstGeom prst="triangl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5644C0-98D9-4CA1-92E2-005545447175}">
      <dsp:nvSpPr>
        <dsp:cNvPr id="0" name=""/>
        <dsp:cNvSpPr/>
      </dsp:nvSpPr>
      <dsp:spPr>
        <a:xfrm>
          <a:off x="4351638" y="2945390"/>
          <a:ext cx="1415350" cy="90062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he-IL" sz="2000" kern="1200" dirty="0"/>
            <a:t>תפקידי משתתפים/צוות</a:t>
          </a:r>
        </a:p>
      </dsp:txBody>
      <dsp:txXfrm>
        <a:off x="4558911" y="3077283"/>
        <a:ext cx="1000804" cy="636839"/>
      </dsp:txXfrm>
    </dsp:sp>
    <dsp:sp modelId="{57205761-067F-42C3-8433-D2188D260784}">
      <dsp:nvSpPr>
        <dsp:cNvPr id="0" name=""/>
        <dsp:cNvSpPr/>
      </dsp:nvSpPr>
      <dsp:spPr>
        <a:xfrm rot="5400000">
          <a:off x="5991129" y="3210889"/>
          <a:ext cx="472592" cy="369627"/>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486D8-C95A-4EB5-9771-B81FBD49737E}">
      <dsp:nvSpPr>
        <dsp:cNvPr id="0" name=""/>
        <dsp:cNvSpPr/>
      </dsp:nvSpPr>
      <dsp:spPr>
        <a:xfrm>
          <a:off x="6666939" y="2945390"/>
          <a:ext cx="900625" cy="90062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אישור </a:t>
          </a:r>
          <a:r>
            <a:rPr lang="he-IL" sz="1600" kern="1200" dirty="0" err="1"/>
            <a:t>תוכניות</a:t>
          </a:r>
          <a:br>
            <a:rPr lang="en-US" sz="1600" kern="1200" dirty="0"/>
          </a:br>
          <a:r>
            <a:rPr lang="he-IL" sz="1600" kern="1200" dirty="0"/>
            <a:t>הנגדה הקשיה</a:t>
          </a:r>
        </a:p>
      </dsp:txBody>
      <dsp:txXfrm>
        <a:off x="6798832" y="3077283"/>
        <a:ext cx="636839" cy="636839"/>
      </dsp:txXfrm>
    </dsp:sp>
    <dsp:sp modelId="{B9E258CB-E310-4F70-809F-EA014990C27A}">
      <dsp:nvSpPr>
        <dsp:cNvPr id="0" name=""/>
        <dsp:cNvSpPr/>
      </dsp:nvSpPr>
      <dsp:spPr>
        <a:xfrm>
          <a:off x="6880956" y="2289000"/>
          <a:ext cx="472592" cy="369627"/>
        </a:xfrm>
        <a:prstGeom prst="triangl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4FDB8-A69C-4830-8727-AA8AC4321464}">
      <dsp:nvSpPr>
        <dsp:cNvPr id="0" name=""/>
        <dsp:cNvSpPr/>
      </dsp:nvSpPr>
      <dsp:spPr>
        <a:xfrm>
          <a:off x="6666939" y="1122535"/>
          <a:ext cx="900625" cy="90062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סינתזה סיכום תוכנית</a:t>
          </a:r>
        </a:p>
      </dsp:txBody>
      <dsp:txXfrm>
        <a:off x="6798832" y="1254428"/>
        <a:ext cx="636839" cy="636839"/>
      </dsp:txXfrm>
    </dsp:sp>
    <dsp:sp modelId="{8394B80E-A4B7-41AF-B18A-0E06BBD4649C}">
      <dsp:nvSpPr>
        <dsp:cNvPr id="0" name=""/>
        <dsp:cNvSpPr/>
      </dsp:nvSpPr>
      <dsp:spPr>
        <a:xfrm rot="5400000">
          <a:off x="7904114" y="1388034"/>
          <a:ext cx="472592" cy="369627"/>
        </a:xfrm>
        <a:prstGeom prst="triangl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C07890-432D-4264-9CB7-3CBF5C19708D}">
      <dsp:nvSpPr>
        <dsp:cNvPr id="0" name=""/>
        <dsp:cNvSpPr/>
      </dsp:nvSpPr>
      <dsp:spPr>
        <a:xfrm>
          <a:off x="8692333" y="1122535"/>
          <a:ext cx="900625" cy="90062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1">
            <a:lnSpc>
              <a:spcPct val="90000"/>
            </a:lnSpc>
            <a:spcBef>
              <a:spcPct val="0"/>
            </a:spcBef>
            <a:spcAft>
              <a:spcPct val="35000"/>
            </a:spcAft>
            <a:buNone/>
          </a:pPr>
          <a:r>
            <a:rPr lang="he-IL" sz="1600" kern="1200" dirty="0"/>
            <a:t>ביצוע</a:t>
          </a:r>
        </a:p>
      </dsp:txBody>
      <dsp:txXfrm>
        <a:off x="8824226" y="1254428"/>
        <a:ext cx="636839" cy="636839"/>
      </dsp:txXfrm>
    </dsp:sp>
    <dsp:sp modelId="{51119641-70EB-4327-AB6C-8A9EC2499A9B}">
      <dsp:nvSpPr>
        <dsp:cNvPr id="0" name=""/>
        <dsp:cNvSpPr/>
      </dsp:nvSpPr>
      <dsp:spPr>
        <a:xfrm rot="10800000">
          <a:off x="8906350" y="2197513"/>
          <a:ext cx="472592" cy="369627"/>
        </a:xfrm>
        <a:prstGeom prst="triangl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ADFBEC-AD75-4771-A7E8-639D459510FB}">
      <dsp:nvSpPr>
        <dsp:cNvPr id="0" name=""/>
        <dsp:cNvSpPr/>
      </dsp:nvSpPr>
      <dsp:spPr>
        <a:xfrm>
          <a:off x="8467515" y="2720572"/>
          <a:ext cx="1350262" cy="135026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rtl="1">
            <a:lnSpc>
              <a:spcPct val="90000"/>
            </a:lnSpc>
            <a:spcBef>
              <a:spcPct val="0"/>
            </a:spcBef>
            <a:spcAft>
              <a:spcPct val="35000"/>
            </a:spcAft>
            <a:buNone/>
          </a:pPr>
          <a:r>
            <a:rPr lang="he-IL" sz="2500" kern="1200" dirty="0"/>
            <a:t>תחקיר</a:t>
          </a:r>
        </a:p>
      </dsp:txBody>
      <dsp:txXfrm>
        <a:off x="8665256" y="2918313"/>
        <a:ext cx="954780" cy="9547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D354-6464-455F-B6B2-1F977FC73C69}">
      <dsp:nvSpPr>
        <dsp:cNvPr id="0" name=""/>
        <dsp:cNvSpPr/>
      </dsp:nvSpPr>
      <dsp:spPr>
        <a:xfrm>
          <a:off x="7141" y="65852"/>
          <a:ext cx="2134631" cy="128077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solidFill>
                <a:schemeClr val="bg1"/>
              </a:solidFill>
            </a:rPr>
            <a:t>עיצוב חקירה באופן עצמאי</a:t>
          </a:r>
        </a:p>
      </dsp:txBody>
      <dsp:txXfrm>
        <a:off x="44654" y="103365"/>
        <a:ext cx="2059605" cy="1205752"/>
      </dsp:txXfrm>
    </dsp:sp>
    <dsp:sp modelId="{0E0FEA45-A23A-4090-BD95-ED77A476C35D}">
      <dsp:nvSpPr>
        <dsp:cNvPr id="0" name=""/>
        <dsp:cNvSpPr/>
      </dsp:nvSpPr>
      <dsp:spPr>
        <a:xfrm>
          <a:off x="2355236" y="441547"/>
          <a:ext cx="452541" cy="52938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solidFill>
              <a:schemeClr val="bg1"/>
            </a:solidFill>
          </a:endParaRPr>
        </a:p>
      </dsp:txBody>
      <dsp:txXfrm>
        <a:off x="2355236" y="547425"/>
        <a:ext cx="316779" cy="317632"/>
      </dsp:txXfrm>
    </dsp:sp>
    <dsp:sp modelId="{DAEB003D-D4B1-45FE-94BC-D7DA1CC97BED}">
      <dsp:nvSpPr>
        <dsp:cNvPr id="0" name=""/>
        <dsp:cNvSpPr/>
      </dsp:nvSpPr>
      <dsp:spPr>
        <a:xfrm>
          <a:off x="2995625" y="65852"/>
          <a:ext cx="2134631" cy="128077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solidFill>
                <a:schemeClr val="bg1"/>
              </a:solidFill>
            </a:rPr>
            <a:t>הגדרת הבעיה לחקירה כאימון</a:t>
          </a:r>
        </a:p>
      </dsp:txBody>
      <dsp:txXfrm>
        <a:off x="3033138" y="103365"/>
        <a:ext cx="2059605" cy="1205752"/>
      </dsp:txXfrm>
    </dsp:sp>
    <dsp:sp modelId="{6FA412CA-0519-421E-A847-5B69D5E93EC6}">
      <dsp:nvSpPr>
        <dsp:cNvPr id="0" name=""/>
        <dsp:cNvSpPr/>
      </dsp:nvSpPr>
      <dsp:spPr>
        <a:xfrm>
          <a:off x="5343720" y="441547"/>
          <a:ext cx="452541" cy="52938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rtl="1">
            <a:lnSpc>
              <a:spcPct val="90000"/>
            </a:lnSpc>
            <a:spcBef>
              <a:spcPct val="0"/>
            </a:spcBef>
            <a:spcAft>
              <a:spcPct val="35000"/>
            </a:spcAft>
            <a:buNone/>
          </a:pPr>
          <a:endParaRPr lang="he-IL" sz="2200" kern="1200">
            <a:solidFill>
              <a:schemeClr val="bg1"/>
            </a:solidFill>
          </a:endParaRPr>
        </a:p>
      </dsp:txBody>
      <dsp:txXfrm>
        <a:off x="5343720" y="547425"/>
        <a:ext cx="316779" cy="317632"/>
      </dsp:txXfrm>
    </dsp:sp>
    <dsp:sp modelId="{33DD14AA-FC3A-4470-8734-8730136E978D}">
      <dsp:nvSpPr>
        <dsp:cNvPr id="0" name=""/>
        <dsp:cNvSpPr/>
      </dsp:nvSpPr>
      <dsp:spPr>
        <a:xfrm>
          <a:off x="5984109" y="65852"/>
          <a:ext cx="2134631" cy="128077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he-IL" sz="2700" kern="1200" dirty="0">
              <a:solidFill>
                <a:schemeClr val="bg1"/>
              </a:solidFill>
            </a:rPr>
            <a:t>למידה בקבוצה מצומצמת</a:t>
          </a:r>
        </a:p>
      </dsp:txBody>
      <dsp:txXfrm>
        <a:off x="6021622" y="103365"/>
        <a:ext cx="2059605" cy="12057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D354-6464-455F-B6B2-1F977FC73C69}">
      <dsp:nvSpPr>
        <dsp:cNvPr id="0" name=""/>
        <dsp:cNvSpPr/>
      </dsp:nvSpPr>
      <dsp:spPr>
        <a:xfrm>
          <a:off x="7141" y="65852"/>
          <a:ext cx="2134631" cy="128077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err="1">
              <a:solidFill>
                <a:schemeClr val="bg1"/>
              </a:solidFill>
            </a:rPr>
            <a:t>דיבייט</a:t>
          </a:r>
          <a:r>
            <a:rPr lang="he-IL" sz="2100" kern="1200" dirty="0">
              <a:solidFill>
                <a:schemeClr val="bg1"/>
              </a:solidFill>
            </a:rPr>
            <a:t>, רפליקציה</a:t>
          </a:r>
          <a:br>
            <a:rPr lang="en-US" sz="2100" kern="1200" dirty="0">
              <a:solidFill>
                <a:schemeClr val="bg1"/>
              </a:solidFill>
            </a:rPr>
          </a:br>
          <a:r>
            <a:rPr lang="he-IL" sz="2100" kern="1200" dirty="0">
              <a:solidFill>
                <a:schemeClr val="bg1"/>
              </a:solidFill>
            </a:rPr>
            <a:t>שיח</a:t>
          </a:r>
        </a:p>
      </dsp:txBody>
      <dsp:txXfrm>
        <a:off x="44654" y="103365"/>
        <a:ext cx="2059605" cy="1205752"/>
      </dsp:txXfrm>
    </dsp:sp>
    <dsp:sp modelId="{0E0FEA45-A23A-4090-BD95-ED77A476C35D}">
      <dsp:nvSpPr>
        <dsp:cNvPr id="0" name=""/>
        <dsp:cNvSpPr/>
      </dsp:nvSpPr>
      <dsp:spPr>
        <a:xfrm>
          <a:off x="2355236" y="441547"/>
          <a:ext cx="452541" cy="52938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solidFill>
              <a:schemeClr val="bg1"/>
            </a:solidFill>
          </a:endParaRPr>
        </a:p>
      </dsp:txBody>
      <dsp:txXfrm>
        <a:off x="2355236" y="547425"/>
        <a:ext cx="316779" cy="317632"/>
      </dsp:txXfrm>
    </dsp:sp>
    <dsp:sp modelId="{DAEB003D-D4B1-45FE-94BC-D7DA1CC97BED}">
      <dsp:nvSpPr>
        <dsp:cNvPr id="0" name=""/>
        <dsp:cNvSpPr/>
      </dsp:nvSpPr>
      <dsp:spPr>
        <a:xfrm>
          <a:off x="2995625" y="65852"/>
          <a:ext cx="2134631" cy="1280778"/>
        </a:xfrm>
        <a:prstGeom prst="roundRect">
          <a:avLst>
            <a:gd name="adj" fmla="val 10000"/>
          </a:avLst>
        </a:prstGeom>
        <a:solidFill>
          <a:schemeClr val="accent5">
            <a:hueOff val="6986872"/>
            <a:satOff val="-13267"/>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solidFill>
                <a:schemeClr val="bg1"/>
              </a:solidFill>
            </a:rPr>
            <a:t>ניתוח מקרה/</a:t>
          </a:r>
          <a:r>
            <a:rPr lang="he-IL" sz="2100" kern="1200" dirty="0" err="1">
              <a:solidFill>
                <a:schemeClr val="bg1"/>
              </a:solidFill>
            </a:rPr>
            <a:t>ארוע</a:t>
          </a:r>
          <a:br>
            <a:rPr lang="en-US" sz="2100" kern="1200" dirty="0">
              <a:solidFill>
                <a:schemeClr val="bg1"/>
              </a:solidFill>
            </a:rPr>
          </a:br>
          <a:r>
            <a:rPr lang="he-IL" sz="2100" kern="1200" dirty="0">
              <a:solidFill>
                <a:schemeClr val="bg1"/>
              </a:solidFill>
            </a:rPr>
            <a:t>טעינה מבוססת חקירה</a:t>
          </a:r>
        </a:p>
      </dsp:txBody>
      <dsp:txXfrm>
        <a:off x="3033138" y="103365"/>
        <a:ext cx="2059605" cy="1205752"/>
      </dsp:txXfrm>
    </dsp:sp>
    <dsp:sp modelId="{6FA412CA-0519-421E-A847-5B69D5E93EC6}">
      <dsp:nvSpPr>
        <dsp:cNvPr id="0" name=""/>
        <dsp:cNvSpPr/>
      </dsp:nvSpPr>
      <dsp:spPr>
        <a:xfrm rot="7070">
          <a:off x="5345505" y="444654"/>
          <a:ext cx="456328" cy="529388"/>
        </a:xfrm>
        <a:prstGeom prst="rightArrow">
          <a:avLst>
            <a:gd name="adj1" fmla="val 60000"/>
            <a:gd name="adj2" fmla="val 50000"/>
          </a:avLst>
        </a:prstGeom>
        <a:solidFill>
          <a:schemeClr val="accent5">
            <a:hueOff val="13973743"/>
            <a:satOff val="-26534"/>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rtl="1">
            <a:lnSpc>
              <a:spcPct val="90000"/>
            </a:lnSpc>
            <a:spcBef>
              <a:spcPct val="0"/>
            </a:spcBef>
            <a:spcAft>
              <a:spcPct val="35000"/>
            </a:spcAft>
            <a:buNone/>
          </a:pPr>
          <a:endParaRPr lang="he-IL" sz="1700" kern="1200">
            <a:solidFill>
              <a:schemeClr val="bg1"/>
            </a:solidFill>
          </a:endParaRPr>
        </a:p>
      </dsp:txBody>
      <dsp:txXfrm>
        <a:off x="5345505" y="550391"/>
        <a:ext cx="319430" cy="317632"/>
      </dsp:txXfrm>
    </dsp:sp>
    <dsp:sp modelId="{33DD14AA-FC3A-4470-8734-8730136E978D}">
      <dsp:nvSpPr>
        <dsp:cNvPr id="0" name=""/>
        <dsp:cNvSpPr/>
      </dsp:nvSpPr>
      <dsp:spPr>
        <a:xfrm>
          <a:off x="5991251" y="72013"/>
          <a:ext cx="2134631" cy="1280778"/>
        </a:xfrm>
        <a:prstGeom prst="roundRect">
          <a:avLst>
            <a:gd name="adj" fmla="val 10000"/>
          </a:avLst>
        </a:prstGeom>
        <a:solidFill>
          <a:schemeClr val="accent5">
            <a:hueOff val="13973743"/>
            <a:satOff val="-26534"/>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1">
            <a:lnSpc>
              <a:spcPct val="90000"/>
            </a:lnSpc>
            <a:spcBef>
              <a:spcPct val="0"/>
            </a:spcBef>
            <a:spcAft>
              <a:spcPct val="35000"/>
            </a:spcAft>
            <a:buNone/>
          </a:pPr>
          <a:r>
            <a:rPr lang="he-IL" sz="2100" kern="1200" dirty="0">
              <a:solidFill>
                <a:schemeClr val="bg1"/>
              </a:solidFill>
            </a:rPr>
            <a:t>תרגול סימולציה</a:t>
          </a:r>
        </a:p>
      </dsp:txBody>
      <dsp:txXfrm>
        <a:off x="6028764" y="109526"/>
        <a:ext cx="2059605" cy="12057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D354-6464-455F-B6B2-1F977FC73C69}">
      <dsp:nvSpPr>
        <dsp:cNvPr id="0" name=""/>
        <dsp:cNvSpPr/>
      </dsp:nvSpPr>
      <dsp:spPr>
        <a:xfrm>
          <a:off x="7141" y="0"/>
          <a:ext cx="2134631" cy="14124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bg1"/>
              </a:solidFill>
            </a:rPr>
            <a:t>ביצוע השוואה</a:t>
          </a:r>
          <a:br>
            <a:rPr lang="en-US" sz="1700" kern="1200" dirty="0">
              <a:solidFill>
                <a:schemeClr val="bg1"/>
              </a:solidFill>
            </a:rPr>
          </a:br>
          <a:r>
            <a:rPr lang="he-IL" sz="1700" kern="1200" dirty="0">
              <a:solidFill>
                <a:schemeClr val="bg1"/>
              </a:solidFill>
            </a:rPr>
            <a:t>הנגדה</a:t>
          </a:r>
          <a:br>
            <a:rPr lang="en-US" sz="1700" kern="1200" dirty="0">
              <a:solidFill>
                <a:schemeClr val="bg1"/>
              </a:solidFill>
            </a:rPr>
          </a:br>
          <a:r>
            <a:rPr lang="he-IL" sz="1700" kern="1200" dirty="0">
              <a:solidFill>
                <a:schemeClr val="bg1"/>
              </a:solidFill>
            </a:rPr>
            <a:t>ניתוח</a:t>
          </a:r>
          <a:br>
            <a:rPr lang="en-US" sz="1700" kern="1200" dirty="0">
              <a:solidFill>
                <a:schemeClr val="bg1"/>
              </a:solidFill>
            </a:rPr>
          </a:br>
          <a:r>
            <a:rPr lang="he-IL" sz="1700" kern="1200" dirty="0">
              <a:solidFill>
                <a:schemeClr val="bg1"/>
              </a:solidFill>
            </a:rPr>
            <a:t>זיקוק</a:t>
          </a:r>
        </a:p>
        <a:p>
          <a:pPr marL="0" lvl="0" indent="0" algn="ctr" defTabSz="755650" rtl="1">
            <a:lnSpc>
              <a:spcPct val="90000"/>
            </a:lnSpc>
            <a:spcBef>
              <a:spcPct val="0"/>
            </a:spcBef>
            <a:spcAft>
              <a:spcPct val="35000"/>
            </a:spcAft>
            <a:buNone/>
          </a:pPr>
          <a:endParaRPr lang="he-IL" sz="1700" kern="1200" dirty="0">
            <a:solidFill>
              <a:schemeClr val="bg1"/>
            </a:solidFill>
          </a:endParaRPr>
        </a:p>
      </dsp:txBody>
      <dsp:txXfrm>
        <a:off x="48511" y="41370"/>
        <a:ext cx="2051891" cy="1329744"/>
      </dsp:txXfrm>
    </dsp:sp>
    <dsp:sp modelId="{0E0FEA45-A23A-4090-BD95-ED77A476C35D}">
      <dsp:nvSpPr>
        <dsp:cNvPr id="0" name=""/>
        <dsp:cNvSpPr/>
      </dsp:nvSpPr>
      <dsp:spPr>
        <a:xfrm>
          <a:off x="2355236" y="441547"/>
          <a:ext cx="452541" cy="5293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solidFill>
              <a:schemeClr val="bg1"/>
            </a:solidFill>
          </a:endParaRPr>
        </a:p>
      </dsp:txBody>
      <dsp:txXfrm>
        <a:off x="2355236" y="547425"/>
        <a:ext cx="316779" cy="317632"/>
      </dsp:txXfrm>
    </dsp:sp>
    <dsp:sp modelId="{DAEB003D-D4B1-45FE-94BC-D7DA1CC97BED}">
      <dsp:nvSpPr>
        <dsp:cNvPr id="0" name=""/>
        <dsp:cNvSpPr/>
      </dsp:nvSpPr>
      <dsp:spPr>
        <a:xfrm>
          <a:off x="2995625" y="0"/>
          <a:ext cx="2134631" cy="1412484"/>
        </a:xfrm>
        <a:prstGeom prst="roundRect">
          <a:avLst>
            <a:gd name="adj" fmla="val 10000"/>
          </a:avLst>
        </a:prstGeom>
        <a:solidFill>
          <a:schemeClr val="accent4">
            <a:hueOff val="-899991"/>
            <a:satOff val="-479"/>
            <a:lumOff val="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kern="1200" dirty="0">
              <a:solidFill>
                <a:schemeClr val="bg1"/>
              </a:solidFill>
            </a:rPr>
            <a:t>הרצאות </a:t>
          </a:r>
          <a:r>
            <a:rPr lang="en-US" sz="1700" kern="1200" dirty="0">
              <a:solidFill>
                <a:schemeClr val="bg1"/>
              </a:solidFill>
            </a:rPr>
            <a:t>TED</a:t>
          </a:r>
          <a:br>
            <a:rPr lang="en-US" sz="1700" kern="1200" dirty="0">
              <a:solidFill>
                <a:schemeClr val="bg1"/>
              </a:solidFill>
            </a:rPr>
          </a:br>
          <a:r>
            <a:rPr lang="he-IL" sz="1700" kern="1200" dirty="0">
              <a:solidFill>
                <a:schemeClr val="bg1"/>
              </a:solidFill>
            </a:rPr>
            <a:t>קצר וממוקד </a:t>
          </a:r>
        </a:p>
        <a:p>
          <a:pPr marL="0" lvl="0" indent="0" algn="ctr" defTabSz="755650" rtl="1">
            <a:lnSpc>
              <a:spcPct val="90000"/>
            </a:lnSpc>
            <a:spcBef>
              <a:spcPct val="0"/>
            </a:spcBef>
            <a:spcAft>
              <a:spcPct val="35000"/>
            </a:spcAft>
            <a:buNone/>
          </a:pPr>
          <a:br>
            <a:rPr lang="en-US" sz="1700" kern="1200" dirty="0">
              <a:solidFill>
                <a:schemeClr val="bg1"/>
              </a:solidFill>
            </a:rPr>
          </a:br>
          <a:endParaRPr lang="he-IL" sz="1700" kern="1200" dirty="0">
            <a:solidFill>
              <a:schemeClr val="bg1"/>
            </a:solidFill>
          </a:endParaRPr>
        </a:p>
      </dsp:txBody>
      <dsp:txXfrm>
        <a:off x="3036995" y="41370"/>
        <a:ext cx="2051891" cy="1329744"/>
      </dsp:txXfrm>
    </dsp:sp>
    <dsp:sp modelId="{6FA412CA-0519-421E-A847-5B69D5E93EC6}">
      <dsp:nvSpPr>
        <dsp:cNvPr id="0" name=""/>
        <dsp:cNvSpPr/>
      </dsp:nvSpPr>
      <dsp:spPr>
        <a:xfrm>
          <a:off x="5345505" y="441547"/>
          <a:ext cx="456327" cy="529388"/>
        </a:xfrm>
        <a:prstGeom prst="rightArrow">
          <a:avLst>
            <a:gd name="adj1" fmla="val 60000"/>
            <a:gd name="adj2" fmla="val 50000"/>
          </a:avLst>
        </a:prstGeom>
        <a:solidFill>
          <a:schemeClr val="accent4">
            <a:hueOff val="-1799982"/>
            <a:satOff val="-959"/>
            <a:lumOff val="666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rtl="1">
            <a:lnSpc>
              <a:spcPct val="90000"/>
            </a:lnSpc>
            <a:spcBef>
              <a:spcPct val="0"/>
            </a:spcBef>
            <a:spcAft>
              <a:spcPct val="35000"/>
            </a:spcAft>
            <a:buNone/>
          </a:pPr>
          <a:endParaRPr lang="he-IL" sz="1400" kern="1200">
            <a:solidFill>
              <a:schemeClr val="bg1"/>
            </a:solidFill>
          </a:endParaRPr>
        </a:p>
      </dsp:txBody>
      <dsp:txXfrm>
        <a:off x="5345505" y="547425"/>
        <a:ext cx="319429" cy="317632"/>
      </dsp:txXfrm>
    </dsp:sp>
    <dsp:sp modelId="{33DD14AA-FC3A-4470-8734-8730136E978D}">
      <dsp:nvSpPr>
        <dsp:cNvPr id="0" name=""/>
        <dsp:cNvSpPr/>
      </dsp:nvSpPr>
      <dsp:spPr>
        <a:xfrm>
          <a:off x="5991251" y="0"/>
          <a:ext cx="2134631" cy="1412484"/>
        </a:xfrm>
        <a:prstGeom prst="roundRect">
          <a:avLst>
            <a:gd name="adj" fmla="val 10000"/>
          </a:avLst>
        </a:prstGeom>
        <a:solidFill>
          <a:schemeClr val="accent4">
            <a:hueOff val="-1799982"/>
            <a:satOff val="-959"/>
            <a:lumOff val="66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kern="1200">
              <a:solidFill>
                <a:schemeClr val="bg1"/>
              </a:solidFill>
            </a:rPr>
            <a:t>תרגול סימולציה</a:t>
          </a:r>
          <a:endParaRPr lang="he-IL" sz="1700" kern="1200" dirty="0">
            <a:solidFill>
              <a:schemeClr val="bg1"/>
            </a:solidFill>
          </a:endParaRPr>
        </a:p>
      </dsp:txBody>
      <dsp:txXfrm>
        <a:off x="6032621" y="41370"/>
        <a:ext cx="2051891" cy="13297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BD354-6464-455F-B6B2-1F977FC73C69}">
      <dsp:nvSpPr>
        <dsp:cNvPr id="0" name=""/>
        <dsp:cNvSpPr/>
      </dsp:nvSpPr>
      <dsp:spPr>
        <a:xfrm>
          <a:off x="11102" y="0"/>
          <a:ext cx="2132546" cy="1412484"/>
        </a:xfrm>
        <a:prstGeom prst="roundRect">
          <a:avLst>
            <a:gd name="adj" fmla="val 10000"/>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chemeClr val="bg1"/>
              </a:solidFill>
            </a:rPr>
            <a:t>ביצוע השוואה</a:t>
          </a:r>
          <a:br>
            <a:rPr lang="en-US" sz="1800" kern="1200" dirty="0">
              <a:solidFill>
                <a:schemeClr val="bg1"/>
              </a:solidFill>
            </a:rPr>
          </a:br>
          <a:r>
            <a:rPr lang="he-IL" sz="1800" kern="1200" dirty="0">
              <a:solidFill>
                <a:schemeClr val="bg1"/>
              </a:solidFill>
            </a:rPr>
            <a:t>הנגדה</a:t>
          </a:r>
          <a:br>
            <a:rPr lang="en-US" sz="1800" kern="1200" dirty="0">
              <a:solidFill>
                <a:schemeClr val="bg1"/>
              </a:solidFill>
            </a:rPr>
          </a:br>
          <a:r>
            <a:rPr lang="he-IL" sz="1800" kern="1200" dirty="0">
              <a:solidFill>
                <a:schemeClr val="bg1"/>
              </a:solidFill>
            </a:rPr>
            <a:t>ניתוח</a:t>
          </a:r>
          <a:br>
            <a:rPr lang="en-US" sz="1800" kern="1200" dirty="0">
              <a:solidFill>
                <a:schemeClr val="bg1"/>
              </a:solidFill>
            </a:rPr>
          </a:br>
          <a:r>
            <a:rPr lang="he-IL" sz="1800" kern="1200" dirty="0">
              <a:solidFill>
                <a:schemeClr val="bg1"/>
              </a:solidFill>
            </a:rPr>
            <a:t>זיקוק</a:t>
          </a:r>
        </a:p>
        <a:p>
          <a:pPr marL="0" lvl="0" indent="0" algn="ctr" defTabSz="800100" rtl="1">
            <a:lnSpc>
              <a:spcPct val="90000"/>
            </a:lnSpc>
            <a:spcBef>
              <a:spcPct val="0"/>
            </a:spcBef>
            <a:spcAft>
              <a:spcPct val="35000"/>
            </a:spcAft>
            <a:buNone/>
          </a:pPr>
          <a:endParaRPr lang="he-IL" sz="1800" kern="1200" dirty="0">
            <a:solidFill>
              <a:schemeClr val="bg1"/>
            </a:solidFill>
          </a:endParaRPr>
        </a:p>
      </dsp:txBody>
      <dsp:txXfrm>
        <a:off x="52472" y="41370"/>
        <a:ext cx="2049806" cy="1329744"/>
      </dsp:txXfrm>
    </dsp:sp>
    <dsp:sp modelId="{0E0FEA45-A23A-4090-BD95-ED77A476C35D}">
      <dsp:nvSpPr>
        <dsp:cNvPr id="0" name=""/>
        <dsp:cNvSpPr/>
      </dsp:nvSpPr>
      <dsp:spPr>
        <a:xfrm>
          <a:off x="2356904" y="441806"/>
          <a:ext cx="452099" cy="528871"/>
        </a:xfrm>
        <a:prstGeom prst="rightArrow">
          <a:avLst>
            <a:gd name="adj1" fmla="val 60000"/>
            <a:gd name="adj2" fmla="val 50000"/>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rtl="1">
            <a:lnSpc>
              <a:spcPct val="90000"/>
            </a:lnSpc>
            <a:spcBef>
              <a:spcPct val="0"/>
            </a:spcBef>
            <a:spcAft>
              <a:spcPct val="35000"/>
            </a:spcAft>
            <a:buNone/>
          </a:pPr>
          <a:endParaRPr lang="he-IL" sz="2600" kern="1200">
            <a:solidFill>
              <a:schemeClr val="bg1"/>
            </a:solidFill>
          </a:endParaRPr>
        </a:p>
      </dsp:txBody>
      <dsp:txXfrm>
        <a:off x="2356904" y="547580"/>
        <a:ext cx="316469" cy="317323"/>
      </dsp:txXfrm>
    </dsp:sp>
    <dsp:sp modelId="{DAEB003D-D4B1-45FE-94BC-D7DA1CC97BED}">
      <dsp:nvSpPr>
        <dsp:cNvPr id="0" name=""/>
        <dsp:cNvSpPr/>
      </dsp:nvSpPr>
      <dsp:spPr>
        <a:xfrm>
          <a:off x="2996668" y="0"/>
          <a:ext cx="2132546" cy="1412484"/>
        </a:xfrm>
        <a:prstGeom prst="roundRect">
          <a:avLst>
            <a:gd name="adj" fmla="val 10000"/>
          </a:avLst>
        </a:prstGeom>
        <a:solidFill>
          <a:schemeClr val="accent3">
            <a:shade val="50000"/>
            <a:hueOff val="103365"/>
            <a:satOff val="-2873"/>
            <a:lumOff val="27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chemeClr val="bg1"/>
              </a:solidFill>
            </a:rPr>
            <a:t>פאנל</a:t>
          </a:r>
        </a:p>
        <a:p>
          <a:pPr marL="0" lvl="0" indent="0" algn="ctr" defTabSz="800100" rtl="1">
            <a:lnSpc>
              <a:spcPct val="90000"/>
            </a:lnSpc>
            <a:spcBef>
              <a:spcPct val="0"/>
            </a:spcBef>
            <a:spcAft>
              <a:spcPct val="35000"/>
            </a:spcAft>
            <a:buNone/>
          </a:pPr>
          <a:r>
            <a:rPr lang="he-IL" sz="1800" kern="1200" dirty="0">
              <a:solidFill>
                <a:schemeClr val="bg1"/>
              </a:solidFill>
            </a:rPr>
            <a:t>שילוב מומחים בקבוצה</a:t>
          </a:r>
        </a:p>
        <a:p>
          <a:pPr marL="0" lvl="0" indent="0" algn="ctr" defTabSz="800100" rtl="1">
            <a:lnSpc>
              <a:spcPct val="90000"/>
            </a:lnSpc>
            <a:spcBef>
              <a:spcPct val="0"/>
            </a:spcBef>
            <a:spcAft>
              <a:spcPct val="35000"/>
            </a:spcAft>
            <a:buNone/>
          </a:pPr>
          <a:r>
            <a:rPr lang="he-IL" sz="1800" kern="1200" dirty="0">
              <a:solidFill>
                <a:schemeClr val="bg1"/>
              </a:solidFill>
            </a:rPr>
            <a:t>למידת שטח מפוצלת וחזרה למליאה </a:t>
          </a:r>
        </a:p>
        <a:p>
          <a:pPr marL="0" lvl="0" indent="0" algn="ctr" defTabSz="800100" rtl="1">
            <a:lnSpc>
              <a:spcPct val="90000"/>
            </a:lnSpc>
            <a:spcBef>
              <a:spcPct val="0"/>
            </a:spcBef>
            <a:spcAft>
              <a:spcPct val="35000"/>
            </a:spcAft>
            <a:buNone/>
          </a:pPr>
          <a:br>
            <a:rPr lang="en-US" sz="1800" kern="1200" dirty="0">
              <a:solidFill>
                <a:schemeClr val="bg1"/>
              </a:solidFill>
            </a:rPr>
          </a:br>
          <a:endParaRPr lang="he-IL" sz="1800" kern="1200" dirty="0">
            <a:solidFill>
              <a:schemeClr val="bg1"/>
            </a:solidFill>
          </a:endParaRPr>
        </a:p>
      </dsp:txBody>
      <dsp:txXfrm>
        <a:off x="3038038" y="41370"/>
        <a:ext cx="2049806" cy="1329744"/>
      </dsp:txXfrm>
    </dsp:sp>
    <dsp:sp modelId="{6FA412CA-0519-421E-A847-5B69D5E93EC6}">
      <dsp:nvSpPr>
        <dsp:cNvPr id="0" name=""/>
        <dsp:cNvSpPr/>
      </dsp:nvSpPr>
      <dsp:spPr>
        <a:xfrm>
          <a:off x="5345245" y="441806"/>
          <a:ext cx="457984" cy="528871"/>
        </a:xfrm>
        <a:prstGeom prst="rightArrow">
          <a:avLst>
            <a:gd name="adj1" fmla="val 60000"/>
            <a:gd name="adj2" fmla="val 50000"/>
          </a:avLst>
        </a:prstGeom>
        <a:solidFill>
          <a:schemeClr val="accent3">
            <a:shade val="90000"/>
            <a:hueOff val="163414"/>
            <a:satOff val="-6112"/>
            <a:lumOff val="308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rtl="1">
            <a:lnSpc>
              <a:spcPct val="90000"/>
            </a:lnSpc>
            <a:spcBef>
              <a:spcPct val="0"/>
            </a:spcBef>
            <a:spcAft>
              <a:spcPct val="35000"/>
            </a:spcAft>
            <a:buNone/>
          </a:pPr>
          <a:endParaRPr lang="he-IL" sz="2600" kern="1200">
            <a:solidFill>
              <a:schemeClr val="bg1"/>
            </a:solidFill>
          </a:endParaRPr>
        </a:p>
      </dsp:txBody>
      <dsp:txXfrm>
        <a:off x="5345245" y="547580"/>
        <a:ext cx="320589" cy="317323"/>
      </dsp:txXfrm>
    </dsp:sp>
    <dsp:sp modelId="{33DD14AA-FC3A-4470-8734-8730136E978D}">
      <dsp:nvSpPr>
        <dsp:cNvPr id="0" name=""/>
        <dsp:cNvSpPr/>
      </dsp:nvSpPr>
      <dsp:spPr>
        <a:xfrm>
          <a:off x="5993336" y="0"/>
          <a:ext cx="2132546" cy="1412484"/>
        </a:xfrm>
        <a:prstGeom prst="roundRect">
          <a:avLst>
            <a:gd name="adj" fmla="val 10000"/>
          </a:avLst>
        </a:prstGeom>
        <a:solidFill>
          <a:schemeClr val="accent3">
            <a:shade val="50000"/>
            <a:hueOff val="103365"/>
            <a:satOff val="-2873"/>
            <a:lumOff val="27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solidFill>
                <a:schemeClr val="bg1"/>
              </a:solidFill>
              <a:latin typeface="David" panose="020E0502060401010101" pitchFamily="34" charset="-79"/>
              <a:cs typeface="David" panose="020E0502060401010101" pitchFamily="34" charset="-79"/>
            </a:rPr>
            <a:t>תחקיר</a:t>
          </a:r>
        </a:p>
      </dsp:txBody>
      <dsp:txXfrm>
        <a:off x="6034706" y="41370"/>
        <a:ext cx="2049806" cy="132974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3D3191AB-E61B-454D-B645-3768EC608D43}" type="datetime8">
              <a:rPr lang="he-IL" smtClean="0">
                <a:latin typeface="Tahoma" panose="020B0604030504040204" pitchFamily="34" charset="0"/>
                <a:ea typeface="Tahoma" panose="020B0604030504040204" pitchFamily="34" charset="0"/>
                <a:cs typeface="Tahoma" panose="020B0604030504040204" pitchFamily="34" charset="0"/>
              </a:rPr>
              <a:pPr algn="l" rtl="1"/>
              <a:t>05 דצמבר 19</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כותרת תחתונה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 name="מציין מיקום של מספר שקופית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A850423A-8BCE-448E-A97B-03A88B2B12C1}"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מציין מיקום של תמונת שקופית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13"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 name="מציין מיקום של תאריך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3D3191AB-E61B-454D-B645-3768EC608D43}" type="datetime8">
              <a:rPr lang="he-IL" smtClean="0">
                <a:latin typeface="Tahoma" panose="020B0604030504040204" pitchFamily="34" charset="0"/>
                <a:ea typeface="Tahoma" panose="020B0604030504040204" pitchFamily="34" charset="0"/>
                <a:cs typeface="Tahoma" panose="020B0604030504040204" pitchFamily="34" charset="0"/>
              </a:rPr>
              <a:pPr algn="l" rtl="1"/>
              <a:t>05 דצמבר 19</a:t>
            </a:fld>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 name="מציין מיקום של כותרת תחתונה 3"/>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 name="מציין מיקום של מספר שקופית 4"/>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A850423A-8BCE-448E-A97B-03A88B2B12C1}" type="slidenum">
              <a:rPr lang="he-IL">
                <a:latin typeface="Tahoma" panose="020B0604030504040204" pitchFamily="34" charset="0"/>
                <a:ea typeface="Tahoma" panose="020B0604030504040204" pitchFamily="34" charset="0"/>
                <a:cs typeface="Tahoma" panose="020B0604030504040204" pitchFamily="34" charset="0"/>
              </a:rPr>
              <a:pPr algn="l" rtl="1"/>
              <a:t>‹#›</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r" defTabSz="914400" rtl="1"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746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2</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39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4</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0361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5</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976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6</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9372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pPr algn="l" rtl="1"/>
            <a:fld id="{A850423A-8BCE-448E-A97B-03A88B2B12C1}" type="slidenum">
              <a:rPr lang="he-IL" smtClean="0">
                <a:latin typeface="Tahoma" panose="020B0604030504040204" pitchFamily="34" charset="0"/>
                <a:ea typeface="Tahoma" panose="020B0604030504040204" pitchFamily="34" charset="0"/>
                <a:cs typeface="Tahoma" panose="020B0604030504040204" pitchFamily="34" charset="0"/>
              </a:rPr>
              <a:pPr algn="l" rtl="1"/>
              <a:t>7</a:t>
            </a:fld>
            <a:endParaRPr lang="he-IL"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966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2413" y="1905000"/>
            <a:ext cx="9144000" cy="2667000"/>
          </a:xfrm>
        </p:spPr>
        <p:txBody>
          <a:bodyPr rtlCol="1">
            <a:noAutofit/>
          </a:bodyPr>
          <a:lstStyle>
            <a:lvl1pPr algn="r" rtl="1">
              <a:defRPr sz="540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256" name="קו" descr="גרפיקת קו"/>
          <p:cNvGrpSpPr/>
          <p:nvPr/>
        </p:nvGrpSpPr>
        <p:grpSpPr bwMode="invGray">
          <a:xfrm rot="10800000">
            <a:off x="1982990" y="4724400"/>
            <a:ext cx="8631936" cy="64008"/>
            <a:chOff x="-4110038" y="2703513"/>
            <a:chExt cx="17394239" cy="160336"/>
          </a:xfrm>
          <a:solidFill>
            <a:schemeClr val="accent1"/>
          </a:solidFill>
        </p:grpSpPr>
        <p:sp>
          <p:nvSpPr>
            <p:cNvPr id="257" name="צורה חופשית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8" name="צורה חופשית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9" name="צורה חופשית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0" name="צורה חופשית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1" name="צורה חופשית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2" name="צורה חופשית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3" name="צורה חופשית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4" name="צורה חופשית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5" name="צורה חופשית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6" name="צורה חופשית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7" name="צורה חופשית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8" name="צורה חופשית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9" name="צורה חופשית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0" name="צורה חופשית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1" name="צורה חופשית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2" name="צורה חופשית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3" name="צורה חופשית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4" name="צורה חופשית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5" name="צורה חופשית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6" name="צורה חופשית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7" name="צורה חופשית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8" name="צורה חופשית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9" name="צורה חופשית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0" name="צורה חופשית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1" name="צורה חופשית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2" name="צורה חופשית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3" name="צורה חופשית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4" name="צורה חופשית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5" name="צורה חופשית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6" name="צורה חופשית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7" name="צורה חופשית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8" name="צורה חופשית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9" name="צורה חופשית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0" name="צורה חופשית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1" name="צורה חופשית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2" name="צורה חופשית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3" name="צורה חופשית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4" name="צורה חופשית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5" name="צורה חופשית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6" name="צורה חופשית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7" name="צורה חופשית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8" name="צורה חופשית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9" name="צורה חופשית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0" name="צורה חופשית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1" name="צורה חופשית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2" name="צורה חופשית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3" name="צורה חופשית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4" name="צורה חופשית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5" name="צורה חופשית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6" name="צורה חופשית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7" name="צורה חופשית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8" name="צורה חופשית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9" name="צורה חופשית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0" name="צורה חופשית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1" name="צורה חופשית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2" name="צורה חופשית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3" name="צורה חופשית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4" name="צורה חופשית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5" name="צורה חופשית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6" name="צורה חופשית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7" name="צורה חופשית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8" name="צורה חופשית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9" name="צורה חופשית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0" name="צורה חופשית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1" name="צורה חופשית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2" name="צורה חופשית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3" name="צורה חופשית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4" name="צורה חופשית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5" name="צורה חופשית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6" name="צורה חופשית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7" name="צורה חופשית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8" name="צורה חופשית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9" name="צורה חופשית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0" name="צורה חופשית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1" name="צורה חופשית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2" name="צורה חופשית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3" name="צורה חופשית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4" name="צורה חופשית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5" name="צורה חופשית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6" name="צורה חופשית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7" name="צורה חופשית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8" name="צורה חופשית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9" name="צורה חופשית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0" name="צורה חופשית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1" name="צורה חופשית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2" name="צורה חופשית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3" name="צורה חופשית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4" name="צורה חופשית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5" name="צורה חופשית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6" name="צורה חופשית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7" name="צורה חופשית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8" name="צורה חופשית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9" name="צורה חופשית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0" name="צורה חופשית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1" name="צורה חופשית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2" name="צורה חופשית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3" name="צורה חופשית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4" name="צורה חופשית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5" name="צורה חופשית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6" name="צורה חופשית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7" name="צורה חופשית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8" name="צורה חופשית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59" name="צורה חופשית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0" name="צורה חופשית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1" name="צורה חופשית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2" name="צורה חופשית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3" name="צורה חופשית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4" name="צורה חופשית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5" name="צורה חופשית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6" name="צורה חופשית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7" name="צורה חופשית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8" name="צורה חופשית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69" name="צורה חופשית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0" name="צורה חופשית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1" name="צורה חופשית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2" name="צורה חופשית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3" name="צורה חופשית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4" name="צורה חופשית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5" name="צורה חופשית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6" name="צורה חופשית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7" name="צורה חופשית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8" name="צורה חופשית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79" name="צורה חופשית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3" name="כותרת משנה 2"/>
          <p:cNvSpPr>
            <a:spLocks noGrp="1"/>
          </p:cNvSpPr>
          <p:nvPr>
            <p:ph type="subTitle" idx="1"/>
          </p:nvPr>
        </p:nvSpPr>
        <p:spPr>
          <a:xfrm>
            <a:off x="1522413" y="5105400"/>
            <a:ext cx="9143999" cy="1066800"/>
          </a:xfrm>
        </p:spPr>
        <p:txBody>
          <a:bodyPr rtlCol="1"/>
          <a:lstStyle>
            <a:lvl1pPr marL="0" indent="0" algn="r" rtl="1">
              <a:spcBef>
                <a:spcPts val="0"/>
              </a:spcBef>
              <a:buNone/>
              <a:defRPr>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he-IL"/>
              <a:t>לחץ כדי לערוך סגנון כותרת משנה של תבנית בסיס</a:t>
            </a:r>
            <a:endParaRPr lang="he-IL"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vert270" rtlCol="1"/>
          <a:lstStyle>
            <a:lvl5pPr algn="r" rtl="1">
              <a:defRPr/>
            </a:lvl5pPr>
            <a:lvl6pPr marL="1956816" algn="r" rtl="1">
              <a:defRPr/>
            </a:lvl6pPr>
            <a:lvl7pPr marL="1956816" algn="r" rtl="1">
              <a:defRPr/>
            </a:lvl7pPr>
            <a:lvl8pPr marL="1956816" algn="r" rtl="1">
              <a:defRPr/>
            </a:lvl8pPr>
            <a:lvl9pPr marL="1956816" algn="r" rtl="1">
              <a:defRPr/>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p:txBody>
          <a:bodyPr rtlCol="1"/>
          <a:lstStyle/>
          <a:p>
            <a:pPr rtl="1"/>
            <a:endParaRPr lang="he-IL" dirty="0"/>
          </a:p>
        </p:txBody>
      </p:sp>
      <p:sp>
        <p:nvSpPr>
          <p:cNvPr id="4" name="מציין מיקום של תאריך 3"/>
          <p:cNvSpPr>
            <a:spLocks noGrp="1"/>
          </p:cNvSpPr>
          <p:nvPr>
            <p:ph type="dt" sz="half" idx="10"/>
          </p:nvPr>
        </p:nvSpPr>
        <p:spPr/>
        <p:txBody>
          <a:bodyPr rtlCol="1"/>
          <a:lstStyle/>
          <a:p>
            <a:pPr rtl="1"/>
            <a:fld id="{9DA84CC6-3D9F-44FD-A4F2-6C31D85272DF}" type="datetime8">
              <a:rPr lang="he-IL" smtClean="0"/>
              <a:t>05 דצמבר 19</a:t>
            </a:fld>
            <a:endParaRPr lang="he-IL" dirty="0"/>
          </a:p>
        </p:txBody>
      </p:sp>
      <p:sp>
        <p:nvSpPr>
          <p:cNvPr id="6" name="מציין מיקום של מספר שקופית 5"/>
          <p:cNvSpPr>
            <a:spLocks noGrp="1"/>
          </p:cNvSpPr>
          <p:nvPr>
            <p:ph type="sldNum" sz="quarter" idx="12"/>
          </p:nvPr>
        </p:nvSpPr>
        <p:spPr/>
        <p:txBody>
          <a:bodyPr rtlCol="1"/>
          <a:lstStyle/>
          <a:p>
            <a:pPr rtl="1"/>
            <a:fld id="{25BA54BD-C84D-46CE-8B72-31BFB26ABA43}" type="slidenum">
              <a:rPr lang="he-IL"/>
              <a:t>‹#›</a:t>
            </a:fld>
            <a:endParaRPr lang="he-IL" dirty="0"/>
          </a:p>
        </p:txBody>
      </p:sp>
      <p:grpSp>
        <p:nvGrpSpPr>
          <p:cNvPr id="385" name="קו" descr="גרפיקת קו"/>
          <p:cNvGrpSpPr/>
          <p:nvPr userDrawn="1"/>
        </p:nvGrpSpPr>
        <p:grpSpPr bwMode="invGray">
          <a:xfrm rot="10800000">
            <a:off x="96837" y="1514475"/>
            <a:ext cx="10569575" cy="64008"/>
            <a:chOff x="1522413" y="1514475"/>
            <a:chExt cx="10569575" cy="64008"/>
          </a:xfrm>
        </p:grpSpPr>
        <p:sp>
          <p:nvSpPr>
            <p:cNvPr id="386"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7"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8"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455612" y="274639"/>
            <a:ext cx="1371600" cy="5901747"/>
          </a:xfrm>
        </p:spPr>
        <p:txBody>
          <a:bodyPr vert="vert270"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7" name="קו" descr="גרפיקת קו"/>
          <p:cNvGrpSpPr/>
          <p:nvPr/>
        </p:nvGrpSpPr>
        <p:grpSpPr bwMode="invGray">
          <a:xfrm rot="5400000">
            <a:off x="-1069913" y="3472598"/>
            <a:ext cx="6492240" cy="64008"/>
            <a:chOff x="1522413" y="1514475"/>
            <a:chExt cx="10569575" cy="64008"/>
          </a:xfrm>
        </p:grpSpPr>
        <p:sp>
          <p:nvSpPr>
            <p:cNvPr id="8"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4"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5"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6"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7"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8"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9"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0"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2"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3"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4"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5"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6"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7"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8"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9"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0"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1"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2"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3"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4"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5"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6"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7"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8"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79"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0"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1"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3" name="מציין מיקום טקסט אנכי 2"/>
          <p:cNvSpPr>
            <a:spLocks noGrp="1"/>
          </p:cNvSpPr>
          <p:nvPr>
            <p:ph type="body" orient="vert" idx="1" hasCustomPrompt="1"/>
          </p:nvPr>
        </p:nvSpPr>
        <p:spPr>
          <a:xfrm>
            <a:off x="2513011" y="277813"/>
            <a:ext cx="9144001" cy="5898573"/>
          </a:xfrm>
        </p:spPr>
        <p:txBody>
          <a:bodyPr vert="vert270" rtlCol="1"/>
          <a:lstStyle>
            <a:lvl1pPr>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lgn="r" rtl="1">
              <a:defRPr>
                <a:latin typeface="Tahoma" panose="020B0604030504040204" pitchFamily="34" charset="0"/>
                <a:ea typeface="Tahoma" panose="020B0604030504040204" pitchFamily="34" charset="0"/>
                <a:cs typeface="Tahoma" panose="020B0604030504040204" pitchFamily="34" charset="0"/>
              </a:defRPr>
            </a:lvl5pPr>
            <a:lvl6pPr marL="1261872" indent="0" algn="r" rtl="1">
              <a:buNone/>
              <a:defRPr/>
            </a:lvl6pPr>
            <a:lvl7pPr algn="r" rtl="1">
              <a:defRPr/>
            </a:lvl7pPr>
            <a:lvl8pPr algn="r" rtl="1">
              <a:defRPr baseline="0"/>
            </a:lvl8pPr>
            <a:lvl9pPr algn="r" rtl="1">
              <a:defRPr baseline="0"/>
            </a:lvl9pPr>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3F89D5C4-4B15-42CF-B3AE-2904C361F6A7}" type="datetime8">
              <a:rPr lang="he-IL" smtClean="0"/>
              <a:pPr/>
              <a:t>05 דצמבר 19</a:t>
            </a:fld>
            <a:endParaRPr lang="he-IL"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167" name="קו" descr="גרפיקת קו"/>
          <p:cNvGrpSpPr/>
          <p:nvPr/>
        </p:nvGrpSpPr>
        <p:grpSpPr bwMode="invGray">
          <a:xfrm rot="10800000">
            <a:off x="96837" y="1514475"/>
            <a:ext cx="10569575" cy="64008"/>
            <a:chOff x="1522413" y="1514475"/>
            <a:chExt cx="10569575" cy="64008"/>
          </a:xfrm>
        </p:grpSpPr>
        <p:sp>
          <p:nvSpPr>
            <p:cNvPr id="168"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69"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0"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1"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2"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3"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4"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5"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6"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7"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8"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79"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0"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1"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2"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3"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4"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5"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6"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7"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8"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89"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0"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1"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2"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3"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4"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5"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6"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7"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8"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99"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0"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1"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2"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3"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4"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5"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6"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7"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8"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09"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0"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1"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2"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3"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4"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5"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6"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7"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8"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19"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0"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1"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2"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3"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4"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5"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6"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7"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8"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29"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0"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1"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2"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3"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4"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5"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6"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7"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8"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39"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40"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241"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3" name="מציין מיקום תוכן 2"/>
          <p:cNvSpPr>
            <a:spLocks noGrp="1"/>
          </p:cNvSpPr>
          <p:nvPr>
            <p:ph idx="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vl2pPr marL="548640" algn="r" rtl="1">
              <a:defRPr>
                <a:latin typeface="Tahoma" panose="020B0604030504040204" pitchFamily="34" charset="0"/>
                <a:ea typeface="Tahoma" panose="020B0604030504040204" pitchFamily="34" charset="0"/>
                <a:cs typeface="Tahoma" panose="020B0604030504040204" pitchFamily="34" charset="0"/>
              </a:defRPr>
            </a:lvl2pPr>
            <a:lvl3pPr marL="777240" algn="r" rtl="1">
              <a:defRPr>
                <a:latin typeface="Tahoma" panose="020B0604030504040204" pitchFamily="34" charset="0"/>
                <a:ea typeface="Tahoma" panose="020B0604030504040204" pitchFamily="34" charset="0"/>
                <a:cs typeface="Tahoma" panose="020B0604030504040204" pitchFamily="34" charset="0"/>
              </a:defRPr>
            </a:lvl3pPr>
            <a:lvl4pPr marL="1005840" algn="r" rtl="1">
              <a:defRPr>
                <a:latin typeface="Tahoma" panose="020B0604030504040204" pitchFamily="34" charset="0"/>
                <a:ea typeface="Tahoma" panose="020B0604030504040204" pitchFamily="34" charset="0"/>
                <a:cs typeface="Tahoma" panose="020B0604030504040204" pitchFamily="34" charset="0"/>
              </a:defRPr>
            </a:lvl4pPr>
            <a:lvl5pPr marL="1234440" algn="r" rtl="1">
              <a:defRPr>
                <a:latin typeface="Tahoma" panose="020B0604030504040204" pitchFamily="34" charset="0"/>
                <a:ea typeface="Tahoma" panose="020B0604030504040204" pitchFamily="34" charset="0"/>
                <a:cs typeface="Tahoma" panose="020B0604030504040204" pitchFamily="34" charset="0"/>
              </a:defRPr>
            </a:lvl5pPr>
            <a:lvl6pPr marL="1463040" algn="r" rtl="1">
              <a:defRPr baseline="0"/>
            </a:lvl6pPr>
            <a:lvl7pPr marL="1691640" algn="r" rtl="1">
              <a:defRPr baseline="0"/>
            </a:lvl7pPr>
            <a:lvl8pPr marL="1920240" algn="r" rtl="1">
              <a:defRPr baseline="0"/>
            </a:lvl8pPr>
            <a:lvl9pPr marL="2148840" algn="r" rtl="1">
              <a:defRPr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32A732AF-8366-4293-8379-CCD80E523595}" type="datetime8">
              <a:rPr lang="he-IL" smtClean="0"/>
              <a:t>05 דצמבר 19</a:t>
            </a:fld>
            <a:endParaRPr lang="he-IL"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1522413" y="1905000"/>
            <a:ext cx="9144000" cy="2667000"/>
          </a:xfrm>
        </p:spPr>
        <p:txBody>
          <a:bodyPr rtlCol="1" anchor="b">
            <a:noAutofit/>
          </a:bodyPr>
          <a:lstStyle>
            <a:lvl1pPr algn="r" rtl="1">
              <a:defRPr sz="4400" b="0" cap="none" baseline="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3" y="5102525"/>
            <a:ext cx="9143999" cy="1069675"/>
          </a:xfrm>
        </p:spPr>
        <p:txBody>
          <a:bodyPr rtlCol="1" anchor="t">
            <a:normAutofit/>
          </a:bodyPr>
          <a:lstStyle>
            <a:lvl1pPr marL="0" indent="0" algn="r" rtl="1">
              <a:spcBef>
                <a:spcPts val="0"/>
              </a:spcBef>
              <a:buNone/>
              <a:defRPr sz="24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he-IL"/>
              <a:t>לחץ כדי לערוך סגנונות טקסט של תבנית בסיס</a:t>
            </a:r>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60510DE-E8F1-4486-B4A9-D079537358AA}" type="datetime8">
              <a:rPr lang="he-IL" smtClean="0"/>
              <a:pPr/>
              <a:t>05 דצמבר 19</a:t>
            </a:fld>
            <a:endParaRPr lang="he-IL" dirty="0"/>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131" name="קו" descr="גרפיקת קו"/>
          <p:cNvGrpSpPr/>
          <p:nvPr userDrawn="1"/>
        </p:nvGrpSpPr>
        <p:grpSpPr bwMode="invGray">
          <a:xfrm rot="10800000">
            <a:off x="1982990" y="4724400"/>
            <a:ext cx="8631936" cy="64008"/>
            <a:chOff x="-4110038" y="2703513"/>
            <a:chExt cx="17394239" cy="160336"/>
          </a:xfrm>
          <a:solidFill>
            <a:schemeClr val="accent1"/>
          </a:solidFill>
        </p:grpSpPr>
        <p:sp>
          <p:nvSpPr>
            <p:cNvPr id="132" name="צורה חופשית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6" name="צורה חופשית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7" name="צורה חופשית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8" name="צורה חופשית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9" name="צורה חופשית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0" name="צורה חופשית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1" name="צורה חופשית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2" name="צורה חופשית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3" name="צורה חופשית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4" name="צורה חופשית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5" name="צורה חופשית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6" name="צורה חופשית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7" name="צורה חופשית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8" name="צורה חופשית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9" name="צורה חופשית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0" name="צורה חופשית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1" name="צורה חופשית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2" name="צורה חופשית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3" name="צורה חופשית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4" name="צורה חופשית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5" name="צורה חופשית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6" name="צורה חופשית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7" name="צורה חופשית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8" name="צורה חופשית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9" name="צורה חופשית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0" name="צורה חופשית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1" name="צורה חופשית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2" name="צורה חופשית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3" name="צורה חופשית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4" name="צורה חופשית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5" name="צורה חופשית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6" name="צורה חופשית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7" name="צורה חופשית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8" name="צורה חופשית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9" name="צורה חופשית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0" name="צורה חופשית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1" name="צורה חופשית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2" name="צורה חופשית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3" name="צורה חופשית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4" name="צורה חופשית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5" name="צורה חופשית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6" name="צורה חופשית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7" name="צורה חופשית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8" name="צורה חופשית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9" name="צורה חופשית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0" name="צורה חופשית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1" name="צורה חופשית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2" name="צורה חופשית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3" name="צורה חופשית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4" name="צורה חופשית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5" name="צורה חופשית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6" name="צורה חופשית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7" name="צורה חופשית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8" name="צורה חופשית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9" name="צורה חופשית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0" name="צורה חופשית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1" name="צורה חופשית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2" name="צורה חופשית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3" name="צורה חופשית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4" name="צורה חופשית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5" name="צורה חופשית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6" name="צורה חופשית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7" name="צורה חופשית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8" name="צורה חופשית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9" name="צורה חופשית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0" name="צורה חופשית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1" name="צורה חופשית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2" name="צורה חופשית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3" name="צורה חופשית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4" name="צורה חופשית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5" name="צורה חופשית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6" name="צורה חופשית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7" name="צורה חופשית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8" name="צורה חופשית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29" name="צורה חופשית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0" name="צורה חופשית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1" name="צורה חופשית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2" name="צורה חופשית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3" name="צורה חופשית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4" name="צורה חופשית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5" name="צורה חופשית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6" name="צורה חופשית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7" name="צורה חופשית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8" name="צורה חופשית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39" name="צורה חופשית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0" name="צורה חופשית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1" name="צורה חופשית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2" name="צורה חופשית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3" name="צורה חופשית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4" name="צורה חופשית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5" name="צורה חופשית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6" name="צורה חופשית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7" name="צורה חופשית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8" name="צורה חופשית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9" name="צורה חופשית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0" name="צורה חופשית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1" name="צורה חופשית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2" name="צורה חופשית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3" name="צורה חופשית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4" name="צורה חופשית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lstStyle/>
          <a:p>
            <a:pP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522413" y="1905000"/>
            <a:ext cx="4419599"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תוכן 3"/>
          <p:cNvSpPr>
            <a:spLocks noGrp="1"/>
          </p:cNvSpPr>
          <p:nvPr>
            <p:ph sz="half" idx="2"/>
          </p:nvPr>
        </p:nvSpPr>
        <p:spPr>
          <a:xfrm>
            <a:off x="6246815" y="1905000"/>
            <a:ext cx="4419598" cy="4267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marL="1956816" algn="r" rtl="1">
              <a:defRPr sz="1600"/>
            </a:lvl6pPr>
            <a:lvl7pPr marL="1956816" algn="r" rtl="1">
              <a:defRPr sz="1600"/>
            </a:lvl7pPr>
            <a:lvl8pPr marL="1956816" algn="r" rtl="1">
              <a:defRPr sz="1600" baseline="0"/>
            </a:lvl8pPr>
            <a:lvl9pPr marL="1956816"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11"/>
          </p:nvPr>
        </p:nvSpPr>
        <p:spPr/>
        <p:txBody>
          <a:bodyPr rtlCol="1"/>
          <a:lstStyle/>
          <a:p>
            <a:pPr rtl="1"/>
            <a:endParaRPr lang="he-IL" dirty="0"/>
          </a:p>
        </p:txBody>
      </p:sp>
      <p:sp>
        <p:nvSpPr>
          <p:cNvPr id="5" name="מציין מיקום של תאריך 4"/>
          <p:cNvSpPr>
            <a:spLocks noGrp="1"/>
          </p:cNvSpPr>
          <p:nvPr>
            <p:ph type="dt" sz="half" idx="10"/>
          </p:nvPr>
        </p:nvSpPr>
        <p:spPr/>
        <p:txBody>
          <a:bodyPr rtlCol="1"/>
          <a:lstStyle/>
          <a:p>
            <a:pPr rtl="1"/>
            <a:fld id="{967F1664-61B4-4A52-9E5C-20ECD9F79B33}" type="datetime8">
              <a:rPr lang="he-IL" smtClean="0"/>
              <a:t>05 דצמבר 19</a:t>
            </a:fld>
            <a:endParaRPr lang="he-IL" dirty="0"/>
          </a:p>
        </p:txBody>
      </p:sp>
      <p:sp>
        <p:nvSpPr>
          <p:cNvPr id="7" name="מציין מיקום של מספר שקופית 6"/>
          <p:cNvSpPr>
            <a:spLocks noGrp="1"/>
          </p:cNvSpPr>
          <p:nvPr>
            <p:ph type="sldNum" sz="quarter" idx="12"/>
          </p:nvPr>
        </p:nvSpPr>
        <p:spPr/>
        <p:txBody>
          <a:bodyPr rtlCol="1"/>
          <a:lstStyle/>
          <a:p>
            <a:pPr rtl="1"/>
            <a:fld id="{25BA54BD-C84D-46CE-8B72-31BFB26ABA43}" type="slidenum">
              <a:rPr lang="he-IL"/>
              <a:t>‹#›</a:t>
            </a:fld>
            <a:endParaRPr lang="he-IL" dirty="0"/>
          </a:p>
        </p:txBody>
      </p:sp>
      <p:grpSp>
        <p:nvGrpSpPr>
          <p:cNvPr id="83" name="קו" descr="גרפיקת קו"/>
          <p:cNvGrpSpPr/>
          <p:nvPr userDrawn="1"/>
        </p:nvGrpSpPr>
        <p:grpSpPr bwMode="invGray">
          <a:xfrm rot="10800000">
            <a:off x="96837" y="1514475"/>
            <a:ext cx="10569575" cy="64008"/>
            <a:chOff x="1522413" y="1514475"/>
            <a:chExt cx="10569575" cy="64008"/>
          </a:xfrm>
        </p:grpSpPr>
        <p:sp>
          <p:nvSpPr>
            <p:cNvPr id="84"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5"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7"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6"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2"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6"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7"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lstStyle>
            <a:lvl1pPr algn="r" rtl="1">
              <a:defRPr/>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522413" y="1905000"/>
            <a:ext cx="4416552" cy="762000"/>
          </a:xfrm>
        </p:spPr>
        <p:txBody>
          <a:bodyPr rtlCol="1" anchor="ctr"/>
          <a:lstStyle>
            <a:lvl1pPr marL="0" indent="0" algn="r" rtl="1">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4" name="מציין מיקום תוכן 3"/>
          <p:cNvSpPr>
            <a:spLocks noGrp="1"/>
          </p:cNvSpPr>
          <p:nvPr>
            <p:ph sz="half" idx="2"/>
          </p:nvPr>
        </p:nvSpPr>
        <p:spPr>
          <a:xfrm>
            <a:off x="1522413" y="2819399"/>
            <a:ext cx="4416552" cy="3352801"/>
          </a:xfrm>
        </p:spPr>
        <p:txBody>
          <a:bodyPr rtlCol="1"/>
          <a:lstStyle>
            <a:lvl1pPr algn="r" rtl="1">
              <a:defRPr sz="2400"/>
            </a:lvl1pPr>
            <a:lvl2pPr algn="r" rtl="1">
              <a:defRPr sz="2000"/>
            </a:lvl2pPr>
            <a:lvl3pPr algn="r" rtl="1">
              <a:defRPr sz="1800"/>
            </a:lvl3pPr>
            <a:lvl4pPr algn="r" rtl="1">
              <a:defRPr sz="1600"/>
            </a:lvl4pPr>
            <a:lvl5pPr algn="r" rtl="1">
              <a:defRPr sz="1600"/>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טקסט 4"/>
          <p:cNvSpPr>
            <a:spLocks noGrp="1"/>
          </p:cNvSpPr>
          <p:nvPr>
            <p:ph type="body" sz="quarter" idx="3"/>
          </p:nvPr>
        </p:nvSpPr>
        <p:spPr>
          <a:xfrm>
            <a:off x="6249860" y="1905000"/>
            <a:ext cx="4416552" cy="762000"/>
          </a:xfrm>
        </p:spPr>
        <p:txBody>
          <a:bodyPr rtlCol="1" anchor="ctr"/>
          <a:lstStyle>
            <a:lvl1pPr marL="0" indent="0" algn="r" rtl="1">
              <a:spcBef>
                <a:spcPts val="0"/>
              </a:spcBef>
              <a:buNone/>
              <a:defRPr sz="2400" b="0"/>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לחץ כדי לערוך סגנונות טקסט של תבנית בסיס</a:t>
            </a:r>
          </a:p>
        </p:txBody>
      </p:sp>
      <p:sp>
        <p:nvSpPr>
          <p:cNvPr id="8" name="מציין מיקום של כותרת תחתונה 7"/>
          <p:cNvSpPr>
            <a:spLocks noGrp="1"/>
          </p:cNvSpPr>
          <p:nvPr>
            <p:ph type="ftr" sz="quarter" idx="11"/>
          </p:nvPr>
        </p:nvSpPr>
        <p:spPr/>
        <p:txBody>
          <a:bodyPr rtlCol="1"/>
          <a:lstStyle/>
          <a:p>
            <a:pPr rtl="1"/>
            <a:endParaRPr lang="he-IL" dirty="0"/>
          </a:p>
        </p:txBody>
      </p:sp>
      <p:sp>
        <p:nvSpPr>
          <p:cNvPr id="7" name="מציין מיקום של תאריך 6"/>
          <p:cNvSpPr>
            <a:spLocks noGrp="1"/>
          </p:cNvSpPr>
          <p:nvPr>
            <p:ph type="dt" sz="half" idx="10"/>
          </p:nvPr>
        </p:nvSpPr>
        <p:spPr/>
        <p:txBody>
          <a:bodyPr rtlCol="1"/>
          <a:lstStyle/>
          <a:p>
            <a:pPr rtl="1"/>
            <a:fld id="{2F442C45-EAAF-43CD-872D-CFED0F0703D4}" type="datetime8">
              <a:rPr lang="he-IL" smtClean="0"/>
              <a:t>05 דצמבר 19</a:t>
            </a:fld>
            <a:endParaRPr lang="he-IL" dirty="0"/>
          </a:p>
        </p:txBody>
      </p:sp>
      <p:sp>
        <p:nvSpPr>
          <p:cNvPr id="9" name="מציין מיקום של מספר שקופית 8"/>
          <p:cNvSpPr>
            <a:spLocks noGrp="1"/>
          </p:cNvSpPr>
          <p:nvPr>
            <p:ph type="sldNum" sz="quarter" idx="12"/>
          </p:nvPr>
        </p:nvSpPr>
        <p:spPr/>
        <p:txBody>
          <a:bodyPr rtlCol="1"/>
          <a:lstStyle/>
          <a:p>
            <a:pPr rtl="1"/>
            <a:fld id="{25BA54BD-C84D-46CE-8B72-31BFB26ABA43}" type="slidenum">
              <a:rPr lang="he-IL"/>
              <a:t>‹#›</a:t>
            </a:fld>
            <a:endParaRPr lang="he-IL" dirty="0"/>
          </a:p>
        </p:txBody>
      </p:sp>
      <p:grpSp>
        <p:nvGrpSpPr>
          <p:cNvPr id="85" name="קו" descr="גרפיקת קו"/>
          <p:cNvGrpSpPr/>
          <p:nvPr userDrawn="1"/>
        </p:nvGrpSpPr>
        <p:grpSpPr bwMode="invGray">
          <a:xfrm rot="10800000">
            <a:off x="96837" y="1514475"/>
            <a:ext cx="10569575" cy="64008"/>
            <a:chOff x="1522413" y="1514475"/>
            <a:chExt cx="10569575" cy="64008"/>
          </a:xfrm>
        </p:grpSpPr>
        <p:sp>
          <p:nvSpPr>
            <p:cNvPr id="86"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
        <p:nvSpPr>
          <p:cNvPr id="235" name="מציין מיקום תוכן 3"/>
          <p:cNvSpPr>
            <a:spLocks noGrp="1"/>
          </p:cNvSpPr>
          <p:nvPr>
            <p:ph sz="half" idx="13"/>
          </p:nvPr>
        </p:nvSpPr>
        <p:spPr>
          <a:xfrm>
            <a:off x="6249860" y="2819400"/>
            <a:ext cx="4416552" cy="3352801"/>
          </a:xfrm>
        </p:spPr>
        <p:txBody>
          <a:bodyPr rtlCol="1"/>
          <a:lstStyle>
            <a:lvl1pPr algn="r" rtl="1">
              <a:defRPr sz="2400"/>
            </a:lvl1pPr>
            <a:lvl2pPr algn="r" rtl="1">
              <a:defRPr sz="2000"/>
            </a:lvl2pPr>
            <a:lvl3pPr algn="r" rtl="1">
              <a:defRPr sz="1800"/>
            </a:lvl3pPr>
            <a:lvl4pPr algn="r" rtl="1">
              <a:defRPr sz="1600"/>
            </a:lvl4pPr>
            <a:lvl5pPr algn="r" rtl="1">
              <a:defRPr sz="1600"/>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sp>
        <p:nvSpPr>
          <p:cNvPr id="4" name="מציין מיקום של כותרת תחתונה 3"/>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3" name="מציין מיקום של תאריך 2"/>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6C3241C1-2A1C-4824-B104-4F23EFC8105D}" type="datetime8">
              <a:rPr lang="he-IL" smtClean="0"/>
              <a:pPr/>
              <a:t>05 דצמבר 19</a:t>
            </a:fld>
            <a:endParaRPr lang="he-IL" dirty="0"/>
          </a:p>
        </p:txBody>
      </p:sp>
      <p:sp>
        <p:nvSpPr>
          <p:cNvPr id="5" name="מציין מיקום של מספר שקופית 4"/>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81" name="קו" descr="גרפיקת קו"/>
          <p:cNvGrpSpPr/>
          <p:nvPr userDrawn="1"/>
        </p:nvGrpSpPr>
        <p:grpSpPr bwMode="invGray">
          <a:xfrm rot="10800000">
            <a:off x="96837" y="1514475"/>
            <a:ext cx="10569575" cy="64008"/>
            <a:chOff x="1522413" y="1514475"/>
            <a:chExt cx="10569575" cy="64008"/>
          </a:xfrm>
        </p:grpSpPr>
        <p:sp>
          <p:nvSpPr>
            <p:cNvPr id="82" name="צורה חופשית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3" name="צורה חופשית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4" name="צורה חופשית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5"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7"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8"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1"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2"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3"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5"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6"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7"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8"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29"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0"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1"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2"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3"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4"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5"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6"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7"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8"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39"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0"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1"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2"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3"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4"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5"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6"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7"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8"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49"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0"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1"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2"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3"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4"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155"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מציין מיקום של כותרת תחתונה 2"/>
          <p:cNvSpPr>
            <a:spLocks noGrp="1"/>
          </p:cNvSpPr>
          <p:nvPr>
            <p:ph type="ftr" sz="quarter" idx="11"/>
          </p:nvPr>
        </p:nvSpPr>
        <p:spPr/>
        <p:txBody>
          <a:bodyPr rtlCol="1"/>
          <a:lstStyle/>
          <a:p>
            <a:pPr rtl="1"/>
            <a:endParaRPr lang="he-IL" dirty="0"/>
          </a:p>
        </p:txBody>
      </p:sp>
      <p:sp>
        <p:nvSpPr>
          <p:cNvPr id="2" name="מציין מיקום של תאריך 1"/>
          <p:cNvSpPr>
            <a:spLocks noGrp="1"/>
          </p:cNvSpPr>
          <p:nvPr>
            <p:ph type="dt" sz="half" idx="10"/>
          </p:nvPr>
        </p:nvSpPr>
        <p:spPr/>
        <p:txBody>
          <a:bodyPr rtlCol="1"/>
          <a:lstStyle/>
          <a:p>
            <a:pPr rtl="1"/>
            <a:fld id="{8695E71B-955B-453A-8D84-21A4636F4E08}" type="datetime8">
              <a:rPr lang="he-IL" smtClean="0"/>
              <a:t>05 דצמבר 19</a:t>
            </a:fld>
            <a:endParaRPr lang="he-IL" dirty="0"/>
          </a:p>
        </p:txBody>
      </p:sp>
      <p:sp>
        <p:nvSpPr>
          <p:cNvPr id="4" name="מציין מיקום של מספר שקופית 3"/>
          <p:cNvSpPr>
            <a:spLocks noGrp="1"/>
          </p:cNvSpPr>
          <p:nvPr>
            <p:ph type="sldNum" sz="quarter" idx="12"/>
          </p:nvPr>
        </p:nvSpPr>
        <p:spPr/>
        <p:txBody>
          <a:bodyPr rtlCol="1"/>
          <a:lstStyle/>
          <a:p>
            <a:pPr rtl="1"/>
            <a:fld id="{25BA54BD-C84D-46CE-8B72-31BFB26ABA43}" type="slidenum">
              <a:rPr lang="he-IL"/>
              <a:t>‹#›</a:t>
            </a:fld>
            <a:endParaRPr lang="he-I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nchor="b">
            <a:noAutofit/>
          </a:bodyPr>
          <a:lstStyle>
            <a:lvl1pPr algn="r" rtl="1">
              <a:defRPr sz="3200" b="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sp>
        <p:nvSpPr>
          <p:cNvPr id="4" name="מציין מיקום טקסט 3"/>
          <p:cNvSpPr>
            <a:spLocks noGrp="1"/>
          </p:cNvSpPr>
          <p:nvPr>
            <p:ph type="body" sz="half" idx="2"/>
          </p:nvPr>
        </p:nvSpPr>
        <p:spPr>
          <a:xfrm>
            <a:off x="7914113" y="3429000"/>
            <a:ext cx="2743200" cy="2743200"/>
          </a:xfrm>
        </p:spPr>
        <p:txBody>
          <a:bodyPr rtlCol="1" anchor="b">
            <a:normAutofit/>
          </a:bodyPr>
          <a:lstStyle>
            <a:lvl1pPr marL="0" indent="0" algn="r" rtl="1">
              <a:spcBef>
                <a:spcPts val="12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3" name="מציין מיקום תוכן 2"/>
          <p:cNvSpPr>
            <a:spLocks noGrp="1"/>
          </p:cNvSpPr>
          <p:nvPr>
            <p:ph idx="1"/>
          </p:nvPr>
        </p:nvSpPr>
        <p:spPr>
          <a:xfrm>
            <a:off x="1771967" y="1905000"/>
            <a:ext cx="5669280" cy="4038600"/>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vl2pPr algn="r" rtl="1">
              <a:defRPr sz="2000">
                <a:latin typeface="Tahoma" panose="020B0604030504040204" pitchFamily="34" charset="0"/>
                <a:ea typeface="Tahoma" panose="020B0604030504040204" pitchFamily="34" charset="0"/>
                <a:cs typeface="Tahoma" panose="020B0604030504040204" pitchFamily="34" charset="0"/>
              </a:defRPr>
            </a:lvl2pPr>
            <a:lvl3pPr algn="r" rtl="1">
              <a:defRPr sz="1800">
                <a:latin typeface="Tahoma" panose="020B0604030504040204" pitchFamily="34" charset="0"/>
                <a:ea typeface="Tahoma" panose="020B0604030504040204" pitchFamily="34" charset="0"/>
                <a:cs typeface="Tahoma" panose="020B0604030504040204" pitchFamily="34" charset="0"/>
              </a:defRPr>
            </a:lvl3pPr>
            <a:lvl4pPr algn="r" rtl="1">
              <a:defRPr sz="1600">
                <a:latin typeface="Tahoma" panose="020B0604030504040204" pitchFamily="34" charset="0"/>
                <a:ea typeface="Tahoma" panose="020B0604030504040204" pitchFamily="34" charset="0"/>
                <a:cs typeface="Tahoma" panose="020B0604030504040204" pitchFamily="34" charset="0"/>
              </a:defRPr>
            </a:lvl4pPr>
            <a:lvl5pPr algn="r" rtl="1">
              <a:defRPr sz="1600">
                <a:latin typeface="Tahoma" panose="020B0604030504040204" pitchFamily="34" charset="0"/>
                <a:ea typeface="Tahoma" panose="020B0604030504040204" pitchFamily="34" charset="0"/>
                <a:cs typeface="Tahoma" panose="020B0604030504040204" pitchFamily="34" charset="0"/>
              </a:defRPr>
            </a:lvl5pPr>
            <a:lvl6pPr algn="r" rtl="1">
              <a:defRPr sz="1600"/>
            </a:lvl6pPr>
            <a:lvl7pPr algn="r" rtl="1">
              <a:defRPr sz="1600" baseline="0"/>
            </a:lvl7pPr>
            <a:lvl8pPr algn="r" rtl="1">
              <a:defRPr sz="1600" baseline="0"/>
            </a:lvl8pPr>
            <a:lvl9pPr algn="r" rtl="1">
              <a:defRPr sz="1600" baseline="0"/>
            </a:lvl9pPr>
          </a:lstStyle>
          <a:p>
            <a:pPr lvl="0" rtl="1"/>
            <a:r>
              <a:rPr lang="he-IL"/>
              <a:t>לחץ כדי לערוך סגנונות טקסט של תבנית בסיס</a:t>
            </a:r>
          </a:p>
          <a:p>
            <a:pPr lvl="1" rtl="1"/>
            <a:r>
              <a:rPr lang="he-IL"/>
              <a:t>רמה שנייה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כותרת תחתונה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5" name="מציין מיקום של תאריך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991D58A1-18F4-46A9-A548-CC665E546454}" type="datetime8">
              <a:rPr lang="he-IL" smtClean="0"/>
              <a:pPr/>
              <a:t>05 דצמבר 19</a:t>
            </a:fld>
            <a:endParaRPr lang="he-IL" dirty="0"/>
          </a:p>
        </p:txBody>
      </p:sp>
      <p:sp>
        <p:nvSpPr>
          <p:cNvPr id="7" name="מציין מיקום של מספר שקופית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311" name="מסגרת" descr="גרפיקת תיבה"/>
          <p:cNvGrpSpPr/>
          <p:nvPr userDrawn="1"/>
        </p:nvGrpSpPr>
        <p:grpSpPr bwMode="invGray">
          <a:xfrm flipH="1">
            <a:off x="1446212" y="1630821"/>
            <a:ext cx="6291028" cy="4575885"/>
            <a:chOff x="4417839" y="1630821"/>
            <a:chExt cx="6291028" cy="4575885"/>
          </a:xfrm>
        </p:grpSpPr>
        <p:grpSp>
          <p:nvGrpSpPr>
            <p:cNvPr id="312" name="קבוצה 311"/>
            <p:cNvGrpSpPr/>
            <p:nvPr/>
          </p:nvGrpSpPr>
          <p:grpSpPr bwMode="invGray">
            <a:xfrm>
              <a:off x="5414491" y="1630821"/>
              <a:ext cx="5294376" cy="4114800"/>
              <a:chOff x="3310555" y="716546"/>
              <a:chExt cx="5294376" cy="4114800"/>
            </a:xfrm>
          </p:grpSpPr>
          <p:grpSp>
            <p:nvGrpSpPr>
              <p:cNvPr id="464" name="קבוצה 463"/>
              <p:cNvGrpSpPr/>
              <p:nvPr/>
            </p:nvGrpSpPr>
            <p:grpSpPr bwMode="invGray">
              <a:xfrm flipH="1">
                <a:off x="3310555" y="737968"/>
                <a:ext cx="5294376" cy="54864"/>
                <a:chOff x="1522413" y="1514475"/>
                <a:chExt cx="10569575" cy="64008"/>
              </a:xfrm>
              <a:solidFill>
                <a:schemeClr val="accent1"/>
              </a:solidFill>
            </p:grpSpPr>
            <p:sp>
              <p:nvSpPr>
                <p:cNvPr id="540" name="צורה חופשית 53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1" name="צורה חופשית 54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2" name="צורה חופשית 54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465" name="קבוצה 464"/>
              <p:cNvGrpSpPr/>
              <p:nvPr/>
            </p:nvGrpSpPr>
            <p:grpSpPr bwMode="invGray">
              <a:xfrm rot="16200000" flipH="1">
                <a:off x="6492229" y="2755658"/>
                <a:ext cx="4114800" cy="36576"/>
                <a:chOff x="1522413" y="1514475"/>
                <a:chExt cx="10569575" cy="64008"/>
              </a:xfrm>
              <a:solidFill>
                <a:schemeClr val="accent1"/>
              </a:solidFill>
            </p:grpSpPr>
            <p:sp>
              <p:nvSpPr>
                <p:cNvPr id="466" name="צורה חופשית 46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7" name="צורה חופשית 46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8" name="צורה חופשית 46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13" name="קבוצה 312"/>
            <p:cNvGrpSpPr/>
            <p:nvPr/>
          </p:nvGrpSpPr>
          <p:grpSpPr bwMode="invGray">
            <a:xfrm rot="10800000">
              <a:off x="4417839" y="2091906"/>
              <a:ext cx="5294376" cy="4114800"/>
              <a:chOff x="3310555" y="716546"/>
              <a:chExt cx="5294376" cy="4114800"/>
            </a:xfrm>
          </p:grpSpPr>
          <p:grpSp>
            <p:nvGrpSpPr>
              <p:cNvPr id="314" name="קבוצה 313"/>
              <p:cNvGrpSpPr/>
              <p:nvPr/>
            </p:nvGrpSpPr>
            <p:grpSpPr bwMode="invGray">
              <a:xfrm flipH="1">
                <a:off x="3310555" y="737968"/>
                <a:ext cx="5294376" cy="54864"/>
                <a:chOff x="1522413" y="1514475"/>
                <a:chExt cx="10569575" cy="64008"/>
              </a:xfrm>
              <a:solidFill>
                <a:schemeClr val="accent1"/>
              </a:solidFill>
            </p:grpSpPr>
            <p:sp>
              <p:nvSpPr>
                <p:cNvPr id="390" name="צורה חופשית 38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1" name="צורה חופשית 39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2" name="צורה חופשית 39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315" name="קבוצה 314"/>
              <p:cNvGrpSpPr/>
              <p:nvPr/>
            </p:nvGrpSpPr>
            <p:grpSpPr bwMode="invGray">
              <a:xfrm rot="16200000" flipH="1">
                <a:off x="6492229" y="2755658"/>
                <a:ext cx="4114800" cy="36576"/>
                <a:chOff x="1522413" y="1514475"/>
                <a:chExt cx="10569575" cy="64008"/>
              </a:xfrm>
              <a:solidFill>
                <a:schemeClr val="accent1"/>
              </a:solidFill>
            </p:grpSpPr>
            <p:sp>
              <p:nvSpPr>
                <p:cNvPr id="316" name="צורה חופשית 31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7" name="צורה חופשית 31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8" name="צורה חופשית 31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9" name="צורה חופשית 318"/>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0" name="צורה חופשית 319"/>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1" name="צורה חופשית 320"/>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2" name="צורה חופשית 321"/>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3" name="צורה חופשית 322"/>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4" name="צורה חופשית 323"/>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5" name="צורה חופשית 324"/>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6" name="צורה חופשית 325"/>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7" name="צורה חופשית 326"/>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8" name="צורה חופשית 327"/>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9" name="צורה חופשית 328"/>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0" name="צורה חופשית 329"/>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1" name="צורה חופשית 330"/>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2" name="צורה חופשית 331"/>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3" name="צורה חופשית 332"/>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4" name="צורה חופשית 333"/>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5" name="צורה חופשית 334"/>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6" name="צורה חופשית 335"/>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7" name="צורה חופשית 336"/>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8" name="צורה חופשית 337"/>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9" name="צורה חופשית 338"/>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0" name="צורה חופשית 339"/>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1" name="צורה חופשית 340"/>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2" name="צורה חופשית 341"/>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3" name="צורה חופשית 342"/>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4" name="צורה חופשית 343"/>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5" name="צורה חופשית 344"/>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6" name="צורה חופשית 345"/>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7" name="צורה חופשית 346"/>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8" name="צורה חופשית 347"/>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9" name="צורה חופשית 348"/>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0" name="צורה חופשית 349"/>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1" name="צורה חופשית 350"/>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2" name="צורה חופשית 351"/>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3" name="צורה חופשית 352"/>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4" name="צורה חופשית 353"/>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5" name="צורה חופשית 354"/>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6" name="צורה חופשית 355"/>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7" name="צורה חופשית 356"/>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8" name="צורה חופשית 357"/>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9" name="צורה חופשית 358"/>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0" name="צורה חופשית 359"/>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1" name="צורה חופשית 360"/>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2" name="צורה חופשית 361"/>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3" name="צורה חופשית 362"/>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4" name="צורה חופשית 363"/>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5" name="צורה חופשית 364"/>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6" name="צורה חופשית 365"/>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7" name="צורה חופשית 366"/>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8" name="צורה חופשית 367"/>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9" name="צורה חופשית 368"/>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0" name="צורה חופשית 369"/>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1" name="צורה חופשית 370"/>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2" name="צורה חופשית 371"/>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3" name="צורה חופשית 372"/>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4" name="צורה חופשית 373"/>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5" name="צורה חופשית 374"/>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6" name="צורה חופשית 375"/>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7" name="צורה חופשית 376"/>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8" name="צורה חופשית 377"/>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9" name="צורה חופשית 378"/>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0" name="צורה חופשית 379"/>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1" name="צורה חופשית 380"/>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2" name="צורה חופשית 381"/>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3" name="צורה חופשית 382"/>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4" name="צורה חופשית 383"/>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5" name="צורה חופשית 384"/>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6" name="צורה חופשית 385"/>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7" name="צורה חופשית 386"/>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8" name="צורה חופשית 387"/>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9" name="צורה חופשית 388"/>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522414" y="274638"/>
            <a:ext cx="9143998" cy="1020762"/>
          </a:xfrm>
        </p:spPr>
        <p:txBody>
          <a:bodyPr rtlCol="1" anchor="b">
            <a:noAutofit/>
          </a:bodyPr>
          <a:lstStyle>
            <a:lvl1pPr algn="r" rtl="1">
              <a:defRPr sz="3200" b="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4640150" y="1884311"/>
            <a:ext cx="5669280" cy="4041648"/>
          </a:xfrm>
          <a:solidFill>
            <a:schemeClr val="bg1"/>
          </a:solidFill>
        </p:spPr>
        <p:txBody>
          <a:bodyPr tIns="914400" rtlCol="1">
            <a:normAutofit/>
          </a:bodyPr>
          <a:lstStyle>
            <a:lvl1pPr marL="0" indent="0" algn="ctr" rtl="1">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he-IL" dirty="0"/>
          </a:p>
        </p:txBody>
      </p:sp>
      <p:sp>
        <p:nvSpPr>
          <p:cNvPr id="4" name="מציין מיקום טקסט 3"/>
          <p:cNvSpPr>
            <a:spLocks noGrp="1"/>
          </p:cNvSpPr>
          <p:nvPr>
            <p:ph type="body" sz="half" idx="2"/>
          </p:nvPr>
        </p:nvSpPr>
        <p:spPr>
          <a:xfrm>
            <a:off x="1471174" y="3411748"/>
            <a:ext cx="2743200" cy="2743200"/>
          </a:xfrm>
        </p:spPr>
        <p:txBody>
          <a:bodyPr rtlCol="1" anchor="b">
            <a:normAutofit/>
          </a:bodyPr>
          <a:lstStyle>
            <a:lvl1pPr marL="0" indent="0" algn="r" rtl="1">
              <a:spcBef>
                <a:spcPts val="12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he-IL"/>
              <a:t>לחץ כדי לערוך סגנונות טקסט של תבנית בסיס</a:t>
            </a:r>
          </a:p>
        </p:txBody>
      </p:sp>
      <p:sp>
        <p:nvSpPr>
          <p:cNvPr id="6" name="מציין מיקום של כותרת תחתונה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5" name="מציין מיקום של תאריך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0B582FC4-791A-40B7-8D17-E7EE3F2812E8}" type="datetime8">
              <a:rPr lang="he-IL" smtClean="0"/>
              <a:pPr/>
              <a:t>05 דצמבר 19</a:t>
            </a:fld>
            <a:endParaRPr lang="he-IL" dirty="0"/>
          </a:p>
        </p:txBody>
      </p:sp>
      <p:sp>
        <p:nvSpPr>
          <p:cNvPr id="7" name="מציין מיקום של מספר שקופית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grpSp>
        <p:nvGrpSpPr>
          <p:cNvPr id="311" name="מסגרת" descr="גרפיקת תיבה"/>
          <p:cNvGrpSpPr/>
          <p:nvPr userDrawn="1"/>
        </p:nvGrpSpPr>
        <p:grpSpPr bwMode="invGray">
          <a:xfrm>
            <a:off x="4341812" y="1630821"/>
            <a:ext cx="6291028" cy="4575885"/>
            <a:chOff x="4417839" y="1630821"/>
            <a:chExt cx="6291028" cy="4575885"/>
          </a:xfrm>
        </p:grpSpPr>
        <p:grpSp>
          <p:nvGrpSpPr>
            <p:cNvPr id="312" name="קבוצה 311"/>
            <p:cNvGrpSpPr/>
            <p:nvPr/>
          </p:nvGrpSpPr>
          <p:grpSpPr bwMode="invGray">
            <a:xfrm>
              <a:off x="5414491" y="1630821"/>
              <a:ext cx="5294376" cy="4114800"/>
              <a:chOff x="3310555" y="716546"/>
              <a:chExt cx="5294376" cy="4114800"/>
            </a:xfrm>
          </p:grpSpPr>
          <p:grpSp>
            <p:nvGrpSpPr>
              <p:cNvPr id="464" name="קבוצה 463"/>
              <p:cNvGrpSpPr/>
              <p:nvPr/>
            </p:nvGrpSpPr>
            <p:grpSpPr bwMode="invGray">
              <a:xfrm flipH="1">
                <a:off x="3310555" y="737968"/>
                <a:ext cx="5294376" cy="54864"/>
                <a:chOff x="1522413" y="1514475"/>
                <a:chExt cx="10569575" cy="64008"/>
              </a:xfrm>
              <a:solidFill>
                <a:schemeClr val="accent1"/>
              </a:solidFill>
            </p:grpSpPr>
            <p:sp>
              <p:nvSpPr>
                <p:cNvPr id="540" name="צורה חופשית 53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1" name="צורה חופשית 54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2" name="צורה חופשית 54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4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5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6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7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8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9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0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61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465" name="קבוצה 464"/>
              <p:cNvGrpSpPr/>
              <p:nvPr/>
            </p:nvGrpSpPr>
            <p:grpSpPr bwMode="invGray">
              <a:xfrm rot="16200000" flipH="1">
                <a:off x="6492229" y="2755658"/>
                <a:ext cx="4114800" cy="36576"/>
                <a:chOff x="1522413" y="1514475"/>
                <a:chExt cx="10569575" cy="64008"/>
              </a:xfrm>
              <a:solidFill>
                <a:schemeClr val="accent1"/>
              </a:solidFill>
            </p:grpSpPr>
            <p:sp>
              <p:nvSpPr>
                <p:cNvPr id="466" name="צורה חופשית 46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7" name="צורה חופשית 46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8" name="צורה חופשית 46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7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8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9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0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1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2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53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13" name="קבוצה 312"/>
            <p:cNvGrpSpPr/>
            <p:nvPr/>
          </p:nvGrpSpPr>
          <p:grpSpPr bwMode="invGray">
            <a:xfrm rot="10800000">
              <a:off x="4417839" y="2091906"/>
              <a:ext cx="5294376" cy="4114800"/>
              <a:chOff x="3310555" y="716546"/>
              <a:chExt cx="5294376" cy="4114800"/>
            </a:xfrm>
          </p:grpSpPr>
          <p:grpSp>
            <p:nvGrpSpPr>
              <p:cNvPr id="314" name="קבוצה 313"/>
              <p:cNvGrpSpPr/>
              <p:nvPr/>
            </p:nvGrpSpPr>
            <p:grpSpPr bwMode="invGray">
              <a:xfrm flipH="1">
                <a:off x="3310555" y="737968"/>
                <a:ext cx="5294376" cy="54864"/>
                <a:chOff x="1522413" y="1514475"/>
                <a:chExt cx="10569575" cy="64008"/>
              </a:xfrm>
              <a:solidFill>
                <a:schemeClr val="accent1"/>
              </a:solidFill>
            </p:grpSpPr>
            <p:sp>
              <p:nvSpPr>
                <p:cNvPr id="390" name="צורה חופשית 38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1" name="צורה חופשית 39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2" name="צורה חופשית 39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3"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4"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5"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6"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7"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8"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99"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0"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1"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2"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3"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4"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5"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6"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7"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8"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09"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0"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1"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2"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3"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4"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5"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6"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7"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8"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19"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0"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1"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2"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3"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4"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5"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6"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7"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8"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29"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0"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1"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2"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3"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4"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5"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6"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7"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8"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39"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0"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1"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2"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3"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4"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5"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6"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7"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8"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49"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0"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1"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2"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3"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4"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5"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6"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7"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8"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59"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0"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1"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2"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463"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nvGrpSpPr>
              <p:cNvPr id="315" name="קבוצה 314"/>
              <p:cNvGrpSpPr/>
              <p:nvPr/>
            </p:nvGrpSpPr>
            <p:grpSpPr bwMode="invGray">
              <a:xfrm rot="16200000" flipH="1">
                <a:off x="6492229" y="2755658"/>
                <a:ext cx="4114800" cy="36576"/>
                <a:chOff x="1522413" y="1514475"/>
                <a:chExt cx="10569575" cy="64008"/>
              </a:xfrm>
              <a:solidFill>
                <a:schemeClr val="accent1"/>
              </a:solidFill>
            </p:grpSpPr>
            <p:sp>
              <p:nvSpPr>
                <p:cNvPr id="316" name="צורה חופשית 31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7" name="צורה חופשית 31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8" name="צורה חופשית 31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19" name="צורה חופשית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0" name="צורה חופשית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1" name="צורה חופשית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2" name="צורה חופשית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3" name="צורה חופשית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4" name="צורה חופשית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5" name="צורה חופשית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6" name="צורה חופשית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7" name="צורה חופשית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8" name="צורה חופשית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29" name="צורה חופשית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0" name="צורה חופשית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1" name="צורה חופשית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2" name="צורה חופשית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3" name="צורה חופשית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4" name="צורה חופשית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5" name="צורה חופשית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6" name="צורה חופשית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7" name="צורה חופשית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8" name="צורה חופשית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39" name="צורה חופשית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0" name="צורה חופשית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1" name="צורה חופשית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2" name="צורה חופשית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3" name="צורה חופשית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4" name="צורה חופשית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5" name="צורה חופשית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6" name="צורה חופשית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7" name="צורה חופשית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8" name="צורה חופשית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49" name="צורה חופשית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0" name="צורה חופשית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1" name="צורה חופשית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2" name="צורה חופשית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3" name="צורה חופשית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4" name="צורה חופשית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5" name="צורה חופשית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6" name="צורה חופשית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7" name="צורה חופשית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8" name="צורה חופשית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59" name="צורה חופשית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0" name="צורה חופשית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1" name="צורה חופשית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2" name="צורה חופשית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3" name="צורה חופשית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4" name="צורה חופשית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5" name="צורה חופשית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6" name="צורה חופשית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7" name="צורה חופשית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8" name="צורה חופשית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69" name="צורה חופשית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0" name="צורה חופשית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1" name="צורה חופשית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2" name="צורה חופשית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3" name="צורה חופשית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4" name="צורה חופשית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5" name="צורה חופשית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6" name="צורה חופשית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7" name="צורה חופשית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8" name="צורה חופשית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79" name="צורה חופשית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0" name="צורה חופשית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1" name="צורה חופשית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2" name="צורה חופשית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3" name="צורה חופשית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4" name="צורה חופשית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5" name="צורה חופשית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6" name="צורה חופשית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7" name="צורה חופשית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8" name="צורה חופשית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sp>
              <p:nvSpPr>
                <p:cNvPr id="389" name="צורה חופשית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he-IL" dirty="0">
                    <a:ln>
                      <a:noFill/>
                    </a:ln>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522414" y="274638"/>
            <a:ext cx="9143998" cy="1020762"/>
          </a:xfrm>
          <a:prstGeom prst="rect">
            <a:avLst/>
          </a:prstGeom>
        </p:spPr>
        <p:txBody>
          <a:bodyPr vert="horz" lIns="91440" tIns="45720" rIns="91440" bIns="45720" rtlCol="1" anchor="b">
            <a:normAutofit/>
          </a:bodyPr>
          <a:lstStyle/>
          <a:p>
            <a:pPr rtl="1"/>
            <a:r>
              <a:rPr lang="he-IL" dirty="0"/>
              <a:t>לחץ כדי לערוך סגנון כותרת של תבנית בסיס</a:t>
            </a:r>
          </a:p>
        </p:txBody>
      </p:sp>
      <p:sp>
        <p:nvSpPr>
          <p:cNvPr id="3" name="מציין מיקום טקסט 2"/>
          <p:cNvSpPr>
            <a:spLocks noGrp="1"/>
          </p:cNvSpPr>
          <p:nvPr>
            <p:ph type="body" idx="1"/>
          </p:nvPr>
        </p:nvSpPr>
        <p:spPr>
          <a:xfrm>
            <a:off x="1522414" y="1905000"/>
            <a:ext cx="9144000" cy="4267200"/>
          </a:xfrm>
          <a:prstGeom prst="rect">
            <a:avLst/>
          </a:prstGeom>
        </p:spPr>
        <p:txBody>
          <a:bodyPr vert="horz" lIns="91440" tIns="45720" rIns="91440" bIns="45720" rtlCol="1">
            <a:normAutofit/>
          </a:bodyPr>
          <a:lstStyle/>
          <a:p>
            <a:pPr lvl="0" rtl="1"/>
            <a:r>
              <a:rPr lang="he-IL" dirty="0"/>
              <a:t>לחץ כדי לערוך סגנונות טקסט של תבנית בסיס</a:t>
            </a:r>
          </a:p>
          <a:p>
            <a:pPr lvl="1" rtl="1"/>
            <a:r>
              <a:rPr lang="he-IL" dirty="0"/>
              <a:t>רמה שניה</a:t>
            </a:r>
          </a:p>
          <a:p>
            <a:pPr lvl="2" rtl="1"/>
            <a:r>
              <a:rPr lang="he-IL" dirty="0"/>
              <a:t>רמה שלישית</a:t>
            </a:r>
          </a:p>
          <a:p>
            <a:pPr lvl="3" rtl="1"/>
            <a:r>
              <a:rPr lang="he-IL" dirty="0"/>
              <a:t>רמה רביעית</a:t>
            </a:r>
          </a:p>
          <a:p>
            <a:pPr lvl="4" rtl="1"/>
            <a:r>
              <a:rPr lang="he-IL" dirty="0"/>
              <a:t>רמה חמישית</a:t>
            </a:r>
          </a:p>
        </p:txBody>
      </p:sp>
      <p:sp>
        <p:nvSpPr>
          <p:cNvPr id="5" name="מציין מיקום של כותרת תחתונה 4"/>
          <p:cNvSpPr>
            <a:spLocks noGrp="1"/>
          </p:cNvSpPr>
          <p:nvPr>
            <p:ph type="ftr" sz="quarter" idx="3"/>
          </p:nvPr>
        </p:nvSpPr>
        <p:spPr>
          <a:xfrm>
            <a:off x="4341812" y="6400801"/>
            <a:ext cx="6324599" cy="276226"/>
          </a:xfrm>
          <a:prstGeom prst="rect">
            <a:avLst/>
          </a:prstGeom>
        </p:spPr>
        <p:txBody>
          <a:bodyPr vert="horz" lIns="91440" tIns="45720" rIns="91440" bIns="45720" rtlCol="1" anchor="ctr"/>
          <a:lstStyle>
            <a:lvl1pPr algn="r"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he-IL" dirty="0"/>
          </a:p>
        </p:txBody>
      </p:sp>
      <p:sp>
        <p:nvSpPr>
          <p:cNvPr id="4" name="מציין מיקום של תאריך 3"/>
          <p:cNvSpPr>
            <a:spLocks noGrp="1"/>
          </p:cNvSpPr>
          <p:nvPr>
            <p:ph type="dt" sz="half" idx="2"/>
          </p:nvPr>
        </p:nvSpPr>
        <p:spPr>
          <a:xfrm>
            <a:off x="2894012" y="6400801"/>
            <a:ext cx="1243859" cy="276226"/>
          </a:xfrm>
          <a:prstGeom prst="rect">
            <a:avLst/>
          </a:prstGeom>
        </p:spPr>
        <p:txBody>
          <a:bodyPr vert="horz" lIns="91440" tIns="45720" rIns="91440" bIns="45720" rtlCol="1" anchor="ctr"/>
          <a:lstStyle>
            <a:lvl1pPr algn="l"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E265E0B0-8150-49CB-9498-2128986E1356}" type="datetime8">
              <a:rPr lang="he-IL" smtClean="0"/>
              <a:t>05 דצמבר 19</a:t>
            </a:fld>
            <a:endParaRPr lang="he-IL" dirty="0"/>
          </a:p>
        </p:txBody>
      </p:sp>
      <p:sp>
        <p:nvSpPr>
          <p:cNvPr id="6" name="מציין מיקום של מספר שקופית 5"/>
          <p:cNvSpPr>
            <a:spLocks noGrp="1"/>
          </p:cNvSpPr>
          <p:nvPr>
            <p:ph type="sldNum" sz="quarter" idx="4"/>
          </p:nvPr>
        </p:nvSpPr>
        <p:spPr>
          <a:xfrm>
            <a:off x="1522412" y="6400801"/>
            <a:ext cx="1143002" cy="276226"/>
          </a:xfrm>
          <a:prstGeom prst="rect">
            <a:avLst/>
          </a:prstGeom>
        </p:spPr>
        <p:txBody>
          <a:bodyPr vert="horz" lIns="91440" tIns="45720" rIns="91440" bIns="45720" rtlCol="1" anchor="ctr"/>
          <a:lstStyle>
            <a:lvl1pPr algn="l" rtl="1">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25BA54BD-C84D-46CE-8B72-31BFB26ABA43}" type="slidenum">
              <a:rPr lang="he-IL" smtClean="0"/>
              <a:pPr/>
              <a:t>‹#›</a:t>
            </a:fld>
            <a:endParaRPr lang="he-IL"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74320" algn="r" defTabSz="914400" rtl="1" eaLnBrk="1" latinLnBrk="0" hangingPunct="1">
        <a:lnSpc>
          <a:spcPct val="90000"/>
        </a:lnSpc>
        <a:spcBef>
          <a:spcPts val="1800"/>
        </a:spcBef>
        <a:buSzPct val="100000"/>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76072" indent="-274320" algn="r" defTabSz="914400" rtl="1" eaLnBrk="1" latinLnBrk="0" hangingPunct="1">
        <a:lnSpc>
          <a:spcPct val="90000"/>
        </a:lnSpc>
        <a:spcBef>
          <a:spcPts val="600"/>
        </a:spcBef>
        <a:buSzPct val="100000"/>
        <a:buFont typeface="Consolas" pitchFamily="49"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04672" indent="-228600" algn="r" defTabSz="914400" rtl="1" eaLnBrk="1" latinLnBrk="0" hangingPunct="1">
        <a:lnSpc>
          <a:spcPct val="90000"/>
        </a:lnSpc>
        <a:spcBef>
          <a:spcPts val="600"/>
        </a:spcBef>
        <a:buSzPct val="100000"/>
        <a:buFont typeface="Arial"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0332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2618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4904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diagramQuickStyle" Target="../diagrams/quickStyle6.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rtlCol="1"/>
          <a:lstStyle/>
          <a:p>
            <a:pPr algn="r" rtl="1"/>
            <a:r>
              <a:rPr lang="he-IL" dirty="0"/>
              <a:t>למידת בכירים במב"ל</a:t>
            </a:r>
          </a:p>
        </p:txBody>
      </p:sp>
      <p:sp>
        <p:nvSpPr>
          <p:cNvPr id="3" name="כותרת משנה 2"/>
          <p:cNvSpPr>
            <a:spLocks noGrp="1"/>
          </p:cNvSpPr>
          <p:nvPr>
            <p:ph type="subTitle" idx="1"/>
          </p:nvPr>
        </p:nvSpPr>
        <p:spPr>
          <a:xfrm>
            <a:off x="1522412" y="5085184"/>
            <a:ext cx="9143999" cy="483840"/>
          </a:xfrm>
        </p:spPr>
        <p:txBody>
          <a:bodyPr rtlCol="1">
            <a:normAutofit fontScale="32500" lnSpcReduction="20000"/>
          </a:bodyPr>
          <a:lstStyle/>
          <a:p>
            <a:pPr rtl="1"/>
            <a:r>
              <a:rPr lang="he-IL" sz="8600" dirty="0"/>
              <a:t>מתודולוגיות מוצעות לשימוש בסיורים וביקורים</a:t>
            </a:r>
            <a:br>
              <a:rPr lang="en-US" sz="1200" dirty="0"/>
            </a:br>
            <a:br>
              <a:rPr lang="en-US" sz="1200" dirty="0"/>
            </a:br>
            <a:endParaRPr lang="he-IL" sz="1200" dirty="0"/>
          </a:p>
        </p:txBody>
      </p:sp>
      <p:sp>
        <p:nvSpPr>
          <p:cNvPr id="4" name="TextBox 3">
            <a:extLst>
              <a:ext uri="{FF2B5EF4-FFF2-40B4-BE49-F238E27FC236}">
                <a16:creationId xmlns:a16="http://schemas.microsoft.com/office/drawing/2014/main" id="{A7EDFAFD-94C1-4057-9BF7-AF3AAE0A5B78}"/>
              </a:ext>
            </a:extLst>
          </p:cNvPr>
          <p:cNvSpPr txBox="1"/>
          <p:nvPr/>
        </p:nvSpPr>
        <p:spPr>
          <a:xfrm>
            <a:off x="909836" y="6237312"/>
            <a:ext cx="2952328" cy="433517"/>
          </a:xfrm>
          <a:prstGeom prst="rect">
            <a:avLst/>
          </a:prstGeom>
          <a:noFill/>
        </p:spPr>
        <p:txBody>
          <a:bodyPr wrap="square" rtlCol="1">
            <a:spAutoFit/>
          </a:bodyPr>
          <a:lstStyle/>
          <a:p>
            <a:pPr>
              <a:lnSpc>
                <a:spcPct val="90000"/>
              </a:lnSpc>
            </a:pPr>
            <a:r>
              <a:rPr lang="he-IL" sz="2400" dirty="0"/>
              <a:t>אבי אלמוג- צוות 4</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דיאגרמה 2">
            <a:extLst>
              <a:ext uri="{FF2B5EF4-FFF2-40B4-BE49-F238E27FC236}">
                <a16:creationId xmlns:a16="http://schemas.microsoft.com/office/drawing/2014/main" id="{4B739059-B3B1-4A51-90D6-C1297416020A}"/>
              </a:ext>
            </a:extLst>
          </p:cNvPr>
          <p:cNvGraphicFramePr/>
          <p:nvPr>
            <p:extLst>
              <p:ext uri="{D42A27DB-BD31-4B8C-83A1-F6EECF244321}">
                <p14:modId xmlns:p14="http://schemas.microsoft.com/office/powerpoint/2010/main" val="969489215"/>
              </p:ext>
            </p:extLst>
          </p:nvPr>
        </p:nvGraphicFramePr>
        <p:xfrm>
          <a:off x="256219" y="937786"/>
          <a:ext cx="8125883" cy="52153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F5AE4922-443A-4CEA-909B-9E6AAFC74CE4}"/>
              </a:ext>
            </a:extLst>
          </p:cNvPr>
          <p:cNvSpPr txBox="1"/>
          <p:nvPr/>
        </p:nvSpPr>
        <p:spPr>
          <a:xfrm>
            <a:off x="9262764" y="865041"/>
            <a:ext cx="2376264" cy="1214948"/>
          </a:xfrm>
          <a:prstGeom prst="rect">
            <a:avLst/>
          </a:prstGeom>
          <a:noFill/>
        </p:spPr>
        <p:txBody>
          <a:bodyPr wrap="square" rtlCol="1">
            <a:spAutoFit/>
          </a:bodyPr>
          <a:lstStyle/>
          <a:p>
            <a:pPr>
              <a:lnSpc>
                <a:spcPct val="90000"/>
              </a:lnSpc>
            </a:pPr>
            <a:r>
              <a:rPr lang="he-IL" sz="4000" dirty="0"/>
              <a:t>לקחים וטיפים 1.0</a:t>
            </a:r>
          </a:p>
        </p:txBody>
      </p:sp>
      <p:pic>
        <p:nvPicPr>
          <p:cNvPr id="5" name="תמונה 4">
            <a:extLst>
              <a:ext uri="{FF2B5EF4-FFF2-40B4-BE49-F238E27FC236}">
                <a16:creationId xmlns:a16="http://schemas.microsoft.com/office/drawing/2014/main" id="{782C1503-FB61-4FC7-9E58-4A2C205239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73348" y="2420888"/>
            <a:ext cx="3467406" cy="3717032"/>
          </a:xfrm>
          <a:prstGeom prst="rect">
            <a:avLst/>
          </a:prstGeom>
        </p:spPr>
      </p:pic>
    </p:spTree>
    <p:extLst>
      <p:ext uri="{BB962C8B-B14F-4D97-AF65-F5344CB8AC3E}">
        <p14:creationId xmlns:p14="http://schemas.microsoft.com/office/powerpoint/2010/main" val="424532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a:extLst>
              <a:ext uri="{FF2B5EF4-FFF2-40B4-BE49-F238E27FC236}">
                <a16:creationId xmlns:a16="http://schemas.microsoft.com/office/drawing/2014/main" id="{C364E051-D3A2-4088-B23F-53BCD924BF56}"/>
              </a:ext>
            </a:extLst>
          </p:cNvPr>
          <p:cNvGraphicFramePr/>
          <p:nvPr>
            <p:extLst>
              <p:ext uri="{D42A27DB-BD31-4B8C-83A1-F6EECF244321}">
                <p14:modId xmlns:p14="http://schemas.microsoft.com/office/powerpoint/2010/main" val="2752017843"/>
              </p:ext>
            </p:extLst>
          </p:nvPr>
        </p:nvGraphicFramePr>
        <p:xfrm>
          <a:off x="333772" y="1700808"/>
          <a:ext cx="9823583"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5F6A92B9-DE3C-481B-B503-C4C61B4975C7}"/>
              </a:ext>
            </a:extLst>
          </p:cNvPr>
          <p:cNvSpPr txBox="1"/>
          <p:nvPr/>
        </p:nvSpPr>
        <p:spPr>
          <a:xfrm>
            <a:off x="6958508" y="865041"/>
            <a:ext cx="4680520" cy="660950"/>
          </a:xfrm>
          <a:prstGeom prst="rect">
            <a:avLst/>
          </a:prstGeom>
          <a:noFill/>
        </p:spPr>
        <p:txBody>
          <a:bodyPr wrap="square" rtlCol="1">
            <a:spAutoFit/>
          </a:bodyPr>
          <a:lstStyle/>
          <a:p>
            <a:pPr>
              <a:lnSpc>
                <a:spcPct val="90000"/>
              </a:lnSpc>
            </a:pPr>
            <a:r>
              <a:rPr lang="he-IL" sz="4000" dirty="0"/>
              <a:t>תהליך העבודה</a:t>
            </a:r>
          </a:p>
        </p:txBody>
      </p:sp>
    </p:spTree>
    <p:extLst>
      <p:ext uri="{BB962C8B-B14F-4D97-AF65-F5344CB8AC3E}">
        <p14:creationId xmlns:p14="http://schemas.microsoft.com/office/powerpoint/2010/main" val="221711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315D0B-339D-47A7-BAF3-07B2B168DC6D}"/>
              </a:ext>
            </a:extLst>
          </p:cNvPr>
          <p:cNvSpPr txBox="1"/>
          <p:nvPr/>
        </p:nvSpPr>
        <p:spPr>
          <a:xfrm>
            <a:off x="10918948" y="1052736"/>
            <a:ext cx="1080120" cy="1430713"/>
          </a:xfrm>
          <a:prstGeom prst="rect">
            <a:avLst/>
          </a:prstGeom>
          <a:noFill/>
        </p:spPr>
        <p:txBody>
          <a:bodyPr wrap="square" rtlCol="1">
            <a:spAutoFit/>
          </a:bodyPr>
          <a:lstStyle/>
          <a:p>
            <a:pPr>
              <a:lnSpc>
                <a:spcPct val="90000"/>
              </a:lnSpc>
            </a:pPr>
            <a:r>
              <a:rPr lang="he-IL" sz="2400" dirty="0"/>
              <a:t>נספח</a:t>
            </a:r>
          </a:p>
          <a:p>
            <a:pPr>
              <a:lnSpc>
                <a:spcPct val="90000"/>
              </a:lnSpc>
            </a:pPr>
            <a:endParaRPr lang="he-IL" sz="2400"/>
          </a:p>
          <a:p>
            <a:pPr>
              <a:lnSpc>
                <a:spcPct val="90000"/>
              </a:lnSpc>
            </a:pPr>
            <a:r>
              <a:rPr lang="he-IL" sz="2400"/>
              <a:t>ארגז </a:t>
            </a:r>
            <a:r>
              <a:rPr lang="he-IL" sz="2400" dirty="0"/>
              <a:t>כלים...</a:t>
            </a:r>
          </a:p>
        </p:txBody>
      </p:sp>
      <p:graphicFrame>
        <p:nvGraphicFramePr>
          <p:cNvPr id="3" name="דיאגרמה 2">
            <a:extLst>
              <a:ext uri="{FF2B5EF4-FFF2-40B4-BE49-F238E27FC236}">
                <a16:creationId xmlns:a16="http://schemas.microsoft.com/office/drawing/2014/main" id="{831EC9D5-D270-4DE8-9B62-C1E9501810E3}"/>
              </a:ext>
            </a:extLst>
          </p:cNvPr>
          <p:cNvGraphicFramePr/>
          <p:nvPr>
            <p:extLst>
              <p:ext uri="{D42A27DB-BD31-4B8C-83A1-F6EECF244321}">
                <p14:modId xmlns:p14="http://schemas.microsoft.com/office/powerpoint/2010/main" val="3086913481"/>
              </p:ext>
            </p:extLst>
          </p:nvPr>
        </p:nvGraphicFramePr>
        <p:xfrm>
          <a:off x="1917948" y="254627"/>
          <a:ext cx="8125883" cy="1412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דיאגרמה 3">
            <a:extLst>
              <a:ext uri="{FF2B5EF4-FFF2-40B4-BE49-F238E27FC236}">
                <a16:creationId xmlns:a16="http://schemas.microsoft.com/office/drawing/2014/main" id="{71586918-3E37-4D9C-8B76-8344FF7EFD38}"/>
              </a:ext>
            </a:extLst>
          </p:cNvPr>
          <p:cNvGraphicFramePr/>
          <p:nvPr>
            <p:extLst>
              <p:ext uri="{D42A27DB-BD31-4B8C-83A1-F6EECF244321}">
                <p14:modId xmlns:p14="http://schemas.microsoft.com/office/powerpoint/2010/main" val="4015291390"/>
              </p:ext>
            </p:extLst>
          </p:nvPr>
        </p:nvGraphicFramePr>
        <p:xfrm>
          <a:off x="405780" y="1821754"/>
          <a:ext cx="8125883" cy="14124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 name="דיאגרמה 4">
            <a:extLst>
              <a:ext uri="{FF2B5EF4-FFF2-40B4-BE49-F238E27FC236}">
                <a16:creationId xmlns:a16="http://schemas.microsoft.com/office/drawing/2014/main" id="{7864A551-3288-41DE-9A79-C350B560AE4E}"/>
              </a:ext>
            </a:extLst>
          </p:cNvPr>
          <p:cNvGraphicFramePr/>
          <p:nvPr>
            <p:extLst>
              <p:ext uri="{D42A27DB-BD31-4B8C-83A1-F6EECF244321}">
                <p14:modId xmlns:p14="http://schemas.microsoft.com/office/powerpoint/2010/main" val="61435763"/>
              </p:ext>
            </p:extLst>
          </p:nvPr>
        </p:nvGraphicFramePr>
        <p:xfrm>
          <a:off x="1917947" y="3622681"/>
          <a:ext cx="8125883" cy="141248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דיאגרמה 6">
            <a:extLst>
              <a:ext uri="{FF2B5EF4-FFF2-40B4-BE49-F238E27FC236}">
                <a16:creationId xmlns:a16="http://schemas.microsoft.com/office/drawing/2014/main" id="{81781C77-5A37-45D6-9D62-0C64637DCCB4}"/>
              </a:ext>
            </a:extLst>
          </p:cNvPr>
          <p:cNvGraphicFramePr/>
          <p:nvPr>
            <p:extLst>
              <p:ext uri="{D42A27DB-BD31-4B8C-83A1-F6EECF244321}">
                <p14:modId xmlns:p14="http://schemas.microsoft.com/office/powerpoint/2010/main" val="1844482273"/>
              </p:ext>
            </p:extLst>
          </p:nvPr>
        </p:nvGraphicFramePr>
        <p:xfrm>
          <a:off x="405780" y="5203059"/>
          <a:ext cx="8125883" cy="141248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3184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50F5455A-90F0-4FA8-A24B-F7952DA3FD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108" y="2132856"/>
            <a:ext cx="5860256" cy="4305300"/>
          </a:xfrm>
          <a:prstGeom prst="rect">
            <a:avLst/>
          </a:prstGeom>
        </p:spPr>
      </p:pic>
      <p:sp>
        <p:nvSpPr>
          <p:cNvPr id="4" name="TextBox 3">
            <a:extLst>
              <a:ext uri="{FF2B5EF4-FFF2-40B4-BE49-F238E27FC236}">
                <a16:creationId xmlns:a16="http://schemas.microsoft.com/office/drawing/2014/main" id="{18C35ACC-1A5B-4F73-AC4E-955A0FA4C228}"/>
              </a:ext>
            </a:extLst>
          </p:cNvPr>
          <p:cNvSpPr txBox="1"/>
          <p:nvPr/>
        </p:nvSpPr>
        <p:spPr>
          <a:xfrm>
            <a:off x="981844" y="692696"/>
            <a:ext cx="3888432" cy="433517"/>
          </a:xfrm>
          <a:prstGeom prst="rect">
            <a:avLst/>
          </a:prstGeom>
          <a:noFill/>
        </p:spPr>
        <p:txBody>
          <a:bodyPr wrap="square" rtlCol="1">
            <a:spAutoFit/>
          </a:bodyPr>
          <a:lstStyle/>
          <a:p>
            <a:pPr>
              <a:lnSpc>
                <a:spcPct val="90000"/>
              </a:lnSpc>
            </a:pPr>
            <a:r>
              <a:rPr lang="he-IL" sz="2400" dirty="0"/>
              <a:t>בהצלחה</a:t>
            </a:r>
          </a:p>
        </p:txBody>
      </p:sp>
      <p:sp>
        <p:nvSpPr>
          <p:cNvPr id="2" name="TextBox 1">
            <a:extLst>
              <a:ext uri="{FF2B5EF4-FFF2-40B4-BE49-F238E27FC236}">
                <a16:creationId xmlns:a16="http://schemas.microsoft.com/office/drawing/2014/main" id="{96BFB440-12AB-43A8-A5F5-986CCC74E879}"/>
              </a:ext>
            </a:extLst>
          </p:cNvPr>
          <p:cNvSpPr txBox="1"/>
          <p:nvPr/>
        </p:nvSpPr>
        <p:spPr>
          <a:xfrm>
            <a:off x="693812" y="5517232"/>
            <a:ext cx="1872208" cy="765915"/>
          </a:xfrm>
          <a:prstGeom prst="rect">
            <a:avLst/>
          </a:prstGeom>
          <a:noFill/>
        </p:spPr>
        <p:txBody>
          <a:bodyPr wrap="square" rtlCol="1">
            <a:spAutoFit/>
          </a:bodyPr>
          <a:lstStyle/>
          <a:p>
            <a:pPr>
              <a:lnSpc>
                <a:spcPct val="90000"/>
              </a:lnSpc>
            </a:pPr>
            <a:r>
              <a:rPr lang="he-IL" sz="2400" dirty="0"/>
              <a:t>הברון </a:t>
            </a:r>
            <a:r>
              <a:rPr lang="he-IL" sz="2400" dirty="0" err="1"/>
              <a:t>מינכאוזן</a:t>
            </a:r>
            <a:endParaRPr lang="he-IL" sz="2400" dirty="0"/>
          </a:p>
        </p:txBody>
      </p:sp>
    </p:spTree>
    <p:extLst>
      <p:ext uri="{BB962C8B-B14F-4D97-AF65-F5344CB8AC3E}">
        <p14:creationId xmlns:p14="http://schemas.microsoft.com/office/powerpoint/2010/main" val="102736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כותרת 12"/>
          <p:cNvSpPr>
            <a:spLocks noGrp="1"/>
          </p:cNvSpPr>
          <p:nvPr>
            <p:ph type="title"/>
          </p:nvPr>
        </p:nvSpPr>
        <p:spPr/>
        <p:txBody>
          <a:bodyPr rtlCol="1"/>
          <a:lstStyle/>
          <a:p>
            <a:pPr algn="r" rtl="1"/>
            <a:r>
              <a:rPr lang="he-IL" dirty="0"/>
              <a:t>מטרת המצגת</a:t>
            </a:r>
          </a:p>
        </p:txBody>
      </p:sp>
      <p:sp>
        <p:nvSpPr>
          <p:cNvPr id="14" name="מציין מיקום תוכן 13"/>
          <p:cNvSpPr>
            <a:spLocks noGrp="1"/>
          </p:cNvSpPr>
          <p:nvPr>
            <p:ph idx="1"/>
          </p:nvPr>
        </p:nvSpPr>
        <p:spPr/>
        <p:txBody>
          <a:bodyPr rtlCol="1"/>
          <a:lstStyle/>
          <a:p>
            <a:pPr marL="0" indent="0" algn="r" rtl="1">
              <a:buNone/>
            </a:pPr>
            <a:r>
              <a:rPr lang="he-IL" sz="3200" b="1" dirty="0">
                <a:latin typeface="Guttman Yad-Brush" panose="02010401010101010101" pitchFamily="2" charset="-79"/>
                <a:cs typeface="Guttman Yad-Brush" panose="02010401010101010101" pitchFamily="2" charset="-79"/>
              </a:rPr>
              <a:t>למידה על הלמידה של בכירים</a:t>
            </a:r>
          </a:p>
          <a:p>
            <a:pPr marL="0" indent="0" algn="r" rtl="1">
              <a:buNone/>
            </a:pPr>
            <a:r>
              <a:rPr lang="he-IL" sz="3200" b="1" dirty="0">
                <a:latin typeface="Guttman Yad-Brush" panose="02010401010101010101" pitchFamily="2" charset="-79"/>
                <a:cs typeface="Guttman Yad-Brush" panose="02010401010101010101" pitchFamily="2" charset="-79"/>
              </a:rPr>
              <a:t>הטמעת לקחי תחקירים ומשובים</a:t>
            </a:r>
            <a:r>
              <a:rPr lang="en-US" sz="3200" b="1" dirty="0">
                <a:latin typeface="Guttman Yad-Brush" panose="02010401010101010101" pitchFamily="2" charset="-79"/>
                <a:cs typeface="Guttman Yad-Brush" panose="02010401010101010101" pitchFamily="2" charset="-79"/>
              </a:rPr>
              <a:t> </a:t>
            </a:r>
          </a:p>
          <a:p>
            <a:pPr marL="0" indent="0" algn="r" rtl="1">
              <a:buNone/>
            </a:pPr>
            <a:r>
              <a:rPr lang="he-IL" sz="3200" b="1" dirty="0">
                <a:latin typeface="Guttman Yad-Brush" panose="02010401010101010101" pitchFamily="2" charset="-79"/>
                <a:cs typeface="Guttman Yad-Brush" panose="02010401010101010101" pitchFamily="2" charset="-79"/>
              </a:rPr>
              <a:t>שיתוף ידע </a:t>
            </a:r>
          </a:p>
          <a:p>
            <a:pPr marL="0" indent="0" algn="r" rtl="1">
              <a:buNone/>
            </a:pPr>
            <a:r>
              <a:rPr lang="he-IL" sz="3200" b="1" dirty="0">
                <a:latin typeface="Guttman Yad-Brush" panose="02010401010101010101" pitchFamily="2" charset="-79"/>
                <a:cs typeface="Guttman Yad-Brush" panose="02010401010101010101" pitchFamily="2" charset="-79"/>
              </a:rPr>
              <a:t>"קפיטריה" – הצגת מתודולוגיה של למידת בכירים</a:t>
            </a:r>
          </a:p>
          <a:p>
            <a:pPr marL="0" indent="0" algn="r" rtl="1">
              <a:buNone/>
            </a:pPr>
            <a:r>
              <a:rPr lang="he-IL" sz="3200" b="1" dirty="0">
                <a:latin typeface="Guttman Yad-Brush" panose="02010401010101010101" pitchFamily="2" charset="-79"/>
                <a:cs typeface="Guttman Yad-Brush" panose="02010401010101010101" pitchFamily="2" charset="-79"/>
              </a:rPr>
              <a:t>מתן כלים למובילי סיורים </a:t>
            </a:r>
            <a:r>
              <a:rPr lang="he-IL" sz="3200" b="1" dirty="0" err="1">
                <a:latin typeface="Guttman Yad-Brush" panose="02010401010101010101" pitchFamily="2" charset="-79"/>
                <a:cs typeface="Guttman Yad-Brush" panose="02010401010101010101" pitchFamily="2" charset="-79"/>
              </a:rPr>
              <a:t>וביקוריםלהובלת</a:t>
            </a:r>
            <a:r>
              <a:rPr lang="he-IL" sz="3200" b="1" dirty="0">
                <a:latin typeface="Guttman Yad-Brush" panose="02010401010101010101" pitchFamily="2" charset="-79"/>
                <a:cs typeface="Guttman Yad-Brush" panose="02010401010101010101" pitchFamily="2" charset="-79"/>
              </a:rPr>
              <a:t> למידה צוותית </a:t>
            </a:r>
            <a:r>
              <a:rPr lang="he-IL" sz="3200" b="1" dirty="0" err="1">
                <a:latin typeface="Guttman Yad-Brush" panose="02010401010101010101" pitchFamily="2" charset="-79"/>
                <a:cs typeface="Guttman Yad-Brush" panose="02010401010101010101" pitchFamily="2" charset="-79"/>
              </a:rPr>
              <a:t>ומליאתית</a:t>
            </a:r>
            <a:endParaRPr lang="he-IL" sz="3200" b="1" dirty="0">
              <a:latin typeface="Guttman Yad-Brush" panose="02010401010101010101" pitchFamily="2" charset="-79"/>
              <a:cs typeface="Guttman Yad-Brush" panose="02010401010101010101" pitchFamily="2" charset="-79"/>
            </a:endParaRPr>
          </a:p>
          <a:p>
            <a:pPr marL="0" indent="0" algn="r" rtl="1">
              <a:buNone/>
            </a:pPr>
            <a:endParaRPr lang="he-IL" dirty="0"/>
          </a:p>
          <a:p>
            <a:pPr marL="0" indent="0" algn="r" rtl="1">
              <a:buNone/>
            </a:pPr>
            <a:endParaRPr lang="he-IL" dirty="0"/>
          </a:p>
          <a:p>
            <a:pPr marL="0" indent="0" algn="r" rtl="1">
              <a:buNone/>
            </a:pPr>
            <a:endParaRPr lang="he-IL"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7CFA71-A4F9-42E6-88BC-D3B5EB9CC336}"/>
              </a:ext>
            </a:extLst>
          </p:cNvPr>
          <p:cNvSpPr>
            <a:spLocks noGrp="1"/>
          </p:cNvSpPr>
          <p:nvPr>
            <p:ph type="title"/>
          </p:nvPr>
        </p:nvSpPr>
        <p:spPr>
          <a:xfrm>
            <a:off x="1522414" y="274638"/>
            <a:ext cx="10332638" cy="1020762"/>
          </a:xfrm>
        </p:spPr>
        <p:txBody>
          <a:bodyPr/>
          <a:lstStyle/>
          <a:p>
            <a:r>
              <a:rPr lang="he-IL" dirty="0"/>
              <a:t>"ארגון לומד" </a:t>
            </a:r>
            <a:r>
              <a:rPr lang="en-US" dirty="0"/>
              <a:t>Peter </a:t>
            </a:r>
            <a:r>
              <a:rPr lang="en-US" dirty="0" err="1"/>
              <a:t>Sange</a:t>
            </a:r>
            <a:endParaRPr lang="he-IL" dirty="0"/>
          </a:p>
        </p:txBody>
      </p:sp>
      <p:sp>
        <p:nvSpPr>
          <p:cNvPr id="3" name="מציין מיקום תוכן 2">
            <a:extLst>
              <a:ext uri="{FF2B5EF4-FFF2-40B4-BE49-F238E27FC236}">
                <a16:creationId xmlns:a16="http://schemas.microsoft.com/office/drawing/2014/main" id="{1D1C3A26-5C42-458B-8242-337062986E2C}"/>
              </a:ext>
            </a:extLst>
          </p:cNvPr>
          <p:cNvSpPr>
            <a:spLocks noGrp="1"/>
          </p:cNvSpPr>
          <p:nvPr>
            <p:ph idx="1"/>
          </p:nvPr>
        </p:nvSpPr>
        <p:spPr>
          <a:xfrm>
            <a:off x="4366220" y="1706562"/>
            <a:ext cx="7488832" cy="4876800"/>
          </a:xfrm>
        </p:spPr>
        <p:txBody>
          <a:bodyPr>
            <a:normAutofit fontScale="55000" lnSpcReduction="20000"/>
          </a:bodyPr>
          <a:lstStyle/>
          <a:p>
            <a:pPr>
              <a:lnSpc>
                <a:spcPct val="170000"/>
              </a:lnSpc>
            </a:pPr>
            <a:r>
              <a:rPr lang="he-IL" dirty="0"/>
              <a:t>מיומנות אישית הבהרת החזון האישי</a:t>
            </a:r>
          </a:p>
          <a:p>
            <a:pPr>
              <a:lnSpc>
                <a:spcPct val="170000"/>
              </a:lnSpc>
            </a:pPr>
            <a:r>
              <a:rPr lang="he-IL" dirty="0"/>
              <a:t>מודלים מנטליים - "הנחות, הכללות, או אפילו תמונות או דימויים מוטמעים היטב, המשפיעים על הצורה שבה אנו מבינים את העולם וכיצד אנו פועלים"</a:t>
            </a:r>
          </a:p>
          <a:p>
            <a:pPr>
              <a:lnSpc>
                <a:spcPct val="170000"/>
              </a:lnSpc>
            </a:pPr>
            <a:r>
              <a:rPr lang="he-IL" dirty="0"/>
              <a:t>יצירת חזון משותף - "במקום שבו קיים חזון </a:t>
            </a:r>
            <a:r>
              <a:rPr lang="he-IL" dirty="0" err="1"/>
              <a:t>אמיתי</a:t>
            </a:r>
            <a:r>
              <a:rPr lang="he-IL" dirty="0"/>
              <a:t> (בניגוד ל"הכרזת הייעוד" הנפוצה כל כך), אנשים מצטיינים ולומדים, לא משום שאומרים להם, אלא מפני שהם רוצים בכך".</a:t>
            </a:r>
          </a:p>
          <a:p>
            <a:pPr>
              <a:lnSpc>
                <a:spcPct val="170000"/>
              </a:lnSpc>
            </a:pPr>
            <a:r>
              <a:rPr lang="he-IL" dirty="0"/>
              <a:t>למידה של קבוצה - כאשר מתקיימת למידה אמיתית בקבוצה "לא זו בלבד שהיא מסוגלת להגיע לתוצאות מרשימות, אלא שגם חבריה מתפתחים במהירות גדולה יותר מכפי שהיו עשויים להתפתח בנסיבות אחרות</a:t>
            </a:r>
          </a:p>
          <a:p>
            <a:pPr>
              <a:lnSpc>
                <a:spcPct val="170000"/>
              </a:lnSpc>
            </a:pPr>
            <a:r>
              <a:rPr lang="he-IL" dirty="0"/>
              <a:t>חשיבה מערכתית- החשוב ביותר- – עומדת בניגוד לחשיבה לינארית ולראיית חלקי המערכת כבדידים, תוך התעלמות מיחסי הגומלין ביניהם. </a:t>
            </a:r>
            <a:br>
              <a:rPr lang="en-US" dirty="0"/>
            </a:br>
            <a:r>
              <a:rPr lang="he-IL" dirty="0"/>
              <a:t>בהיעדר חשיבה מערכתית קיימת נטייה לטפל בחלקים נפרדים של המערכת ולפיכך לא ייפלא כי הבעיות החמורות אינן באות על פתרונן. </a:t>
            </a:r>
          </a:p>
        </p:txBody>
      </p:sp>
      <p:sp>
        <p:nvSpPr>
          <p:cNvPr id="6" name="מלבן 5">
            <a:extLst>
              <a:ext uri="{FF2B5EF4-FFF2-40B4-BE49-F238E27FC236}">
                <a16:creationId xmlns:a16="http://schemas.microsoft.com/office/drawing/2014/main" id="{E292DA6F-6174-479D-A225-BC97E6124524}"/>
              </a:ext>
            </a:extLst>
          </p:cNvPr>
          <p:cNvSpPr/>
          <p:nvPr/>
        </p:nvSpPr>
        <p:spPr>
          <a:xfrm>
            <a:off x="117748" y="685800"/>
            <a:ext cx="6092825" cy="646331"/>
          </a:xfrm>
          <a:prstGeom prst="rect">
            <a:avLst/>
          </a:prstGeom>
        </p:spPr>
        <p:txBody>
          <a:bodyPr>
            <a:spAutoFit/>
          </a:bodyPr>
          <a:lstStyle/>
          <a:p>
            <a:r>
              <a:rPr lang="he-IL" dirty="0"/>
              <a:t>"</a:t>
            </a:r>
            <a:r>
              <a:rPr lang="he-IL" dirty="0">
                <a:latin typeface="Narkisim" panose="020E0502050101010101" pitchFamily="34" charset="-79"/>
                <a:cs typeface="Narkisim" panose="020E0502050101010101" pitchFamily="34" charset="-79"/>
              </a:rPr>
              <a:t>מקום שבו אנשים מגלים ללא הרף כיצד הם יכולים ליצור את המציאות שלהם, וכיצד יש בידם לשנותה"</a:t>
            </a:r>
          </a:p>
        </p:txBody>
      </p:sp>
      <p:pic>
        <p:nvPicPr>
          <p:cNvPr id="7" name="תמונה 6">
            <a:extLst>
              <a:ext uri="{FF2B5EF4-FFF2-40B4-BE49-F238E27FC236}">
                <a16:creationId xmlns:a16="http://schemas.microsoft.com/office/drawing/2014/main" id="{9332147F-D2AF-4659-A1CE-62FA893DFB4E}"/>
              </a:ext>
            </a:extLst>
          </p:cNvPr>
          <p:cNvPicPr>
            <a:picLocks noChangeAspect="1"/>
          </p:cNvPicPr>
          <p:nvPr/>
        </p:nvPicPr>
        <p:blipFill>
          <a:blip r:embed="rId2"/>
          <a:stretch>
            <a:fillRect/>
          </a:stretch>
        </p:blipFill>
        <p:spPr>
          <a:xfrm>
            <a:off x="333773" y="1905000"/>
            <a:ext cx="3528391" cy="4267200"/>
          </a:xfrm>
          <a:prstGeom prst="rect">
            <a:avLst/>
          </a:prstGeom>
        </p:spPr>
      </p:pic>
    </p:spTree>
    <p:extLst>
      <p:ext uri="{BB962C8B-B14F-4D97-AF65-F5344CB8AC3E}">
        <p14:creationId xmlns:p14="http://schemas.microsoft.com/office/powerpoint/2010/main" val="399079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idx="1"/>
          </p:nvPr>
        </p:nvSpPr>
        <p:spPr>
          <a:xfrm>
            <a:off x="621804" y="260648"/>
            <a:ext cx="7236804" cy="1556819"/>
          </a:xfrm>
        </p:spPr>
        <p:txBody>
          <a:bodyPr rtlCol="1">
            <a:normAutofit fontScale="62500" lnSpcReduction="20000"/>
          </a:bodyPr>
          <a:lstStyle/>
          <a:p>
            <a:pPr>
              <a:lnSpc>
                <a:spcPct val="170000"/>
              </a:lnSpc>
            </a:pPr>
            <a:r>
              <a:rPr lang="he-IL" dirty="0">
                <a:latin typeface="Guttman Yad-Brush" panose="02010401010101010101" pitchFamily="2" charset="-79"/>
                <a:cs typeface="Guttman Yad-Brush" panose="02010401010101010101" pitchFamily="2" charset="-79"/>
              </a:rPr>
              <a:t>להימצא באופן מתמיד בתהליך הבנייה של תובנות חדשות ופירושים לעולם, להקצות זמן ומשאבים לתהליכי חשיבה, תפיסה, קליטה, עיבוד וארגון המידע וליצור סכמות קוגניטיביות של הבנה (ברוקס וברוקס, 1997).</a:t>
            </a:r>
          </a:p>
        </p:txBody>
      </p:sp>
      <p:sp>
        <p:nvSpPr>
          <p:cNvPr id="5" name="כותרת 4">
            <a:extLst>
              <a:ext uri="{FF2B5EF4-FFF2-40B4-BE49-F238E27FC236}">
                <a16:creationId xmlns:a16="http://schemas.microsoft.com/office/drawing/2014/main" id="{CCFFD65B-41BF-4130-9D53-F88C1C6FC4BD}"/>
              </a:ext>
            </a:extLst>
          </p:cNvPr>
          <p:cNvSpPr>
            <a:spLocks noGrp="1"/>
          </p:cNvSpPr>
          <p:nvPr>
            <p:ph type="title"/>
          </p:nvPr>
        </p:nvSpPr>
        <p:spPr>
          <a:xfrm>
            <a:off x="9334772" y="2576478"/>
            <a:ext cx="2592288" cy="731912"/>
          </a:xfrm>
        </p:spPr>
        <p:txBody>
          <a:bodyPr/>
          <a:lstStyle/>
          <a:p>
            <a:r>
              <a:rPr lang="he-IL" dirty="0"/>
              <a:t>למידת בכירים – </a:t>
            </a:r>
            <a:r>
              <a:rPr lang="he-IL" dirty="0" err="1"/>
              <a:t>ת'כלס</a:t>
            </a:r>
            <a:r>
              <a:rPr lang="he-IL" dirty="0"/>
              <a:t> מה זה?</a:t>
            </a:r>
          </a:p>
        </p:txBody>
      </p:sp>
      <p:sp>
        <p:nvSpPr>
          <p:cNvPr id="6" name="מלבן 5">
            <a:extLst>
              <a:ext uri="{FF2B5EF4-FFF2-40B4-BE49-F238E27FC236}">
                <a16:creationId xmlns:a16="http://schemas.microsoft.com/office/drawing/2014/main" id="{26A219D9-1294-40B6-A5E2-3B95AF7817CF}"/>
              </a:ext>
            </a:extLst>
          </p:cNvPr>
          <p:cNvSpPr/>
          <p:nvPr/>
        </p:nvSpPr>
        <p:spPr>
          <a:xfrm>
            <a:off x="261766" y="1858657"/>
            <a:ext cx="6629774" cy="1442703"/>
          </a:xfrm>
          <a:prstGeom prst="rect">
            <a:avLst/>
          </a:prstGeom>
        </p:spPr>
        <p:txBody>
          <a:bodyPr wrap="square">
            <a:spAutoFit/>
          </a:bodyPr>
          <a:lstStyle/>
          <a:p>
            <a:pPr>
              <a:lnSpc>
                <a:spcPct val="150000"/>
              </a:lnSpc>
            </a:pPr>
            <a:r>
              <a:rPr lang="he-IL" dirty="0">
                <a:latin typeface="Guttman Yad-Brush" panose="02010401010101010101" pitchFamily="2" charset="-79"/>
                <a:cs typeface="Guttman Yad-Brush" panose="02010401010101010101" pitchFamily="2" charset="-79"/>
              </a:rPr>
              <a:t>התאוריה המובילה, עליה נסמכת למידת הבכירים, היא </a:t>
            </a:r>
            <a:r>
              <a:rPr lang="he-IL" sz="2400" dirty="0">
                <a:latin typeface="Aharoni" panose="02010803020104030203" pitchFamily="2" charset="-79"/>
                <a:cs typeface="Aharoni" panose="02010803020104030203" pitchFamily="2" charset="-79"/>
              </a:rPr>
              <a:t>התיאוריה הקונסטרוקטיביסטית</a:t>
            </a:r>
            <a:r>
              <a:rPr lang="he-IL" dirty="0">
                <a:latin typeface="Guttman Yad-Brush" panose="02010401010101010101" pitchFamily="2" charset="-79"/>
                <a:cs typeface="Guttman Yad-Brush" panose="02010401010101010101" pitchFamily="2" charset="-79"/>
              </a:rPr>
              <a:t>, שהינה תהליך בו לומדים מחפשים משמעות, לומדים באופן פעיל ובונים סכמות.</a:t>
            </a:r>
          </a:p>
        </p:txBody>
      </p:sp>
      <p:sp>
        <p:nvSpPr>
          <p:cNvPr id="7" name="מלבן 6">
            <a:extLst>
              <a:ext uri="{FF2B5EF4-FFF2-40B4-BE49-F238E27FC236}">
                <a16:creationId xmlns:a16="http://schemas.microsoft.com/office/drawing/2014/main" id="{4505DAC3-27EA-4D25-8A80-73E3708B3CB1}"/>
              </a:ext>
            </a:extLst>
          </p:cNvPr>
          <p:cNvSpPr/>
          <p:nvPr/>
        </p:nvSpPr>
        <p:spPr>
          <a:xfrm>
            <a:off x="750505" y="3434006"/>
            <a:ext cx="7092789" cy="1304203"/>
          </a:xfrm>
          <a:prstGeom prst="rect">
            <a:avLst/>
          </a:prstGeom>
        </p:spPr>
        <p:txBody>
          <a:bodyPr wrap="square">
            <a:spAutoFit/>
          </a:bodyPr>
          <a:lstStyle/>
          <a:p>
            <a:pPr>
              <a:lnSpc>
                <a:spcPct val="150000"/>
              </a:lnSpc>
            </a:pPr>
            <a:r>
              <a:rPr lang="he-IL" dirty="0">
                <a:latin typeface="Guttman Yad-Brush" panose="02010401010101010101" pitchFamily="2" charset="-79"/>
                <a:cs typeface="Guttman Yad-Brush" panose="02010401010101010101" pitchFamily="2" charset="-79"/>
              </a:rPr>
              <a:t>הלומד הינו מרכזי, הוא אינו סופג ידע, מאחסן ומשחזר אותו, אלא פעיל, מעורב וחותר למשמעות. הלומד מבנה את מושגיו ואת הבנותיו על בסיס ניסיונו ולאור מטרותיו. </a:t>
            </a:r>
          </a:p>
        </p:txBody>
      </p:sp>
      <p:sp>
        <p:nvSpPr>
          <p:cNvPr id="8" name="מלבן 7">
            <a:extLst>
              <a:ext uri="{FF2B5EF4-FFF2-40B4-BE49-F238E27FC236}">
                <a16:creationId xmlns:a16="http://schemas.microsoft.com/office/drawing/2014/main" id="{BEA66EBE-6A9E-4257-A558-7FD5CB60C480}"/>
              </a:ext>
            </a:extLst>
          </p:cNvPr>
          <p:cNvSpPr/>
          <p:nvPr/>
        </p:nvSpPr>
        <p:spPr>
          <a:xfrm>
            <a:off x="150644" y="5009355"/>
            <a:ext cx="6740896" cy="1538883"/>
          </a:xfrm>
          <a:prstGeom prst="rect">
            <a:avLst/>
          </a:prstGeom>
        </p:spPr>
        <p:txBody>
          <a:bodyPr wrap="square">
            <a:spAutoFit/>
          </a:bodyPr>
          <a:lstStyle/>
          <a:p>
            <a:pPr>
              <a:lnSpc>
                <a:spcPct val="150000"/>
              </a:lnSpc>
            </a:pPr>
            <a:r>
              <a:rPr lang="he-IL" sz="1600" dirty="0">
                <a:latin typeface="Guttman Yad-Brush" panose="02010401010101010101" pitchFamily="2" charset="-79"/>
                <a:cs typeface="Guttman Yad-Brush" panose="02010401010101010101" pitchFamily="2" charset="-79"/>
              </a:rPr>
              <a:t>הוא מחפש את הידע, משכלל את פרשנותו ובוחן אותה. הידע מתווך על ידי תרבות וחברה, הוא זמני ותלוי בנקודות מבט. יש להעריכו לא לפי מידת "האמת" שלו, אלא לפי מידת חיוניותו והסיוע שהוא מגיש להסתגלותו של האדם לסביבתו.</a:t>
            </a:r>
          </a:p>
        </p:txBody>
      </p:sp>
      <p:sp>
        <p:nvSpPr>
          <p:cNvPr id="9" name="TextBox 8">
            <a:extLst>
              <a:ext uri="{FF2B5EF4-FFF2-40B4-BE49-F238E27FC236}">
                <a16:creationId xmlns:a16="http://schemas.microsoft.com/office/drawing/2014/main" id="{879987FE-CCC2-4D49-8A63-A3126FB5F6EE}"/>
              </a:ext>
            </a:extLst>
          </p:cNvPr>
          <p:cNvSpPr txBox="1"/>
          <p:nvPr/>
        </p:nvSpPr>
        <p:spPr>
          <a:xfrm>
            <a:off x="9838828" y="6378272"/>
            <a:ext cx="1800200" cy="319768"/>
          </a:xfrm>
          <a:prstGeom prst="rect">
            <a:avLst/>
          </a:prstGeom>
          <a:noFill/>
        </p:spPr>
        <p:txBody>
          <a:bodyPr wrap="square" rtlCol="1">
            <a:spAutoFit/>
          </a:bodyPr>
          <a:lstStyle/>
          <a:p>
            <a:pPr>
              <a:lnSpc>
                <a:spcPct val="90000"/>
              </a:lnSpc>
            </a:pPr>
            <a:r>
              <a:rPr lang="he-IL" sz="1600" dirty="0"/>
              <a:t>ליאור רוגל צרפתי</a:t>
            </a:r>
          </a:p>
        </p:txBody>
      </p:sp>
      <p:pic>
        <p:nvPicPr>
          <p:cNvPr id="10" name="תמונה 9">
            <a:extLst>
              <a:ext uri="{FF2B5EF4-FFF2-40B4-BE49-F238E27FC236}">
                <a16:creationId xmlns:a16="http://schemas.microsoft.com/office/drawing/2014/main" id="{386DD247-7CD3-41CC-BC27-68C3AC23EC07}"/>
              </a:ext>
            </a:extLst>
          </p:cNvPr>
          <p:cNvPicPr>
            <a:picLocks noChangeAspect="1"/>
          </p:cNvPicPr>
          <p:nvPr/>
        </p:nvPicPr>
        <p:blipFill>
          <a:blip r:embed="rId3"/>
          <a:stretch>
            <a:fillRect/>
          </a:stretch>
        </p:blipFill>
        <p:spPr>
          <a:xfrm>
            <a:off x="8973195" y="3861048"/>
            <a:ext cx="2952750" cy="2376264"/>
          </a:xfrm>
          <a:prstGeom prst="rect">
            <a:avLst/>
          </a:prstGeom>
        </p:spPr>
      </p:pic>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algn="r" rtl="1"/>
            <a:r>
              <a:rPr lang="he-IL" dirty="0"/>
              <a:t>מעניין...מה עוד?</a:t>
            </a:r>
          </a:p>
        </p:txBody>
      </p:sp>
      <p:sp>
        <p:nvSpPr>
          <p:cNvPr id="3" name="מציין מיקום טקסט 2"/>
          <p:cNvSpPr>
            <a:spLocks noGrp="1"/>
          </p:cNvSpPr>
          <p:nvPr>
            <p:ph type="body" idx="1"/>
          </p:nvPr>
        </p:nvSpPr>
        <p:spPr>
          <a:xfrm>
            <a:off x="1018358" y="1844824"/>
            <a:ext cx="4416552" cy="762000"/>
          </a:xfrm>
        </p:spPr>
        <p:txBody>
          <a:bodyPr rtlCol="1"/>
          <a:lstStyle/>
          <a:p>
            <a:pPr algn="r" rtl="1"/>
            <a:r>
              <a:rPr lang="he-IL" dirty="0"/>
              <a:t>כיתת בכירים</a:t>
            </a:r>
          </a:p>
        </p:txBody>
      </p:sp>
      <p:sp>
        <p:nvSpPr>
          <p:cNvPr id="4" name="מציין מיקום תוכן 3"/>
          <p:cNvSpPr>
            <a:spLocks noGrp="1"/>
          </p:cNvSpPr>
          <p:nvPr>
            <p:ph sz="half" idx="2"/>
          </p:nvPr>
        </p:nvSpPr>
        <p:spPr>
          <a:xfrm>
            <a:off x="389521" y="2704287"/>
            <a:ext cx="5029129" cy="1431778"/>
          </a:xfrm>
        </p:spPr>
        <p:txBody>
          <a:bodyPr rtlCol="1">
            <a:normAutofit/>
          </a:bodyPr>
          <a:lstStyle/>
          <a:p>
            <a:pPr marL="0" indent="0">
              <a:lnSpc>
                <a:spcPct val="150000"/>
              </a:lnSpc>
              <a:buNone/>
            </a:pPr>
            <a:r>
              <a:rPr lang="he-IL" sz="2000" dirty="0">
                <a:latin typeface="David" panose="020E0502060401010101" pitchFamily="34" charset="-79"/>
                <a:cs typeface="David" panose="020E0502060401010101" pitchFamily="34" charset="-79"/>
              </a:rPr>
              <a:t>בסביבה הקונסטרוקטיביסטית הכיתה היא קהילת לומדים המעורבת בפעילות, בשיח ובחשיבה משותפת אודות נושאים משמעותיים.</a:t>
            </a:r>
          </a:p>
        </p:txBody>
      </p:sp>
      <p:sp>
        <p:nvSpPr>
          <p:cNvPr id="5" name="מציין מיקום טקסט 4"/>
          <p:cNvSpPr>
            <a:spLocks noGrp="1"/>
          </p:cNvSpPr>
          <p:nvPr>
            <p:ph type="body" sz="quarter" idx="3"/>
          </p:nvPr>
        </p:nvSpPr>
        <p:spPr>
          <a:xfrm>
            <a:off x="7366492" y="1844824"/>
            <a:ext cx="4416552" cy="762000"/>
          </a:xfrm>
        </p:spPr>
        <p:txBody>
          <a:bodyPr rtlCol="1"/>
          <a:lstStyle/>
          <a:p>
            <a:pPr algn="r" rtl="1"/>
            <a:r>
              <a:rPr lang="he-IL" dirty="0"/>
              <a:t>הוראה ומורה לבכירים</a:t>
            </a:r>
          </a:p>
        </p:txBody>
      </p:sp>
      <p:sp>
        <p:nvSpPr>
          <p:cNvPr id="6" name="מציין מיקום תוכן 5"/>
          <p:cNvSpPr>
            <a:spLocks noGrp="1"/>
          </p:cNvSpPr>
          <p:nvPr>
            <p:ph sz="quarter" idx="4294967295"/>
          </p:nvPr>
        </p:nvSpPr>
        <p:spPr>
          <a:xfrm>
            <a:off x="5724939" y="2726937"/>
            <a:ext cx="6058105" cy="4062536"/>
          </a:xfrm>
        </p:spPr>
        <p:txBody>
          <a:bodyPr rtlCol="1">
            <a:normAutofit lnSpcReduction="10000"/>
          </a:bodyPr>
          <a:lstStyle/>
          <a:p>
            <a:pPr marL="0" indent="0">
              <a:lnSpc>
                <a:spcPct val="170000"/>
              </a:lnSpc>
              <a:buNone/>
            </a:pPr>
            <a:r>
              <a:rPr lang="he-IL" sz="2000" dirty="0">
                <a:latin typeface="David" panose="020E0502060401010101" pitchFamily="34" charset="-79"/>
                <a:cs typeface="David" panose="020E0502060401010101" pitchFamily="34" charset="-79"/>
              </a:rPr>
              <a:t>ממירה את המסירה הישירה של משמעות </a:t>
            </a:r>
            <a:r>
              <a:rPr lang="he-IL" sz="2000" u="sng" dirty="0">
                <a:latin typeface="David" panose="020E0502060401010101" pitchFamily="34" charset="-79"/>
                <a:cs typeface="David" panose="020E0502060401010101" pitchFamily="34" charset="-79"/>
              </a:rPr>
              <a:t>ביצירת תנאים לבניית משמעות על ידי הלומדים</a:t>
            </a:r>
            <a:r>
              <a:rPr lang="he-IL" sz="2000" dirty="0">
                <a:latin typeface="David" panose="020E0502060401010101" pitchFamily="34" charset="-79"/>
                <a:cs typeface="David" panose="020E0502060401010101" pitchFamily="34" charset="-79"/>
              </a:rPr>
              <a:t>, </a:t>
            </a:r>
          </a:p>
          <a:p>
            <a:pPr marL="0" indent="0">
              <a:lnSpc>
                <a:spcPct val="170000"/>
              </a:lnSpc>
              <a:buNone/>
            </a:pPr>
            <a:r>
              <a:rPr lang="he-IL" sz="2000" dirty="0">
                <a:latin typeface="David" panose="020E0502060401010101" pitchFamily="34" charset="-79"/>
                <a:cs typeface="David" panose="020E0502060401010101" pitchFamily="34" charset="-79"/>
              </a:rPr>
              <a:t>את ההעתקה של הבנות המורה על ידי הלומדים, </a:t>
            </a:r>
            <a:r>
              <a:rPr lang="he-IL" sz="2000" u="sng" dirty="0">
                <a:latin typeface="David" panose="020E0502060401010101" pitchFamily="34" charset="-79"/>
                <a:cs typeface="David" panose="020E0502060401010101" pitchFamily="34" charset="-79"/>
              </a:rPr>
              <a:t>לבנייה עצמית של הבנות</a:t>
            </a:r>
            <a:r>
              <a:rPr lang="he-IL" sz="2000" dirty="0">
                <a:latin typeface="David" panose="020E0502060401010101" pitchFamily="34" charset="-79"/>
                <a:cs typeface="David" panose="020E0502060401010101" pitchFamily="34" charset="-79"/>
              </a:rPr>
              <a:t>, </a:t>
            </a:r>
          </a:p>
          <a:p>
            <a:pPr marL="0" indent="0">
              <a:lnSpc>
                <a:spcPct val="170000"/>
              </a:lnSpc>
              <a:buNone/>
            </a:pPr>
            <a:r>
              <a:rPr lang="he-IL" sz="2000" dirty="0">
                <a:latin typeface="David" panose="020E0502060401010101" pitchFamily="34" charset="-79"/>
                <a:cs typeface="David" panose="020E0502060401010101" pitchFamily="34" charset="-79"/>
              </a:rPr>
              <a:t>את ההקניה של "חתיכות" מידע ומיומנויות מובחנות, </a:t>
            </a:r>
            <a:r>
              <a:rPr lang="he-IL" sz="2000" u="sng" dirty="0">
                <a:latin typeface="David" panose="020E0502060401010101" pitchFamily="34" charset="-79"/>
                <a:cs typeface="David" panose="020E0502060401010101" pitchFamily="34" charset="-79"/>
              </a:rPr>
              <a:t>ביצירת הקשר שבו הלומדים מעלים שאלות, אוספים מידע ומפעילים מיומנויות</a:t>
            </a:r>
            <a:r>
              <a:rPr lang="he-IL" sz="2000" dirty="0">
                <a:latin typeface="David" panose="020E0502060401010101" pitchFamily="34" charset="-79"/>
                <a:cs typeface="David" panose="020E0502060401010101" pitchFamily="34" charset="-79"/>
              </a:rPr>
              <a:t> </a:t>
            </a:r>
          </a:p>
        </p:txBody>
      </p:sp>
      <p:sp>
        <p:nvSpPr>
          <p:cNvPr id="7" name="מציין מיקום טקסט 2">
            <a:extLst>
              <a:ext uri="{FF2B5EF4-FFF2-40B4-BE49-F238E27FC236}">
                <a16:creationId xmlns:a16="http://schemas.microsoft.com/office/drawing/2014/main" id="{7CF63DA9-B50C-48E2-9F84-E2DADAE5BE51}"/>
              </a:ext>
            </a:extLst>
          </p:cNvPr>
          <p:cNvSpPr txBox="1">
            <a:spLocks/>
          </p:cNvSpPr>
          <p:nvPr/>
        </p:nvSpPr>
        <p:spPr>
          <a:xfrm>
            <a:off x="909836" y="4257093"/>
            <a:ext cx="4416552" cy="762000"/>
          </a:xfrm>
          <a:prstGeom prst="rect">
            <a:avLst/>
          </a:prstGeom>
        </p:spPr>
        <p:txBody>
          <a:bodyPr vert="horz" lIns="91440" tIns="45720" rIns="91440" bIns="45720" rtlCol="1" anchor="ctr">
            <a:normAutofit/>
          </a:bodyPr>
          <a:lstStyle>
            <a:lvl1pPr marL="0" indent="0" algn="r" defTabSz="914400" rtl="1" eaLnBrk="1" latinLnBrk="0" hangingPunct="1">
              <a:lnSpc>
                <a:spcPct val="90000"/>
              </a:lnSpc>
              <a:spcBef>
                <a:spcPts val="0"/>
              </a:spcBef>
              <a:buSzPct val="100000"/>
              <a:buFont typeface="Arial" pitchFamily="34" charset="0"/>
              <a:buNone/>
              <a:defRPr sz="2400" b="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r" defTabSz="914400" rtl="1" eaLnBrk="1" latinLnBrk="0" hangingPunct="1">
              <a:lnSpc>
                <a:spcPct val="90000"/>
              </a:lnSpc>
              <a:spcBef>
                <a:spcPts val="600"/>
              </a:spcBef>
              <a:buSzPct val="100000"/>
              <a:buFont typeface="Consolas" pitchFamily="49" charset="0"/>
              <a:buNone/>
              <a:defRPr sz="2000" b="1"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r" defTabSz="914400" rtl="1" eaLnBrk="1" latinLnBrk="0" hangingPunct="1">
              <a:lnSpc>
                <a:spcPct val="90000"/>
              </a:lnSpc>
              <a:spcBef>
                <a:spcPts val="600"/>
              </a:spcBef>
              <a:buSzPct val="100000"/>
              <a:buFont typeface="Arial" pitchFamily="34" charset="0"/>
              <a:buNone/>
              <a:defRPr sz="1800" b="1"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r" defTabSz="914400" rtl="1" eaLnBrk="1" latinLnBrk="0" hangingPunct="1">
              <a:lnSpc>
                <a:spcPct val="90000"/>
              </a:lnSpc>
              <a:spcBef>
                <a:spcPts val="600"/>
              </a:spcBef>
              <a:buSzPct val="100000"/>
              <a:buFont typeface="Consolas" pitchFamily="49"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r" defTabSz="914400" rtl="1" eaLnBrk="1" latinLnBrk="0" hangingPunct="1">
              <a:lnSpc>
                <a:spcPct val="90000"/>
              </a:lnSpc>
              <a:spcBef>
                <a:spcPts val="600"/>
              </a:spcBef>
              <a:buSzPct val="100000"/>
              <a:buFont typeface="Arial" pitchFamily="34" charset="0"/>
              <a:buNone/>
              <a:defRPr sz="1600" b="1"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r" defTabSz="914400" rtl="1"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600"/>
              </a:spcBef>
              <a:buSzPct val="100000"/>
              <a:buFont typeface="Consolas" pitchFamily="49"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600"/>
              </a:spcBef>
              <a:buSzPct val="100000"/>
              <a:buFont typeface="Arial" pitchFamily="34" charset="0"/>
              <a:buNone/>
              <a:defRPr sz="1600" b="1" kern="1200">
                <a:solidFill>
                  <a:schemeClr val="tx1"/>
                </a:solidFill>
                <a:latin typeface="+mn-lt"/>
                <a:ea typeface="+mn-ea"/>
                <a:cs typeface="+mn-cs"/>
              </a:defRPr>
            </a:lvl9pPr>
          </a:lstStyle>
          <a:p>
            <a:r>
              <a:rPr lang="he-IL" dirty="0"/>
              <a:t>המרצה/מדריך/מנחה</a:t>
            </a:r>
          </a:p>
        </p:txBody>
      </p:sp>
      <p:sp>
        <p:nvSpPr>
          <p:cNvPr id="8" name="מלבן 7">
            <a:extLst>
              <a:ext uri="{FF2B5EF4-FFF2-40B4-BE49-F238E27FC236}">
                <a16:creationId xmlns:a16="http://schemas.microsoft.com/office/drawing/2014/main" id="{B5D0FA9D-A6DB-439F-8B9F-7544D9D8FC95}"/>
              </a:ext>
            </a:extLst>
          </p:cNvPr>
          <p:cNvSpPr/>
          <p:nvPr/>
        </p:nvSpPr>
        <p:spPr>
          <a:xfrm>
            <a:off x="661091" y="5261150"/>
            <a:ext cx="4773819" cy="923330"/>
          </a:xfrm>
          <a:prstGeom prst="rect">
            <a:avLst/>
          </a:prstGeom>
        </p:spPr>
        <p:txBody>
          <a:bodyPr wrap="square">
            <a:spAutoFit/>
          </a:bodyPr>
          <a:lstStyle/>
          <a:p>
            <a:r>
              <a:rPr lang="he-IL" dirty="0">
                <a:latin typeface="David" panose="020E0502060401010101" pitchFamily="34" charset="-79"/>
                <a:cs typeface="David" panose="020E0502060401010101" pitchFamily="34" charset="-79"/>
              </a:rPr>
              <a:t>המורה הסמכותי היודע-כל, נמיר במורה-מנחה המעצים את ההנעה והיכולות של הלומדים ללמוד ולהתפתח באמצעות ערעור ותמיכה. </a:t>
            </a:r>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algn="r" rtl="1"/>
            <a:r>
              <a:rPr lang="he-IL" dirty="0"/>
              <a:t>חדשנות בתיאוריה הקונסטרוקטיביסטית</a:t>
            </a:r>
          </a:p>
        </p:txBody>
      </p:sp>
      <p:sp>
        <p:nvSpPr>
          <p:cNvPr id="3" name="מלבן 2">
            <a:extLst>
              <a:ext uri="{FF2B5EF4-FFF2-40B4-BE49-F238E27FC236}">
                <a16:creationId xmlns:a16="http://schemas.microsoft.com/office/drawing/2014/main" id="{506E3D06-CD82-4F57-8C89-A3D7715A4CB5}"/>
              </a:ext>
            </a:extLst>
          </p:cNvPr>
          <p:cNvSpPr/>
          <p:nvPr/>
        </p:nvSpPr>
        <p:spPr>
          <a:xfrm>
            <a:off x="5662364" y="2059047"/>
            <a:ext cx="5688632" cy="4524315"/>
          </a:xfrm>
          <a:prstGeom prst="rect">
            <a:avLst/>
          </a:prstGeom>
        </p:spPr>
        <p:txBody>
          <a:bodyPr wrap="square">
            <a:spAutoFit/>
          </a:bodyPr>
          <a:lstStyle/>
          <a:p>
            <a:r>
              <a:rPr lang="he-IL" b="1" dirty="0"/>
              <a:t>על הבכיר לפתח הבנה עמוקה כי, בין השאר, הלמידה היא תהליך חברתי ופוליטי</a:t>
            </a:r>
          </a:p>
          <a:p>
            <a:endParaRPr lang="he-IL" b="1" dirty="0"/>
          </a:p>
          <a:p>
            <a:r>
              <a:rPr lang="he-IL" b="1" dirty="0"/>
              <a:t>הבנה זו חיונית לדרג בכיר הנמצא באינטראקציה עם סביבתו (מנהלים, כפיפים, ארגונים ומערכות) ומבקש להשפיע ולהבנות תרבות וערכים תוך ביצוע משימות משותפות. </a:t>
            </a:r>
          </a:p>
          <a:p>
            <a:endParaRPr lang="he-IL" b="1" dirty="0"/>
          </a:p>
          <a:p>
            <a:r>
              <a:rPr lang="he-IL" b="1" dirty="0"/>
              <a:t>גישה זו נשענת על האמונה כי החל מדרג מסוים נדרש המפקד להניע ולקיים התנהלות מקצועית בשיתוף ובהסכמה עם סביבתו ולא רק מכוח סמכותו הניהולית  - ההיררכית  בלבד.</a:t>
            </a:r>
          </a:p>
          <a:p>
            <a:endParaRPr lang="he-IL" b="1" dirty="0"/>
          </a:p>
          <a:p>
            <a:r>
              <a:rPr lang="he-IL" b="1" dirty="0"/>
              <a:t> בסביבה כזו, היכולות הקוגניטיביות שלו ושל קהילת הבכירים, אליה הוא משתייך, הן קריטיות להצלחת הארגון.</a:t>
            </a:r>
          </a:p>
          <a:p>
            <a:endParaRPr lang="he-IL" b="1" dirty="0"/>
          </a:p>
          <a:p>
            <a:r>
              <a:rPr lang="he-IL" b="1" dirty="0"/>
              <a:t>לכן, בתהליך ההכשרה, על הלמידה להפוך מאמצעי למטרה (</a:t>
            </a:r>
            <a:r>
              <a:rPr lang="he-IL" b="1" dirty="0" err="1"/>
              <a:t>רוגב</a:t>
            </a:r>
            <a:r>
              <a:rPr lang="he-IL" b="1" dirty="0"/>
              <a:t>, 2013).</a:t>
            </a:r>
          </a:p>
        </p:txBody>
      </p:sp>
      <p:pic>
        <p:nvPicPr>
          <p:cNvPr id="4" name="תמונה 3">
            <a:extLst>
              <a:ext uri="{FF2B5EF4-FFF2-40B4-BE49-F238E27FC236}">
                <a16:creationId xmlns:a16="http://schemas.microsoft.com/office/drawing/2014/main" id="{7E91A792-BD59-4C65-9724-7F264A873AD6}"/>
              </a:ext>
            </a:extLst>
          </p:cNvPr>
          <p:cNvPicPr>
            <a:picLocks noChangeAspect="1"/>
          </p:cNvPicPr>
          <p:nvPr/>
        </p:nvPicPr>
        <p:blipFill>
          <a:blip r:embed="rId3"/>
          <a:stretch>
            <a:fillRect/>
          </a:stretch>
        </p:blipFill>
        <p:spPr>
          <a:xfrm>
            <a:off x="837830" y="2276872"/>
            <a:ext cx="4176462" cy="4306490"/>
          </a:xfrm>
          <a:prstGeom prst="rect">
            <a:avLst/>
          </a:prstGeom>
        </p:spPr>
      </p:pic>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80E6E21E-21BD-4869-B77F-535C6802C203}"/>
              </a:ext>
            </a:extLst>
          </p:cNvPr>
          <p:cNvSpPr/>
          <p:nvPr/>
        </p:nvSpPr>
        <p:spPr>
          <a:xfrm>
            <a:off x="232265" y="1052736"/>
            <a:ext cx="3384376" cy="1200329"/>
          </a:xfrm>
          <a:prstGeom prst="rect">
            <a:avLst/>
          </a:prstGeom>
        </p:spPr>
        <p:txBody>
          <a:bodyPr wrap="square">
            <a:spAutoFit/>
          </a:bodyPr>
          <a:lstStyle/>
          <a:p>
            <a:r>
              <a:rPr lang="he-IL" sz="2400" dirty="0">
                <a:latin typeface="David" panose="020E0502060401010101" pitchFamily="34" charset="-79"/>
                <a:cs typeface="David" panose="020E0502060401010101" pitchFamily="34" charset="-79"/>
              </a:rPr>
              <a:t>המלצות פרקטיות לשכלול למידת בכירים- ליאור </a:t>
            </a:r>
            <a:r>
              <a:rPr lang="he-IL" sz="2400" dirty="0" err="1">
                <a:latin typeface="David" panose="020E0502060401010101" pitchFamily="34" charset="-79"/>
                <a:cs typeface="David" panose="020E0502060401010101" pitchFamily="34" charset="-79"/>
              </a:rPr>
              <a:t>רוגב</a:t>
            </a:r>
            <a:r>
              <a:rPr lang="he-IL" sz="2400" dirty="0">
                <a:latin typeface="David" panose="020E0502060401010101" pitchFamily="34" charset="-79"/>
                <a:cs typeface="David" panose="020E0502060401010101" pitchFamily="34" charset="-79"/>
              </a:rPr>
              <a:t>-צרפתי</a:t>
            </a:r>
          </a:p>
        </p:txBody>
      </p:sp>
      <p:sp>
        <p:nvSpPr>
          <p:cNvPr id="3" name="מלבן 2">
            <a:extLst>
              <a:ext uri="{FF2B5EF4-FFF2-40B4-BE49-F238E27FC236}">
                <a16:creationId xmlns:a16="http://schemas.microsoft.com/office/drawing/2014/main" id="{E8A79B34-5375-42A7-9067-F946FC4DE59B}"/>
              </a:ext>
            </a:extLst>
          </p:cNvPr>
          <p:cNvSpPr/>
          <p:nvPr/>
        </p:nvSpPr>
        <p:spPr>
          <a:xfrm>
            <a:off x="3934172" y="886680"/>
            <a:ext cx="8022388" cy="6289863"/>
          </a:xfrm>
          <a:prstGeom prst="rect">
            <a:avLst/>
          </a:prstGeom>
        </p:spPr>
        <p:txBody>
          <a:bodyPr wrap="square">
            <a:spAutoFit/>
          </a:bodyPr>
          <a:lstStyle/>
          <a:p>
            <a:pPr>
              <a:lnSpc>
                <a:spcPct val="150000"/>
              </a:lnSpc>
            </a:pPr>
            <a:r>
              <a:rPr lang="he-IL" b="1" dirty="0"/>
              <a:t>פיתוח המרכיב </a:t>
            </a:r>
            <a:r>
              <a:rPr lang="he-IL" b="1" dirty="0" err="1"/>
              <a:t>האינטרדיסיצפלינרי</a:t>
            </a:r>
            <a:r>
              <a:rPr lang="he-IL" b="1" dirty="0"/>
              <a:t> </a:t>
            </a:r>
            <a:r>
              <a:rPr lang="he-IL" dirty="0"/>
              <a:t>- הידע, הבעיות והמודלים המאפיינים את עולם הבכירות הם אינטרדיסציפלינריים במהותם. תוכנית הלימודים צריכה להיבנות סביב אשכולות מושגיים של בעיות, של שאלות, של פערים, מפני שעניינם של הבכירים מתעורר במיוחד כאשר רעיונות ובעיות מוצגים כמכלול ולא בחלקים נפרדים ומבודדים.</a:t>
            </a:r>
          </a:p>
          <a:p>
            <a:pPr>
              <a:lnSpc>
                <a:spcPct val="150000"/>
              </a:lnSpc>
            </a:pPr>
            <a:endParaRPr lang="he-IL" dirty="0"/>
          </a:p>
          <a:p>
            <a:pPr>
              <a:lnSpc>
                <a:spcPct val="150000"/>
              </a:lnSpc>
            </a:pPr>
            <a:r>
              <a:rPr lang="he-IL" b="1" dirty="0"/>
              <a:t>הצגת בעיות לבכירים</a:t>
            </a:r>
            <a:r>
              <a:rPr lang="he-IL" dirty="0"/>
              <a:t>: על הבעיות להיתפס </a:t>
            </a:r>
            <a:r>
              <a:rPr lang="he-IL" b="1" dirty="0"/>
              <a:t>כרלוונטיות ואקטואליות</a:t>
            </a:r>
            <a:r>
              <a:rPr lang="he-IL" dirty="0"/>
              <a:t> ללומד, וכראויות לחקירה אינטלקטואלית קבוצתית.</a:t>
            </a:r>
          </a:p>
          <a:p>
            <a:pPr>
              <a:lnSpc>
                <a:spcPct val="150000"/>
              </a:lnSpc>
            </a:pPr>
            <a:endParaRPr lang="he-IL" dirty="0"/>
          </a:p>
          <a:p>
            <a:pPr>
              <a:lnSpc>
                <a:spcPct val="150000"/>
              </a:lnSpc>
            </a:pPr>
            <a:r>
              <a:rPr lang="he-IL" b="1" dirty="0"/>
              <a:t>לימוד מונחה</a:t>
            </a:r>
            <a:r>
              <a:rPr lang="he-IL" dirty="0"/>
              <a:t>: תגבור נפח הדיון והעבודה בקבוצות קטנות כתהליך המווסת את עצמו ועוסק בפתירת קונפליקטים </a:t>
            </a:r>
            <a:r>
              <a:rPr lang="he-IL" dirty="0" err="1"/>
              <a:t>קוגניטיבים</a:t>
            </a:r>
            <a:r>
              <a:rPr lang="he-IL" dirty="0"/>
              <a:t> פנימיים, אשר לעיתים קרובות מתגלה לעין במהלך התנסויות מוחשיות, שיח משותף ורפלקציה.</a:t>
            </a:r>
          </a:p>
          <a:p>
            <a:pPr>
              <a:lnSpc>
                <a:spcPct val="150000"/>
              </a:lnSpc>
            </a:pPr>
            <a:endParaRPr lang="he-IL" dirty="0"/>
          </a:p>
          <a:p>
            <a:pPr>
              <a:lnSpc>
                <a:spcPct val="150000"/>
              </a:lnSpc>
            </a:pPr>
            <a:r>
              <a:rPr lang="he-IL" b="1" dirty="0"/>
              <a:t>תרגילי חשיבה</a:t>
            </a:r>
            <a:r>
              <a:rPr lang="he-IL" dirty="0"/>
              <a:t>: מקסימום תרגילוני חשיבה כגון: בנית ניירות עמדה וקבלת החלטות. שילוב מתודולוגית הכשרה המכילות תפיסות של "</a:t>
            </a:r>
            <a:r>
              <a:rPr lang="he-IL" dirty="0" err="1"/>
              <a:t>היפכא</a:t>
            </a:r>
            <a:r>
              <a:rPr lang="he-IL" dirty="0"/>
              <a:t> מסתברא".</a:t>
            </a:r>
          </a:p>
          <a:p>
            <a:pPr>
              <a:lnSpc>
                <a:spcPct val="150000"/>
              </a:lnSpc>
            </a:pPr>
            <a:endParaRPr lang="he-IL" dirty="0"/>
          </a:p>
        </p:txBody>
      </p:sp>
      <p:pic>
        <p:nvPicPr>
          <p:cNvPr id="4" name="תמונה 3">
            <a:extLst>
              <a:ext uri="{FF2B5EF4-FFF2-40B4-BE49-F238E27FC236}">
                <a16:creationId xmlns:a16="http://schemas.microsoft.com/office/drawing/2014/main" id="{E8894E2E-4B74-4DE0-9AA5-56CE361B2E9B}"/>
              </a:ext>
            </a:extLst>
          </p:cNvPr>
          <p:cNvPicPr>
            <a:picLocks noChangeAspect="1"/>
          </p:cNvPicPr>
          <p:nvPr/>
        </p:nvPicPr>
        <p:blipFill>
          <a:blip r:embed="rId3"/>
          <a:stretch>
            <a:fillRect/>
          </a:stretch>
        </p:blipFill>
        <p:spPr>
          <a:xfrm>
            <a:off x="333772" y="2818998"/>
            <a:ext cx="3384376" cy="3571875"/>
          </a:xfrm>
          <a:prstGeom prst="rect">
            <a:avLst/>
          </a:prstGeom>
        </p:spPr>
      </p:pic>
    </p:spTree>
    <p:extLst>
      <p:ext uri="{BB962C8B-B14F-4D97-AF65-F5344CB8AC3E}">
        <p14:creationId xmlns:p14="http://schemas.microsoft.com/office/powerpoint/2010/main" val="46502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14EB1394-3CA9-48B7-B093-982875E776CB}"/>
              </a:ext>
            </a:extLst>
          </p:cNvPr>
          <p:cNvSpPr/>
          <p:nvPr/>
        </p:nvSpPr>
        <p:spPr>
          <a:xfrm>
            <a:off x="3619983" y="335845"/>
            <a:ext cx="8352928" cy="6186309"/>
          </a:xfrm>
          <a:prstGeom prst="rect">
            <a:avLst/>
          </a:prstGeom>
        </p:spPr>
        <p:txBody>
          <a:bodyPr wrap="square">
            <a:spAutoFit/>
          </a:bodyPr>
          <a:lstStyle/>
          <a:p>
            <a:r>
              <a:rPr lang="he-IL" b="1" dirty="0">
                <a:latin typeface="David" panose="020E0502060401010101" pitchFamily="34" charset="-79"/>
                <a:cs typeface="David" panose="020E0502060401010101" pitchFamily="34" charset="-79"/>
              </a:rPr>
              <a:t>לימוד כיצד ללמוד</a:t>
            </a:r>
            <a:r>
              <a:rPr lang="he-IL" dirty="0">
                <a:latin typeface="David" panose="020E0502060401010101" pitchFamily="34" charset="-79"/>
                <a:cs typeface="David" panose="020E0502060401010101" pitchFamily="34" charset="-79"/>
              </a:rPr>
              <a:t>: יש לפתח דרכים להתמודדות עצמית עם עומס מידע, לדרך הפיכתו של מידע לידע, הן במישור הגלוי והן במישור הסמוי- הפיכת המידע לידע/נכס תרבותי של הארגון, פיתוח כלים לניתוח מצבים, הטיות חשיבתיות, כלי חיזוי, כלים לחשיבה יצירתית, מקורית, מיומנויות בשינוי הקשרים, עידוד חשיבה רחבה וגמישה. </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"הלמידה על הלמידה </a:t>
            </a:r>
            <a:r>
              <a:rPr lang="he-IL" dirty="0">
                <a:latin typeface="David" panose="020E0502060401010101" pitchFamily="34" charset="-79"/>
                <a:cs typeface="David" panose="020E0502060401010101" pitchFamily="34" charset="-79"/>
              </a:rPr>
              <a:t>" צריכה להתבצע בהקשר לפעילויות שמעודדות את הלומד לחשוב, לנתח, להשוות ולהנגיד.  </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אקרדיטציה</a:t>
            </a:r>
            <a:r>
              <a:rPr lang="he-IL" dirty="0">
                <a:latin typeface="David" panose="020E0502060401010101" pitchFamily="34" charset="-79"/>
                <a:cs typeface="David" panose="020E0502060401010101" pitchFamily="34" charset="-79"/>
              </a:rPr>
              <a:t>: ההכשרה צריכה להקנות הכרה בעלת ערך לבכיר גם מחוץ לגבולות הארגון. למשל, הכשרה שהיא תנאי לקבלת משרה בארגונים אחרים.</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עומק לעומת רוחב</a:t>
            </a:r>
            <a:r>
              <a:rPr lang="he-IL" dirty="0">
                <a:latin typeface="David" panose="020E0502060401010101" pitchFamily="34" charset="-79"/>
                <a:cs typeface="David" panose="020E0502060401010101" pitchFamily="34" charset="-79"/>
              </a:rPr>
              <a:t>: מתוך סך עצום של תכנים נדרשים למנהל המוגדר כבכיר ומתוך הבנה למוגבלות זמן </a:t>
            </a:r>
            <a:r>
              <a:rPr lang="he-IL" dirty="0" err="1">
                <a:latin typeface="David" panose="020E0502060401010101" pitchFamily="34" charset="-79"/>
                <a:cs typeface="David" panose="020E0502060401010101" pitchFamily="34" charset="-79"/>
              </a:rPr>
              <a:t>הההכשרה</a:t>
            </a:r>
            <a:r>
              <a:rPr lang="he-IL" dirty="0">
                <a:latin typeface="David" panose="020E0502060401010101" pitchFamily="34" charset="-79"/>
                <a:cs typeface="David" panose="020E0502060401010101" pitchFamily="34" charset="-79"/>
              </a:rPr>
              <a:t>, יש לשקול מהו גבול הלמידה האפקטיבי בו תיתכן העמקה בחומרים, ולא "ריצה" מרפרפת על פני מספר רב של סוגיות ללא יכולת לרכוש כלים ממשיים.</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אקלים הלמידה</a:t>
            </a:r>
            <a:r>
              <a:rPr lang="he-IL" dirty="0">
                <a:latin typeface="David" panose="020E0502060401010101" pitchFamily="34" charset="-79"/>
                <a:cs typeface="David" panose="020E0502060401010101" pitchFamily="34" charset="-79"/>
              </a:rPr>
              <a:t>: יצירת אווירת למידה התובעת הישגים מקצועיים ברמה גבוהה, המדגישה נורמות ניהוליות מחד גיסא, אך המאפשרת אוטונומיה ויוזמה מאידך גיסא. על ההכשרה לעודד יצירתיות ומורכבות מחשבתית, פתיחות ועידוד לשמיעת דעות אחרות. הזמנת הבכירים ל"חשיבה אחרת", ביקורתית, </a:t>
            </a:r>
            <a:r>
              <a:rPr lang="he-IL" dirty="0" err="1">
                <a:latin typeface="David" panose="020E0502060401010101" pitchFamily="34" charset="-79"/>
                <a:cs typeface="David" panose="020E0502060401010101" pitchFamily="34" charset="-79"/>
              </a:rPr>
              <a:t>המעיזה</a:t>
            </a:r>
            <a:r>
              <a:rPr lang="he-IL" dirty="0">
                <a:latin typeface="David" panose="020E0502060401010101" pitchFamily="34" charset="-79"/>
                <a:cs typeface="David" panose="020E0502060401010101" pitchFamily="34" charset="-79"/>
              </a:rPr>
              <a:t> ומזמינה התבוננות מחודשת על פרדיגמות קיימות.</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למידה במסגרת צוותים</a:t>
            </a:r>
            <a:r>
              <a:rPr lang="he-IL" dirty="0">
                <a:latin typeface="David" panose="020E0502060401010101" pitchFamily="34" charset="-79"/>
                <a:cs typeface="David" panose="020E0502060401010101" pitchFamily="34" charset="-79"/>
              </a:rPr>
              <a:t>: הלימוד צריך להתבצע בצוותים קטנים (5-10 אנשים) המאפשרים לבכירים להתארגן כפורום שיש בו מפגש דעות, הפריה הדדית ודיון פתוח.  </a:t>
            </a:r>
          </a:p>
        </p:txBody>
      </p:sp>
      <p:sp>
        <p:nvSpPr>
          <p:cNvPr id="4" name="מלבן 3">
            <a:extLst>
              <a:ext uri="{FF2B5EF4-FFF2-40B4-BE49-F238E27FC236}">
                <a16:creationId xmlns:a16="http://schemas.microsoft.com/office/drawing/2014/main" id="{7CD5241A-6FD5-4CEC-B61E-62B665AE2A0C}"/>
              </a:ext>
            </a:extLst>
          </p:cNvPr>
          <p:cNvSpPr/>
          <p:nvPr/>
        </p:nvSpPr>
        <p:spPr>
          <a:xfrm>
            <a:off x="232265" y="1052736"/>
            <a:ext cx="2765803" cy="1200329"/>
          </a:xfrm>
          <a:prstGeom prst="rect">
            <a:avLst/>
          </a:prstGeom>
        </p:spPr>
        <p:txBody>
          <a:bodyPr wrap="square">
            <a:spAutoFit/>
          </a:bodyPr>
          <a:lstStyle/>
          <a:p>
            <a:r>
              <a:rPr lang="he-IL" sz="2400" dirty="0">
                <a:latin typeface="David" panose="020E0502060401010101" pitchFamily="34" charset="-79"/>
                <a:cs typeface="David" panose="020E0502060401010101" pitchFamily="34" charset="-79"/>
              </a:rPr>
              <a:t>המלצות פרקטיות נוספות לשכלול למידת בכירים  </a:t>
            </a:r>
          </a:p>
        </p:txBody>
      </p:sp>
      <p:pic>
        <p:nvPicPr>
          <p:cNvPr id="2050" name="Picture 2" descr="תוצאת תמונה עבור חשיבהמערכתית">
            <a:extLst>
              <a:ext uri="{FF2B5EF4-FFF2-40B4-BE49-F238E27FC236}">
                <a16:creationId xmlns:a16="http://schemas.microsoft.com/office/drawing/2014/main" id="{2D047A7E-9E89-4F73-B961-F1F7103E9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14" y="2984756"/>
            <a:ext cx="324129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29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3327FACB-570C-4075-B925-0A4D8FF655DE}"/>
              </a:ext>
            </a:extLst>
          </p:cNvPr>
          <p:cNvSpPr/>
          <p:nvPr/>
        </p:nvSpPr>
        <p:spPr>
          <a:xfrm>
            <a:off x="3089765" y="836712"/>
            <a:ext cx="8886484" cy="5632311"/>
          </a:xfrm>
          <a:prstGeom prst="rect">
            <a:avLst/>
          </a:prstGeom>
        </p:spPr>
        <p:txBody>
          <a:bodyPr wrap="square">
            <a:spAutoFit/>
          </a:bodyPr>
          <a:lstStyle/>
          <a:p>
            <a:r>
              <a:rPr lang="he-IL" b="1" dirty="0">
                <a:latin typeface="David" panose="020E0502060401010101" pitchFamily="34" charset="-79"/>
                <a:cs typeface="David" panose="020E0502060401010101" pitchFamily="34" charset="-79"/>
              </a:rPr>
              <a:t>המנחה</a:t>
            </a:r>
            <a:r>
              <a:rPr lang="he-IL" dirty="0">
                <a:latin typeface="David" panose="020E0502060401010101" pitchFamily="34" charset="-79"/>
                <a:cs typeface="David" panose="020E0502060401010101" pitchFamily="34" charset="-79"/>
              </a:rPr>
              <a:t>: יצירת אקלים של פתיחות מחשבתית ושיח קבוצתי, שאילת שאלות פתוחות, עידוד להתנסויות העשויות לעורר דילמות, עידוד דיאלוג בין הלומדים ובין עצמם, עידוד לסובלנות ולהכלה של שוני וסתירות, מתן לגיטימציה לשונות גם בקרב צוותים הטרוגניים מאוד.</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זמן ללמידה</a:t>
            </a:r>
            <a:r>
              <a:rPr lang="he-IL" dirty="0">
                <a:latin typeface="David" panose="020E0502060401010101" pitchFamily="34" charset="-79"/>
                <a:cs typeface="David" panose="020E0502060401010101" pitchFamily="34" charset="-79"/>
              </a:rPr>
              <a:t>: הזמן הוא משאב חשוב ונמצא במחסור. יחד עם זאת, יש לאפשר לבכיר זמן, להתעמק בלמידה כשהוא משוחרר, ככל האפשר, מנטל ואחריות ארגונית.</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פיתוח מגוון שיטות לימוד</a:t>
            </a:r>
            <a:r>
              <a:rPr lang="he-IL" dirty="0">
                <a:latin typeface="David" panose="020E0502060401010101" pitchFamily="34" charset="-79"/>
                <a:cs typeface="David" panose="020E0502060401010101" pitchFamily="34" charset="-79"/>
              </a:rPr>
              <a:t>: על מערכת למידה לפתח פתרונות וטכניקות למידה  העונות על השונות בסגנונות למידה: הרצאות, ימי עיון, סמינרים, מפגשים </a:t>
            </a:r>
            <a:r>
              <a:rPr lang="he-IL" dirty="0" err="1">
                <a:latin typeface="David" panose="020E0502060401010101" pitchFamily="34" charset="-79"/>
                <a:cs typeface="David" panose="020E0502060401010101" pitchFamily="34" charset="-79"/>
              </a:rPr>
              <a:t>צוותיים</a:t>
            </a:r>
            <a:r>
              <a:rPr lang="he-IL" dirty="0">
                <a:latin typeface="David" panose="020E0502060401010101" pitchFamily="34" charset="-79"/>
                <a:cs typeface="David" panose="020E0502060401010101" pitchFamily="34" charset="-79"/>
              </a:rPr>
              <a:t>, למידה עצמית, ניתוחי אירוע ועוד.</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מעורבות של הלומד בלמידה</a:t>
            </a:r>
            <a:r>
              <a:rPr lang="he-IL" dirty="0">
                <a:latin typeface="David" panose="020E0502060401010101" pitchFamily="34" charset="-79"/>
                <a:cs typeface="David" panose="020E0502060401010101" pitchFamily="34" charset="-79"/>
              </a:rPr>
              <a:t>: שיתוף בקביעת מטרות ותכנים, אחריות לניהול למידה עצמית: מחקרים, לימוד הבכירים את עצמם, הפריה הדדית.</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שילוב תיאוריה ותרגול</a:t>
            </a:r>
            <a:r>
              <a:rPr lang="he-IL" dirty="0">
                <a:latin typeface="David" panose="020E0502060401010101" pitchFamily="34" charset="-79"/>
                <a:cs typeface="David" panose="020E0502060401010101" pitchFamily="34" charset="-79"/>
              </a:rPr>
              <a:t>: נדרשת למידה המשלבת סוגי למידה שונים, באופן השוזר את התיאוריה - מצגות, קריאה עצמית, הרצאות פרונטליות, דיונים, יחד עם המחשות - דוגמאות היסטוריות, ניתוחי סוגיות, תצפית על אחר, ועם סיורי שטח, ימי עיון, רכישת מיומנויות, סדנאות, סיפורי הצלחה, עבודות ומחקרים.</a:t>
            </a:r>
          </a:p>
          <a:p>
            <a:endParaRPr lang="he-IL" dirty="0">
              <a:latin typeface="David" panose="020E0502060401010101" pitchFamily="34" charset="-79"/>
              <a:cs typeface="David" panose="020E0502060401010101" pitchFamily="34" charset="-79"/>
            </a:endParaRPr>
          </a:p>
          <a:p>
            <a:r>
              <a:rPr lang="he-IL" b="1" dirty="0">
                <a:latin typeface="David" panose="020E0502060401010101" pitchFamily="34" charset="-79"/>
                <a:cs typeface="David" panose="020E0502060401010101" pitchFamily="34" charset="-79"/>
              </a:rPr>
              <a:t>תרגול הידע הנרכש</a:t>
            </a:r>
            <a:r>
              <a:rPr lang="he-IL" dirty="0">
                <a:latin typeface="David" panose="020E0502060401010101" pitchFamily="34" charset="-79"/>
                <a:cs typeface="David" panose="020E0502060401010101" pitchFamily="34" charset="-79"/>
              </a:rPr>
              <a:t>: מרכיב מרכזי בלמידה הינו תרגול הידע הנרכש באמצעות טכניקות למידה שונות  לשם הטמעתו, בקירוב עד כמה שניתן למצב האמת, תוך שילוב והבאה לידי ביטוי של הידע התאורטי הנרכש. </a:t>
            </a:r>
          </a:p>
        </p:txBody>
      </p:sp>
      <p:sp>
        <p:nvSpPr>
          <p:cNvPr id="3" name="מלבן 2">
            <a:extLst>
              <a:ext uri="{FF2B5EF4-FFF2-40B4-BE49-F238E27FC236}">
                <a16:creationId xmlns:a16="http://schemas.microsoft.com/office/drawing/2014/main" id="{4983750C-FCBF-4EBB-A437-008886EA2A42}"/>
              </a:ext>
            </a:extLst>
          </p:cNvPr>
          <p:cNvSpPr/>
          <p:nvPr/>
        </p:nvSpPr>
        <p:spPr>
          <a:xfrm>
            <a:off x="366436" y="658347"/>
            <a:ext cx="2261747" cy="1569660"/>
          </a:xfrm>
          <a:prstGeom prst="rect">
            <a:avLst/>
          </a:prstGeom>
        </p:spPr>
        <p:txBody>
          <a:bodyPr wrap="square">
            <a:spAutoFit/>
          </a:bodyPr>
          <a:lstStyle/>
          <a:p>
            <a:r>
              <a:rPr lang="he-IL" sz="2400" dirty="0">
                <a:latin typeface="David" panose="020E0502060401010101" pitchFamily="34" charset="-79"/>
                <a:cs typeface="David" panose="020E0502060401010101" pitchFamily="34" charset="-79"/>
              </a:rPr>
              <a:t>המלצות פרקטיות נוספות  אחרונות... לשכלול למידת בכירים  </a:t>
            </a:r>
          </a:p>
        </p:txBody>
      </p:sp>
      <p:pic>
        <p:nvPicPr>
          <p:cNvPr id="3074" name="Picture 2" descr="תוצאת תמונה עבור התנסות קבוצתית">
            <a:extLst>
              <a:ext uri="{FF2B5EF4-FFF2-40B4-BE49-F238E27FC236}">
                <a16:creationId xmlns:a16="http://schemas.microsoft.com/office/drawing/2014/main" id="{C88FE1D4-0190-4749-AEEF-D853F32B63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76" y="2996952"/>
            <a:ext cx="2857500"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1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לוח כיתה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73_TF02804846_TF02804846" id="{8B0580FD-73C9-4927-84DB-06C1F007C2BD}" vid="{99AB9091-5C32-4000-AF3B-56265E5E1D27}"/>
    </a:ext>
  </a:extLst>
</a:theme>
</file>

<file path=ppt/theme/theme2.xml><?xml version="1.0" encoding="utf-8"?>
<a:theme xmlns:a="http://schemas.openxmlformats.org/drawingml/2006/main" name="ערכת נושא של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של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מצגת בתחום החינוך בעיצוב לוח כיתה (מסך רחב)</Template>
  <TotalTime>1131</TotalTime>
  <Words>1331</Words>
  <Application>Microsoft Office PowerPoint</Application>
  <PresentationFormat>מותאם אישית</PresentationFormat>
  <Paragraphs>137</Paragraphs>
  <Slides>13</Slides>
  <Notes>6</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13</vt:i4>
      </vt:variant>
    </vt:vector>
  </HeadingPairs>
  <TitlesOfParts>
    <vt:vector size="22" baseType="lpstr">
      <vt:lpstr>Aharoni</vt:lpstr>
      <vt:lpstr>Arial</vt:lpstr>
      <vt:lpstr>Consolas</vt:lpstr>
      <vt:lpstr>Corbel</vt:lpstr>
      <vt:lpstr>David</vt:lpstr>
      <vt:lpstr>Guttman Yad-Brush</vt:lpstr>
      <vt:lpstr>Narkisim</vt:lpstr>
      <vt:lpstr>Tahoma</vt:lpstr>
      <vt:lpstr>לוח כיתה 16x9</vt:lpstr>
      <vt:lpstr>למידת בכירים במב"ל</vt:lpstr>
      <vt:lpstr>מטרת המצגת</vt:lpstr>
      <vt:lpstr>"ארגון לומד" Peter Sange</vt:lpstr>
      <vt:lpstr>למידת בכירים – ת'כלס מה זה?</vt:lpstr>
      <vt:lpstr>מעניין...מה עוד?</vt:lpstr>
      <vt:lpstr>חדשנות בתיאוריה הקונסטרוקטיביסטית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למידת בכירים במב"ל</dc:title>
  <dc:creator>u26657</dc:creator>
  <cp:lastModifiedBy>u26657</cp:lastModifiedBy>
  <cp:revision>66</cp:revision>
  <dcterms:created xsi:type="dcterms:W3CDTF">2019-12-03T20:31:06Z</dcterms:created>
  <dcterms:modified xsi:type="dcterms:W3CDTF">2019-12-05T21:11:05Z</dcterms:modified>
</cp:coreProperties>
</file>