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ללא סגנון, ללא רשת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סגנון ערכת נושא 1 - הדגשה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סגנון ערכת נושא 1 - הדגשה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סגנון ערכת נושא 1 - הדגשה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5" d="100"/>
          <a:sy n="75" d="100"/>
        </p:scale>
        <p:origin x="101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35761-5C30-47D0-A71E-B8BB42608AD3}" type="datetimeFigureOut">
              <a:rPr lang="he-IL"/>
              <a:pPr>
                <a:defRPr/>
              </a:pPr>
              <a:t>ו'/תמוז/תשע"ו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00585-BA14-49AB-8CBB-BD48707C9EAE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8D2CD-C926-4AAD-9A96-0474FF82FBC9}" type="datetimeFigureOut">
              <a:rPr lang="he-IL"/>
              <a:pPr>
                <a:defRPr/>
              </a:pPr>
              <a:t>ו'/תמוז/תשע"ו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1CEB6-E87D-405F-9E21-877E0CFD68D0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DCBB9-3F88-4CD7-BA68-344F8E03D5AC}" type="datetimeFigureOut">
              <a:rPr lang="he-IL"/>
              <a:pPr>
                <a:defRPr/>
              </a:pPr>
              <a:t>ו'/תמוז/תשע"ו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55331-ED63-43C8-81D7-B31DBC466AF3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A0D60-6AA9-4E5D-9B18-5414ADAB3D55}" type="datetimeFigureOut">
              <a:rPr lang="he-IL"/>
              <a:pPr>
                <a:defRPr/>
              </a:pPr>
              <a:t>ו'/תמוז/תשע"ו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57C9C-C259-44BF-8DEE-C9BFA99EA6A0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EBA1C-EAE7-44E3-A493-2756184B4030}" type="datetimeFigureOut">
              <a:rPr lang="he-IL"/>
              <a:pPr>
                <a:defRPr/>
              </a:pPr>
              <a:t>ו'/תמוז/תשע"ו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3887B-14CC-4E77-B9FB-384338243A16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C7B5A-7FF3-4BE4-92B8-88ACF69EFD1A}" type="datetimeFigureOut">
              <a:rPr lang="he-IL"/>
              <a:pPr>
                <a:defRPr/>
              </a:pPr>
              <a:t>ו'/תמוז/תשע"ו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0371E-4E38-4ABD-9E4C-553CC2DF694F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F3BC3-222A-4012-9C81-BEFD65C220FE}" type="datetimeFigureOut">
              <a:rPr lang="he-IL"/>
              <a:pPr>
                <a:defRPr/>
              </a:pPr>
              <a:t>ו'/תמוז/תשע"ו</a:t>
            </a:fld>
            <a:endParaRPr lang="he-IL"/>
          </a:p>
        </p:txBody>
      </p:sp>
      <p:sp>
        <p:nvSpPr>
          <p:cNvPr id="8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B7A47-CB70-4FBD-A082-3E064746A99D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4CCF7-996E-43A9-81A6-1C3E43A28B6A}" type="datetimeFigureOut">
              <a:rPr lang="he-IL"/>
              <a:pPr>
                <a:defRPr/>
              </a:pPr>
              <a:t>ו'/תמוז/תשע"ו</a:t>
            </a:fld>
            <a:endParaRPr lang="he-IL"/>
          </a:p>
        </p:txBody>
      </p:sp>
      <p:sp>
        <p:nvSpPr>
          <p:cNvPr id="4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84C71-AD25-4CC7-B340-3E9812A5863D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EAEDE-93A9-4F73-B217-E55049FEE290}" type="datetimeFigureOut">
              <a:rPr lang="he-IL"/>
              <a:pPr>
                <a:defRPr/>
              </a:pPr>
              <a:t>ו'/תמוז/תשע"ו</a:t>
            </a:fld>
            <a:endParaRPr lang="he-IL"/>
          </a:p>
        </p:txBody>
      </p:sp>
      <p:sp>
        <p:nvSpPr>
          <p:cNvPr id="3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6BB8C-C4AA-49B6-B52A-7C5182604194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105BD-B904-4265-9232-22CAF41F62CE}" type="datetimeFigureOut">
              <a:rPr lang="he-IL"/>
              <a:pPr>
                <a:defRPr/>
              </a:pPr>
              <a:t>ו'/תמוז/תשע"ו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F5E04-BC0D-48D0-AA31-10D6D48548B2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E7607-B5AE-4A2D-AC6A-2981146CB685}" type="datetimeFigureOut">
              <a:rPr lang="he-IL"/>
              <a:pPr>
                <a:defRPr/>
              </a:pPr>
              <a:t>ו'/תמוז/תשע"ו</a:t>
            </a:fld>
            <a:endParaRPr lang="he-IL"/>
          </a:p>
        </p:txBody>
      </p:sp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C73B5-16C9-47CA-B542-84D0189F2761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מציין מיקום של כותרת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1027" name="מציין מיקום טקסט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8143231-8CEF-4937-A34A-55E762055F87}" type="datetimeFigureOut">
              <a:rPr lang="he-IL"/>
              <a:pPr>
                <a:defRPr/>
              </a:pPr>
              <a:t>ו'/תמוז/תשע"ו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F855223-1BC0-4AC8-A8A2-BFD3FDFB9490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1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כותרת 1"/>
          <p:cNvSpPr>
            <a:spLocks noGrp="1"/>
          </p:cNvSpPr>
          <p:nvPr>
            <p:ph type="ctrTitle"/>
          </p:nvPr>
        </p:nvSpPr>
        <p:spPr>
          <a:xfrm>
            <a:off x="611188" y="-27384"/>
            <a:ext cx="7772400" cy="693266"/>
          </a:xfrm>
        </p:spPr>
        <p:txBody>
          <a:bodyPr/>
          <a:lstStyle/>
          <a:p>
            <a:r>
              <a:rPr lang="he-IL" sz="3600" dirty="0" smtClean="0"/>
              <a:t>מחזור מ"ג - ריכוז מטלות</a:t>
            </a:r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625432"/>
              </p:ext>
            </p:extLst>
          </p:nvPr>
        </p:nvGraphicFramePr>
        <p:xfrm>
          <a:off x="467544" y="692696"/>
          <a:ext cx="8525769" cy="6096332"/>
        </p:xfrm>
        <a:graphic>
          <a:graphicData uri="http://schemas.openxmlformats.org/drawingml/2006/table">
            <a:tbl>
              <a:tblPr rtl="1">
                <a:tableStyleId>{69C7853C-536D-4A76-A0AE-DD22124D55A5}</a:tableStyleId>
              </a:tblPr>
              <a:tblGrid>
                <a:gridCol w="4063214"/>
                <a:gridCol w="4462555"/>
              </a:tblGrid>
              <a:tr h="37993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u="sng" dirty="0"/>
                        <a:t>קורס</a:t>
                      </a:r>
                      <a:endParaRPr lang="en-US" sz="2000" u="sng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u="sng"/>
                        <a:t>סוג מטלה</a:t>
                      </a:r>
                      <a:endParaRPr lang="en-US" sz="2000" u="sng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092673">
                <a:tc>
                  <a:txBody>
                    <a:bodyPr/>
                    <a:lstStyle/>
                    <a:p>
                      <a:pPr marL="0" lvl="0" indent="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/>
                        <a:buNone/>
                      </a:pPr>
                      <a:r>
                        <a:rPr lang="he-IL" sz="1800" dirty="0"/>
                        <a:t>תשתית </a:t>
                      </a:r>
                      <a:r>
                        <a:rPr lang="he-IL" sz="1800" dirty="0" err="1" smtClean="0"/>
                        <a:t>הבטל"ם</a:t>
                      </a:r>
                      <a:endParaRPr lang="en-US" sz="1800" dirty="0"/>
                    </a:p>
                    <a:p>
                      <a:pPr marL="0" lvl="0" indent="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/>
                        <a:buNone/>
                      </a:pPr>
                      <a:r>
                        <a:rPr lang="he-IL" sz="1800" dirty="0"/>
                        <a:t>מפעל </a:t>
                      </a:r>
                      <a:r>
                        <a:rPr lang="he-IL" sz="1800" dirty="0" smtClean="0"/>
                        <a:t>ציוני</a:t>
                      </a:r>
                    </a:p>
                    <a:p>
                      <a:pPr marL="0" lvl="0" indent="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/>
                        <a:buNone/>
                      </a:pPr>
                      <a:r>
                        <a:rPr lang="he-IL" sz="1800" dirty="0" smtClean="0"/>
                        <a:t>חברה </a:t>
                      </a:r>
                      <a:r>
                        <a:rPr lang="he-IL" sz="1800" dirty="0"/>
                        <a:t>ישראלית</a:t>
                      </a:r>
                      <a:endParaRPr lang="en-US" sz="1800" dirty="0"/>
                    </a:p>
                    <a:p>
                      <a:pPr marL="0" lvl="0" indent="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/>
                        <a:buNone/>
                      </a:pPr>
                      <a:r>
                        <a:rPr lang="he-IL" sz="1800" dirty="0"/>
                        <a:t>כלכלת ישראל</a:t>
                      </a:r>
                      <a:endParaRPr lang="en-US" sz="1800" dirty="0"/>
                    </a:p>
                    <a:p>
                      <a:pPr marL="0" lvl="0" indent="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/>
                        <a:buNone/>
                      </a:pPr>
                      <a:r>
                        <a:rPr lang="he-IL" sz="1800" dirty="0"/>
                        <a:t>משפט ציבורי</a:t>
                      </a:r>
                      <a:endParaRPr lang="en-US" sz="1800" dirty="0"/>
                    </a:p>
                    <a:p>
                      <a:pPr marL="0" lvl="0" indent="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/>
                        <a:buNone/>
                      </a:pPr>
                      <a:r>
                        <a:rPr lang="he-IL" sz="1800" dirty="0"/>
                        <a:t>גישות ואסכולות</a:t>
                      </a:r>
                      <a:endParaRPr lang="en-US" sz="1800" dirty="0"/>
                    </a:p>
                    <a:p>
                      <a:pPr marL="0" lvl="0" indent="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/>
                        <a:buNone/>
                      </a:pPr>
                      <a:r>
                        <a:rPr lang="he-IL" sz="1800" dirty="0"/>
                        <a:t>סמינריונים</a:t>
                      </a:r>
                      <a:endParaRPr lang="en-US" sz="1800" dirty="0"/>
                    </a:p>
                    <a:p>
                      <a:pPr marL="0" lvl="0" indent="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/>
                        <a:buNone/>
                      </a:pPr>
                      <a:r>
                        <a:rPr lang="he-IL" sz="1800" dirty="0"/>
                        <a:t>סימולציה מדינית</a:t>
                      </a:r>
                      <a:endParaRPr lang="en-US" sz="1800" dirty="0"/>
                    </a:p>
                    <a:p>
                      <a:pPr marL="0" lvl="0" indent="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/>
                        <a:buNone/>
                      </a:pPr>
                      <a:r>
                        <a:rPr lang="he-IL" sz="1800" dirty="0" smtClean="0"/>
                        <a:t>סיור </a:t>
                      </a:r>
                      <a:r>
                        <a:rPr lang="he-IL" sz="1800" dirty="0"/>
                        <a:t>ארה"ב</a:t>
                      </a:r>
                      <a:endParaRPr lang="en-US" sz="1800" dirty="0"/>
                    </a:p>
                    <a:p>
                      <a:pPr marL="0" lvl="0" indent="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/>
                        <a:buNone/>
                      </a:pPr>
                      <a:r>
                        <a:rPr lang="he-IL" sz="1800" dirty="0" smtClean="0"/>
                        <a:t>סיורי </a:t>
                      </a:r>
                      <a:r>
                        <a:rPr lang="he-IL" sz="1800" dirty="0" err="1"/>
                        <a:t>בטל"מ</a:t>
                      </a:r>
                      <a:r>
                        <a:rPr lang="he-IL" sz="1800" dirty="0"/>
                        <a:t> בארץ</a:t>
                      </a:r>
                      <a:endParaRPr lang="en-US" sz="1800" dirty="0"/>
                    </a:p>
                    <a:p>
                      <a:pPr marL="0" lvl="0" indent="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/>
                        <a:buNone/>
                      </a:pPr>
                      <a:r>
                        <a:rPr lang="he-IL" sz="1800" dirty="0" smtClean="0"/>
                        <a:t>מנהל</a:t>
                      </a:r>
                      <a:r>
                        <a:rPr lang="he-IL" sz="1800" baseline="0" dirty="0" smtClean="0"/>
                        <a:t> </a:t>
                      </a:r>
                      <a:r>
                        <a:rPr lang="he-IL" sz="1800" dirty="0" smtClean="0"/>
                        <a:t>ציבורי/פילוסופיה</a:t>
                      </a:r>
                    </a:p>
                    <a:p>
                      <a:pPr marL="0" lvl="0" indent="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/>
                        <a:buNone/>
                      </a:pPr>
                      <a:r>
                        <a:rPr lang="he-IL" sz="1800" dirty="0" smtClean="0"/>
                        <a:t>צבא</a:t>
                      </a:r>
                      <a:r>
                        <a:rPr lang="he-IL" sz="1800" baseline="0" dirty="0" smtClean="0"/>
                        <a:t> וביטחון – אסטרטגיית צה"ל</a:t>
                      </a:r>
                      <a:endParaRPr lang="en-US" sz="1800" dirty="0"/>
                    </a:p>
                    <a:p>
                      <a:pPr marL="0" lvl="0" indent="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/>
                        <a:buNone/>
                      </a:pPr>
                      <a:r>
                        <a:rPr lang="he-IL" sz="1800" dirty="0" smtClean="0"/>
                        <a:t>עבודה </a:t>
                      </a:r>
                      <a:r>
                        <a:rPr lang="he-IL" sz="1800" dirty="0" smtClean="0"/>
                        <a:t>שנתית</a:t>
                      </a:r>
                    </a:p>
                    <a:p>
                      <a:pPr marL="0" lvl="0" indent="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/>
                        <a:buNone/>
                      </a:pP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סיכום שנה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 smtClean="0"/>
                        <a:t>מבחן </a:t>
                      </a:r>
                      <a:r>
                        <a:rPr lang="he-IL" sz="1800" dirty="0"/>
                        <a:t>בית</a:t>
                      </a:r>
                      <a:endParaRPr lang="en-US" sz="1800" dirty="0"/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he-IL" sz="1800" dirty="0" smtClean="0"/>
                        <a:t>עבודה</a:t>
                      </a: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he-IL" sz="1800" dirty="0" smtClean="0"/>
                        <a:t>עבודה </a:t>
                      </a:r>
                      <a:r>
                        <a:rPr lang="he-IL" sz="1800" dirty="0"/>
                        <a:t>בזוגות</a:t>
                      </a:r>
                      <a:endParaRPr lang="en-US" sz="1800" dirty="0"/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he-IL" sz="1800" dirty="0" smtClean="0"/>
                        <a:t>מבחן בכיתה</a:t>
                      </a: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he-IL" sz="1800" dirty="0" smtClean="0"/>
                        <a:t>מבחן בכיתה</a:t>
                      </a:r>
                      <a:endParaRPr lang="en-US" sz="1800" dirty="0"/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 smtClean="0"/>
                        <a:t>רפרט </a:t>
                      </a:r>
                      <a:r>
                        <a:rPr lang="he-IL" sz="1800" dirty="0" smtClean="0"/>
                        <a:t>בכיתה</a:t>
                      </a:r>
                      <a:endParaRPr lang="en-US" sz="1800" dirty="0"/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 smtClean="0"/>
                        <a:t>עבודת </a:t>
                      </a:r>
                      <a:r>
                        <a:rPr lang="he-IL" sz="1800" dirty="0"/>
                        <a:t>בית להגשה</a:t>
                      </a:r>
                      <a:endParaRPr lang="en-US" sz="1800" dirty="0"/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 smtClean="0"/>
                        <a:t>עבודת </a:t>
                      </a:r>
                      <a:r>
                        <a:rPr lang="he-IL" sz="1800" dirty="0"/>
                        <a:t>סיכום </a:t>
                      </a:r>
                      <a:r>
                        <a:rPr lang="he-IL" sz="1800" dirty="0" smtClean="0"/>
                        <a:t>התרגיל</a:t>
                      </a:r>
                      <a:endParaRPr lang="he-IL" sz="1800" dirty="0"/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 smtClean="0"/>
                        <a:t>עבודה </a:t>
                      </a:r>
                      <a:r>
                        <a:rPr lang="he-IL" sz="1800" dirty="0"/>
                        <a:t>צוותית להגשה</a:t>
                      </a:r>
                      <a:endParaRPr lang="en-US" sz="1800" dirty="0"/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 smtClean="0"/>
                        <a:t>הכנת </a:t>
                      </a:r>
                      <a:r>
                        <a:rPr lang="he-IL" sz="1800" dirty="0" smtClean="0"/>
                        <a:t>הסיור</a:t>
                      </a:r>
                      <a:endParaRPr lang="he-IL" sz="1800" dirty="0"/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 smtClean="0"/>
                        <a:t>עפ"י סילבוס</a:t>
                      </a:r>
                      <a:endParaRPr lang="en-US" sz="1800" dirty="0"/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הגשת מסמך ביקורת על </a:t>
                      </a:r>
                      <a:r>
                        <a:rPr lang="he-IL" sz="1800" dirty="0" err="1" smtClean="0">
                          <a:latin typeface="Calibri"/>
                          <a:ea typeface="Calibri"/>
                          <a:cs typeface="Arial"/>
                        </a:rPr>
                        <a:t>אסט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' צה"ל</a:t>
                      </a: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עבודה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אישית</a:t>
                      </a: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עבודה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אישית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058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3735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כותרת 1"/>
          <p:cNvSpPr>
            <a:spLocks noGrp="1"/>
          </p:cNvSpPr>
          <p:nvPr>
            <p:ph type="ctrTitle"/>
          </p:nvPr>
        </p:nvSpPr>
        <p:spPr>
          <a:xfrm>
            <a:off x="611188" y="71438"/>
            <a:ext cx="7772400" cy="909637"/>
          </a:xfrm>
        </p:spPr>
        <p:txBody>
          <a:bodyPr/>
          <a:lstStyle/>
          <a:p>
            <a:r>
              <a:rPr lang="he-IL" sz="3600" dirty="0"/>
              <a:t>קורסים ללא </a:t>
            </a:r>
            <a:r>
              <a:rPr lang="he-IL" sz="3600" dirty="0" smtClean="0"/>
              <a:t>מטלות</a:t>
            </a:r>
            <a:endParaRPr lang="he-IL" sz="3600" dirty="0"/>
          </a:p>
        </p:txBody>
      </p:sp>
      <p:sp>
        <p:nvSpPr>
          <p:cNvPr id="307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e-IL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999073"/>
              </p:ext>
            </p:extLst>
          </p:nvPr>
        </p:nvGraphicFramePr>
        <p:xfrm>
          <a:off x="1116230" y="836712"/>
          <a:ext cx="7427695" cy="4032457"/>
        </p:xfrm>
        <a:graphic>
          <a:graphicData uri="http://schemas.openxmlformats.org/drawingml/2006/table">
            <a:tbl>
              <a:tblPr rtl="1"/>
              <a:tblGrid>
                <a:gridCol w="2475317"/>
                <a:gridCol w="2476189"/>
                <a:gridCol w="2476189"/>
              </a:tblGrid>
              <a:tr h="424047">
                <a:tc>
                  <a:txBody>
                    <a:bodyPr/>
                    <a:lstStyle/>
                    <a:p>
                      <a:pPr marL="342900" indent="-3429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2800" b="1" u="sng" kern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b="1" u="sng" kern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92377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e-IL" sz="24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אשכול בכירות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e-IL" sz="24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אסטרטגיה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e-IL" sz="24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מודיעין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e-IL" sz="24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סייבר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מזה"ת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-"/>
                      </a:pPr>
                      <a:endParaRPr lang="en-US" sz="1800" kern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83</Words>
  <Application>Microsoft Office PowerPoint</Application>
  <PresentationFormat>‫הצגה על המסך (4:3)</PresentationFormat>
  <Paragraphs>37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ערכת נושא Office</vt:lpstr>
      <vt:lpstr>מחזור מ"ג - ריכוז מטלות</vt:lpstr>
      <vt:lpstr>קורסים ללא מטלות</vt:lpstr>
    </vt:vector>
  </TitlesOfParts>
  <Company>IDF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ריכוז מטלות ודפי הגשה</dc:title>
  <dc:creator>IDF</dc:creator>
  <cp:lastModifiedBy>Mamram</cp:lastModifiedBy>
  <cp:revision>15</cp:revision>
  <dcterms:created xsi:type="dcterms:W3CDTF">2015-10-18T06:43:39Z</dcterms:created>
  <dcterms:modified xsi:type="dcterms:W3CDTF">2016-07-12T15:16:25Z</dcterms:modified>
</cp:coreProperties>
</file>