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5761-5C30-47D0-A71E-B8BB42608AD3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0585-BA14-49AB-8CBB-BD48707C9EA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D2CD-C926-4AAD-9A96-0474FF82FBC9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CEB6-E87D-405F-9E21-877E0CFD68D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DCBB9-3F88-4CD7-BA68-344F8E03D5AC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5331-ED63-43C8-81D7-B31DBC466AF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0D60-6AA9-4E5D-9B18-5414ADAB3D55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7C9C-C259-44BF-8DEE-C9BFA99EA6A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BA1C-EAE7-44E3-A493-2756184B4030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887B-14CC-4E77-B9FB-384338243A1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7B5A-7FF3-4BE4-92B8-88ACF69EFD1A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0371E-4E38-4ABD-9E4C-553CC2DF694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3BC3-222A-4012-9C81-BEFD65C220FE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7A47-CB70-4FBD-A082-3E064746A99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CCF7-996E-43A9-81A6-1C3E43A28B6A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4C71-AD25-4CC7-B340-3E9812A5863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AEDE-93A9-4F73-B217-E55049FEE290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BB8C-C4AA-49B6-B52A-7C518260419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105BD-B904-4265-9232-22CAF41F62CE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5E04-BC0D-48D0-AA31-10D6D48548B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7607-B5AE-4A2D-AC6A-2981146CB685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73B5-16C9-47CA-B542-84D0189F276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43231-8CEF-4937-A34A-55E762055F87}" type="datetimeFigureOut">
              <a:rPr lang="he-IL"/>
              <a:pPr>
                <a:defRPr/>
              </a:pPr>
              <a:t>ו'/תמוז/תשע"ו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855223-1BC0-4AC8-A8A2-BFD3FDFB949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611188" y="-27384"/>
            <a:ext cx="7772400" cy="693266"/>
          </a:xfrm>
        </p:spPr>
        <p:txBody>
          <a:bodyPr/>
          <a:lstStyle/>
          <a:p>
            <a:r>
              <a:rPr lang="he-IL" sz="3600" dirty="0" smtClean="0"/>
              <a:t>מחזור מ"ג - ריכוז מטלות</a:t>
            </a: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25432"/>
              </p:ext>
            </p:extLst>
          </p:nvPr>
        </p:nvGraphicFramePr>
        <p:xfrm>
          <a:off x="467544" y="692696"/>
          <a:ext cx="8525769" cy="6096332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4063214"/>
                <a:gridCol w="4462555"/>
              </a:tblGrid>
              <a:tr h="3799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u="sng" dirty="0"/>
                        <a:t>קורס</a:t>
                      </a:r>
                      <a:endParaRPr lang="en-US" sz="2000" u="sng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u="sng"/>
                        <a:t>סוג מטלה</a:t>
                      </a:r>
                      <a:endParaRPr lang="en-US" sz="2000" u="sng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92673"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תשתית </a:t>
                      </a:r>
                      <a:r>
                        <a:rPr lang="he-IL" sz="1800" dirty="0" err="1" smtClean="0"/>
                        <a:t>הבטל"ם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מפעל </a:t>
                      </a:r>
                      <a:r>
                        <a:rPr lang="he-IL" sz="1800" dirty="0" smtClean="0"/>
                        <a:t>ציוני</a:t>
                      </a: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/>
                        <a:t>חברה </a:t>
                      </a:r>
                      <a:r>
                        <a:rPr lang="he-IL" sz="1800" dirty="0"/>
                        <a:t>ישראלית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כלכלת ישראל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משפט ציבורי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גישות ואסכולות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סמינריונים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/>
                        <a:t>סימולציה מדינית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/>
                        <a:t>סיור </a:t>
                      </a:r>
                      <a:r>
                        <a:rPr lang="he-IL" sz="1800" dirty="0"/>
                        <a:t>ארה"ב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/>
                        <a:t>סיורי </a:t>
                      </a:r>
                      <a:r>
                        <a:rPr lang="he-IL" sz="1800" dirty="0" err="1"/>
                        <a:t>בטל"מ</a:t>
                      </a:r>
                      <a:r>
                        <a:rPr lang="he-IL" sz="1800" dirty="0"/>
                        <a:t> בארץ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/>
                        <a:t>מנהל</a:t>
                      </a:r>
                      <a:r>
                        <a:rPr lang="he-IL" sz="1800" baseline="0" dirty="0" smtClean="0"/>
                        <a:t> </a:t>
                      </a:r>
                      <a:r>
                        <a:rPr lang="he-IL" sz="1800" dirty="0" smtClean="0"/>
                        <a:t>ציבורי/פילוסופיה</a:t>
                      </a: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/>
                        <a:t>צבא</a:t>
                      </a:r>
                      <a:r>
                        <a:rPr lang="he-IL" sz="1800" baseline="0" dirty="0" smtClean="0"/>
                        <a:t> וביטחון – אסטרטגיית צה"ל</a:t>
                      </a:r>
                      <a:endParaRPr lang="en-US" sz="1800" dirty="0"/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/>
                        <a:t>עבודה </a:t>
                      </a:r>
                      <a:r>
                        <a:rPr lang="he-IL" sz="1800" dirty="0" smtClean="0"/>
                        <a:t>שנתית</a:t>
                      </a: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סיכום שנה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מבחן </a:t>
                      </a:r>
                      <a:r>
                        <a:rPr lang="he-IL" sz="1800" dirty="0"/>
                        <a:t>בית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e-IL" sz="1800" dirty="0" smtClean="0"/>
                        <a:t>עבודה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e-IL" sz="1800" dirty="0" smtClean="0"/>
                        <a:t>עבודה </a:t>
                      </a:r>
                      <a:r>
                        <a:rPr lang="he-IL" sz="1800" dirty="0"/>
                        <a:t>בזוגות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e-IL" sz="1800" dirty="0" smtClean="0"/>
                        <a:t>מבחן בכיתה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e-IL" sz="1800" dirty="0" smtClean="0"/>
                        <a:t>מבחן בכיתה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רפרט </a:t>
                      </a:r>
                      <a:r>
                        <a:rPr lang="he-IL" sz="1800" dirty="0" smtClean="0"/>
                        <a:t>בכיתה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עבודת </a:t>
                      </a:r>
                      <a:r>
                        <a:rPr lang="he-IL" sz="1800" dirty="0"/>
                        <a:t>בית להגשה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עבודת </a:t>
                      </a:r>
                      <a:r>
                        <a:rPr lang="he-IL" sz="1800" dirty="0"/>
                        <a:t>סיכום </a:t>
                      </a:r>
                      <a:r>
                        <a:rPr lang="he-IL" sz="1800" dirty="0" smtClean="0"/>
                        <a:t>התרגיל</a:t>
                      </a:r>
                      <a:endParaRPr lang="he-IL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עבודה </a:t>
                      </a:r>
                      <a:r>
                        <a:rPr lang="he-IL" sz="1800" dirty="0"/>
                        <a:t>צוותית להגשה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הכנת </a:t>
                      </a:r>
                      <a:r>
                        <a:rPr lang="he-IL" sz="1800" dirty="0" smtClean="0"/>
                        <a:t>הסיור</a:t>
                      </a:r>
                      <a:endParaRPr lang="he-IL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/>
                        <a:t>עפ"י סילבוס</a:t>
                      </a:r>
                      <a:endParaRPr lang="en-US" sz="18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הגשת מסמך ביקורת על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אסט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' צה"ל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עבודה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אישית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עבודה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אישית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5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3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ctrTitle"/>
          </p:nvPr>
        </p:nvSpPr>
        <p:spPr>
          <a:xfrm>
            <a:off x="611188" y="71438"/>
            <a:ext cx="7772400" cy="909637"/>
          </a:xfrm>
        </p:spPr>
        <p:txBody>
          <a:bodyPr/>
          <a:lstStyle/>
          <a:p>
            <a:r>
              <a:rPr lang="he-IL" sz="3600" dirty="0"/>
              <a:t>קורסים ללא </a:t>
            </a:r>
            <a:r>
              <a:rPr lang="he-IL" sz="3600" dirty="0" smtClean="0"/>
              <a:t>מטלות</a:t>
            </a:r>
            <a:endParaRPr lang="he-IL" sz="3600" dirty="0"/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99073"/>
              </p:ext>
            </p:extLst>
          </p:nvPr>
        </p:nvGraphicFramePr>
        <p:xfrm>
          <a:off x="1116230" y="836712"/>
          <a:ext cx="7427695" cy="4032457"/>
        </p:xfrm>
        <a:graphic>
          <a:graphicData uri="http://schemas.openxmlformats.org/drawingml/2006/table">
            <a:tbl>
              <a:tblPr rtl="1"/>
              <a:tblGrid>
                <a:gridCol w="2475317"/>
                <a:gridCol w="2476189"/>
                <a:gridCol w="2476189"/>
              </a:tblGrid>
              <a:tr h="424047">
                <a:tc>
                  <a:txBody>
                    <a:bodyPr/>
                    <a:lstStyle/>
                    <a:p>
                      <a:pPr marL="34290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1" u="sng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u="sng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2377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e-IL" sz="2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אשכול בכירות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e-IL" sz="2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אסטרטגיה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e-IL" sz="2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מודיעין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e-IL" sz="2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סייבר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מזה"ת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83</Words>
  <Application>Microsoft Office PowerPoint</Application>
  <PresentationFormat>‫הצגה על המסך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ערכת נושא Office</vt:lpstr>
      <vt:lpstr>מחזור מ"ג - ריכוז מטלות</vt:lpstr>
      <vt:lpstr>קורסים ללא מטלות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ריכוז מטלות ודפי הגשה</dc:title>
  <dc:creator>IDF</dc:creator>
  <cp:lastModifiedBy>Mamram</cp:lastModifiedBy>
  <cp:revision>15</cp:revision>
  <dcterms:created xsi:type="dcterms:W3CDTF">2015-10-18T06:43:39Z</dcterms:created>
  <dcterms:modified xsi:type="dcterms:W3CDTF">2016-07-12T15:16:25Z</dcterms:modified>
</cp:coreProperties>
</file>