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3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302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664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85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238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8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4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721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657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424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822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846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ד"ר רז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צימט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התפתחותו של הסער השיעי במזרח התיכון</a:t>
            </a:r>
            <a:endParaRPr kumimoji="0" lang="he-IL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C000">
                  <a:lumMod val="75000"/>
                </a:srgbClr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03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ד"ר רז </a:t>
            </a:r>
            <a:r>
              <a:rPr lang="he-IL" dirty="0" err="1" smtClean="0"/>
              <a:t>צימט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365126"/>
            <a:ext cx="7090954" cy="624468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e-IL" sz="1600" dirty="0"/>
              <a:t>ד"ר רז </a:t>
            </a:r>
            <a:r>
              <a:rPr lang="he-IL" sz="1600" dirty="0" err="1"/>
              <a:t>צימט</a:t>
            </a:r>
            <a:r>
              <a:rPr lang="he-IL" sz="1600" dirty="0"/>
              <a:t> הוא עמית מחקר במכון למחקרי ביטחון לאומי באוניברסיטת תל אביב המתמחה באיראן. </a:t>
            </a:r>
            <a:endParaRPr lang="he-IL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e-IL" sz="1600" dirty="0" smtClean="0"/>
              <a:t>בעל </a:t>
            </a:r>
            <a:r>
              <a:rPr lang="he-IL" sz="1600" dirty="0"/>
              <a:t>תארים שני ושלישי בהיסטוריה של המזרח התיכון מטעם אוניברסיטת תל אביב ותואר ראשון בהיסטוריה של האסלאם והמזרח התיכון מטעם האוניברסיטה העברית בירושלים. </a:t>
            </a:r>
            <a:endParaRPr lang="he-IL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e-IL" sz="1600" dirty="0" smtClean="0"/>
              <a:t>עבודת </a:t>
            </a:r>
            <a:r>
              <a:rPr lang="he-IL" sz="1600" dirty="0"/>
              <a:t>הדוקטורט שלו עסקה במדיניותה האזורית של איראן בעולם הערבי בשנות החמישים והשישים. הוא שירת כשני עשורים באגף המודיעין. </a:t>
            </a:r>
            <a:endParaRPr lang="he-IL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e-IL" sz="1600" dirty="0" smtClean="0"/>
              <a:t>ד"ר </a:t>
            </a:r>
            <a:r>
              <a:rPr lang="he-IL" sz="1600" dirty="0" err="1"/>
              <a:t>צימט</a:t>
            </a:r>
            <a:r>
              <a:rPr lang="he-IL" sz="1600" dirty="0"/>
              <a:t> משמש כחוקר גם במרכז אליאנס ללימודים איראנים באוניברסיטת תל אביב ובדסק לחקר הרשתות במרכז דיין לחקר המזרח התיכון ואפריקה באוניברסיטת תל אביב. </a:t>
            </a:r>
            <a:endParaRPr lang="he-IL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e-IL" sz="1600" dirty="0" smtClean="0"/>
              <a:t>הוא </a:t>
            </a:r>
            <a:r>
              <a:rPr lang="he-IL" sz="1600" dirty="0"/>
              <a:t>עורך הפרסום "מבט לאיראן" היוצא לאור מטעם מרכז המידע למודיעין ולטרור ע"ש אלוף מאיר עמית העוסק במעורבותה האזורית של איראן. </a:t>
            </a:r>
            <a:endParaRPr lang="he-IL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e-IL" sz="1600" dirty="0" smtClean="0"/>
              <a:t>הוא </a:t>
            </a:r>
            <a:r>
              <a:rPr lang="he-IL" sz="1600" dirty="0"/>
              <a:t>כתב עשרות מאמרים ופרשנויות בתחומי מחקרו, מרצה בפורומים אקדמיים וציבוריים שונים ומספק פרשנויות בתחום האיראני עבור אמצעי תקשורת בארץ ובחו"ל</a:t>
            </a:r>
            <a:endParaRPr lang="he-IL" sz="16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889" y="2030186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95024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מסך רחב</PresentationFormat>
  <Paragraphs>11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Levenim MT</vt:lpstr>
      <vt:lpstr>Times New Roman</vt:lpstr>
      <vt:lpstr>1_ערכת נושא Office</vt:lpstr>
      <vt:lpstr>ד"ר רז צימט</vt:lpstr>
      <vt:lpstr>ד"ר רז צימט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ד"ר רז צימט</dc:title>
  <dc:creator>u26657</dc:creator>
  <cp:lastModifiedBy>u26657</cp:lastModifiedBy>
  <cp:revision>2</cp:revision>
  <dcterms:created xsi:type="dcterms:W3CDTF">2019-09-21T16:08:15Z</dcterms:created>
  <dcterms:modified xsi:type="dcterms:W3CDTF">2019-09-21T16:13:01Z</dcterms:modified>
</cp:coreProperties>
</file>