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>
        <p:scale>
          <a:sx n="80" d="100"/>
          <a:sy n="80" d="100"/>
        </p:scale>
        <p:origin x="-28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_______________Microsoft_Excel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גיליון1!$A$2:$B$21</cx:f>
        <cx:lvl ptCount="20">
          <cx:pt idx="0">מזה"ת</cx:pt>
          <cx:pt idx="1">אסטרטגיה</cx:pt>
          <cx:pt idx="2">גבולות</cx:pt>
          <cx:pt idx="3">...</cx:pt>
          <cx:pt idx="4">...</cx:pt>
          <cx:pt idx="5">שיטה</cx:pt>
          <cx:pt idx="6">הליך קבלת החלטות</cx:pt>
          <cx:pt idx="7">ניהול משאבים ציבוריים</cx:pt>
          <cx:pt idx="8">דיפלומטיה</cx:pt>
          <cx:pt idx="9">...</cx:pt>
          <cx:pt idx="10">עקרונות מקצועיים</cx:pt>
          <cx:pt idx="11">מנועי צמיחה</cx:pt>
          <cx:pt idx="12">פיתוח משאב אנושי</cx:pt>
          <cx:pt idx="13">פיתוח תשתיות</cx:pt>
          <cx:pt idx="14">PPP</cx:pt>
          <cx:pt idx="15">אבות האומה</cx:pt>
          <cx:pt idx="16">התפתחות היסטורית</cx:pt>
          <cx:pt idx="17">קבוצות</cx:pt>
          <cx:pt idx="18">קונפליקטים</cx:pt>
          <cx:pt idx="19">...</cx:pt>
        </cx:lvl>
        <cx:lvl ptCount="20">
          <cx:pt idx="0">בטחון</cx:pt>
          <cx:pt idx="1">בטחון</cx:pt>
          <cx:pt idx="2">בטחון</cx:pt>
          <cx:pt idx="3">בטחון</cx:pt>
          <cx:pt idx="4">בטחון</cx:pt>
          <cx:pt idx="5">ממשל</cx:pt>
          <cx:pt idx="6">ממשל</cx:pt>
          <cx:pt idx="7">ממשל</cx:pt>
          <cx:pt idx="8">ממשל</cx:pt>
          <cx:pt idx="9">ממשל</cx:pt>
          <cx:pt idx="10">כלכלה</cx:pt>
          <cx:pt idx="11">כלכלה</cx:pt>
          <cx:pt idx="12">כלכלה</cx:pt>
          <cx:pt idx="13">כלכלה</cx:pt>
          <cx:pt idx="14">כלכלה</cx:pt>
          <cx:pt idx="15">חברה</cx:pt>
          <cx:pt idx="16">חברה</cx:pt>
          <cx:pt idx="17">חברה</cx:pt>
          <cx:pt idx="18">חברה</cx:pt>
          <cx:pt idx="19">חברה</cx:pt>
        </cx:lvl>
      </cx:strDim>
      <cx:numDim type="size">
        <cx:f>גיליון1!$C$2:$C$21</cx:f>
        <cx:lvl ptCount="20" formatCode="General">
          <cx:pt idx="0">2</cx:pt>
          <cx:pt idx="1">2</cx:pt>
          <cx:pt idx="2">2</cx:pt>
          <cx:pt idx="3">2</cx:pt>
          <cx:pt idx="4">2</cx:pt>
          <cx:pt idx="5">2</cx:pt>
          <cx:pt idx="6">2</cx:pt>
          <cx:pt idx="7">2</cx:pt>
          <cx:pt idx="8">2</cx:pt>
          <cx:pt idx="9">2</cx:pt>
          <cx:pt idx="10">2</cx:pt>
          <cx:pt idx="11">2</cx:pt>
          <cx:pt idx="12">2</cx:pt>
          <cx:pt idx="13">2</cx:pt>
          <cx:pt idx="14">2</cx:pt>
          <cx:pt idx="15">2</cx:pt>
          <cx:pt idx="16">2</cx:pt>
          <cx:pt idx="17">2</cx:pt>
          <cx:pt idx="18">2</cx:pt>
          <cx:pt idx="19">2</cx:pt>
        </cx:lvl>
      </cx:numDim>
    </cx:data>
  </cx:chartData>
  <cx:chart>
    <cx:title pos="t" align="ctr" overlay="0"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endParaRPr lang="he-IL" dirty="0"/>
        </a:p>
      </cx:txPr>
    </cx:title>
    <cx:plotArea>
      <cx:plotAreaRegion>
        <cx:series layoutId="sunburst" uniqueId="{A65A0EB6-0488-4381-B338-32E96DA083F8}" formatIdx="0">
          <cx:dataLabels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he-IL" sz="1400">
                  <a:solidFill>
                    <a:schemeClr val="tx1"/>
                  </a:solidFill>
                </a:endParaRPr>
              </a:p>
            </cx:txPr>
            <cx:visibility seriesName="0" categoryName="1" value="0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18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626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873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850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505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7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244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709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936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11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95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5C54-5AAC-4DDB-9865-C0A034899DA3}" type="datetimeFigureOut">
              <a:rPr lang="he-IL" smtClean="0"/>
              <a:t>כ"ב/סיון/תשע"ט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F435-4EB7-4C59-98AC-B3A89816536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5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270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INDC-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Existing Condition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33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9" name="תרשים 8"/>
              <p:cNvGraphicFramePr/>
              <p:nvPr>
                <p:extLst>
                  <p:ext uri="{D42A27DB-BD31-4B8C-83A1-F6EECF244321}">
                    <p14:modId xmlns:p14="http://schemas.microsoft.com/office/powerpoint/2010/main" val="3715966282"/>
                  </p:ext>
                </p:extLst>
              </p:nvPr>
            </p:nvGraphicFramePr>
            <p:xfrm>
              <a:off x="1393373" y="62210"/>
              <a:ext cx="9383486" cy="67195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9" name="תרשים 8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3373" y="62210"/>
                <a:ext cx="9383486" cy="671959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/>
          <p:cNvSpPr txBox="1"/>
          <p:nvPr/>
        </p:nvSpPr>
        <p:spPr>
          <a:xfrm>
            <a:off x="9884228" y="359228"/>
            <a:ext cx="2013857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Legs - Offer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3463" y="2310063"/>
            <a:ext cx="103471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Society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 rot="21401763">
            <a:off x="6592539" y="4518699"/>
            <a:ext cx="1034716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conomy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497521" y="2310062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Security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 rot="697833">
            <a:off x="4429829" y="4518699"/>
            <a:ext cx="13773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overnment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 rot="17766176">
            <a:off x="6776044" y="1123721"/>
            <a:ext cx="1034716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Conflicts</a:t>
            </a:r>
            <a:endParaRPr lang="he-IL" sz="1400" dirty="0"/>
          </a:p>
        </p:txBody>
      </p:sp>
      <p:sp>
        <p:nvSpPr>
          <p:cNvPr id="12" name="TextBox 11"/>
          <p:cNvSpPr txBox="1"/>
          <p:nvPr/>
        </p:nvSpPr>
        <p:spPr>
          <a:xfrm rot="19282402">
            <a:off x="7360529" y="1592836"/>
            <a:ext cx="103471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Groups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 rot="19981983">
            <a:off x="7879981" y="2203201"/>
            <a:ext cx="1034716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Historical development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 rot="20951928">
            <a:off x="8105273" y="2980647"/>
            <a:ext cx="1034716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Founding Fathers</a:t>
            </a:r>
            <a:endParaRPr lang="he-IL" sz="1400" dirty="0"/>
          </a:p>
        </p:txBody>
      </p:sp>
      <p:sp>
        <p:nvSpPr>
          <p:cNvPr id="15" name="TextBox 14"/>
          <p:cNvSpPr txBox="1"/>
          <p:nvPr/>
        </p:nvSpPr>
        <p:spPr>
          <a:xfrm rot="2803313">
            <a:off x="7430319" y="5080887"/>
            <a:ext cx="1034716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Development of human resources</a:t>
            </a:r>
            <a:endParaRPr lang="he-IL" sz="1200" dirty="0"/>
          </a:p>
        </p:txBody>
      </p:sp>
      <p:sp>
        <p:nvSpPr>
          <p:cNvPr id="16" name="TextBox 15"/>
          <p:cNvSpPr txBox="1"/>
          <p:nvPr/>
        </p:nvSpPr>
        <p:spPr>
          <a:xfrm rot="3809773">
            <a:off x="6776043" y="5660895"/>
            <a:ext cx="1034716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1400" dirty="0"/>
              <a:t>Growth engines</a:t>
            </a:r>
            <a:endParaRPr lang="he-IL" sz="1400" dirty="0"/>
          </a:p>
        </p:txBody>
      </p:sp>
      <p:sp>
        <p:nvSpPr>
          <p:cNvPr id="17" name="TextBox 16"/>
          <p:cNvSpPr txBox="1"/>
          <p:nvPr/>
        </p:nvSpPr>
        <p:spPr>
          <a:xfrm rot="4968024">
            <a:off x="5986666" y="5906651"/>
            <a:ext cx="1034716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Professional principles</a:t>
            </a:r>
            <a:endParaRPr lang="he-IL" sz="1400" dirty="0"/>
          </a:p>
        </p:txBody>
      </p:sp>
      <p:sp>
        <p:nvSpPr>
          <p:cNvPr id="18" name="TextBox 17"/>
          <p:cNvSpPr txBox="1"/>
          <p:nvPr/>
        </p:nvSpPr>
        <p:spPr>
          <a:xfrm rot="1734168">
            <a:off x="7821375" y="4575024"/>
            <a:ext cx="1034716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Infrastructure development</a:t>
            </a:r>
            <a:endParaRPr lang="he-IL" sz="1200" dirty="0"/>
          </a:p>
        </p:txBody>
      </p:sp>
      <p:sp>
        <p:nvSpPr>
          <p:cNvPr id="19" name="TextBox 18"/>
          <p:cNvSpPr txBox="1"/>
          <p:nvPr/>
        </p:nvSpPr>
        <p:spPr>
          <a:xfrm rot="17641282">
            <a:off x="4379435" y="5743492"/>
            <a:ext cx="107304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 smtClean="0"/>
              <a:t>Diplomacy</a:t>
            </a:r>
            <a:endParaRPr lang="he-IL" sz="1600" dirty="0"/>
          </a:p>
        </p:txBody>
      </p:sp>
      <p:sp>
        <p:nvSpPr>
          <p:cNvPr id="20" name="TextBox 19"/>
          <p:cNvSpPr txBox="1"/>
          <p:nvPr/>
        </p:nvSpPr>
        <p:spPr>
          <a:xfrm rot="18749708">
            <a:off x="3723236" y="5229358"/>
            <a:ext cx="1092327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Resource management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 rot="20065815">
            <a:off x="3222353" y="4476155"/>
            <a:ext cx="1070486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Decision making process</a:t>
            </a:r>
            <a:endParaRPr lang="he-IL" sz="1200" dirty="0"/>
          </a:p>
        </p:txBody>
      </p:sp>
      <p:sp>
        <p:nvSpPr>
          <p:cNvPr id="22" name="TextBox 21"/>
          <p:cNvSpPr txBox="1"/>
          <p:nvPr/>
        </p:nvSpPr>
        <p:spPr>
          <a:xfrm rot="21143023">
            <a:off x="3037908" y="3773202"/>
            <a:ext cx="960753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M</a:t>
            </a:r>
            <a:r>
              <a:rPr lang="en-US" dirty="0" smtClean="0"/>
              <a:t>ethod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 rot="2526928">
            <a:off x="3731808" y="1567122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Limits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 rot="3471469">
            <a:off x="4411758" y="1083184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</a:t>
            </a:r>
            <a:r>
              <a:rPr lang="en-US" dirty="0" smtClean="0"/>
              <a:t>trategy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 rot="4502159">
            <a:off x="5104592" y="764316"/>
            <a:ext cx="1034716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The Middle East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418881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9" name="תרשים 8"/>
              <p:cNvGraphicFramePr/>
              <p:nvPr>
                <p:extLst>
                  <p:ext uri="{D42A27DB-BD31-4B8C-83A1-F6EECF244321}">
                    <p14:modId xmlns:p14="http://schemas.microsoft.com/office/powerpoint/2010/main" val="3715966282"/>
                  </p:ext>
                </p:extLst>
              </p:nvPr>
            </p:nvGraphicFramePr>
            <p:xfrm>
              <a:off x="1393373" y="62210"/>
              <a:ext cx="9383486" cy="67195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9" name="תרשים 8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3373" y="62210"/>
                <a:ext cx="9383486" cy="671959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/>
          <p:cNvSpPr txBox="1"/>
          <p:nvPr/>
        </p:nvSpPr>
        <p:spPr>
          <a:xfrm>
            <a:off x="9884228" y="359228"/>
            <a:ext cx="2013857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Legs - Offer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3463" y="2310063"/>
            <a:ext cx="103471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Society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 rot="21401763">
            <a:off x="6592539" y="4518699"/>
            <a:ext cx="1034716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conomy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497521" y="2310062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Security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 rot="697833">
            <a:off x="4429829" y="4518699"/>
            <a:ext cx="13773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overnment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 rot="17766176">
            <a:off x="6776044" y="1123721"/>
            <a:ext cx="1034716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Conflicts</a:t>
            </a:r>
            <a:endParaRPr lang="he-IL" sz="1400" dirty="0"/>
          </a:p>
        </p:txBody>
      </p:sp>
      <p:sp>
        <p:nvSpPr>
          <p:cNvPr id="12" name="TextBox 11"/>
          <p:cNvSpPr txBox="1"/>
          <p:nvPr/>
        </p:nvSpPr>
        <p:spPr>
          <a:xfrm rot="19282402">
            <a:off x="7360529" y="1592836"/>
            <a:ext cx="103471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Groups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 rot="19981983">
            <a:off x="7879981" y="2203201"/>
            <a:ext cx="1034716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Historical development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 rot="20951928">
            <a:off x="8105273" y="2980647"/>
            <a:ext cx="1034716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Founding Fathers</a:t>
            </a:r>
            <a:endParaRPr lang="he-IL" sz="1400" dirty="0"/>
          </a:p>
        </p:txBody>
      </p:sp>
      <p:sp>
        <p:nvSpPr>
          <p:cNvPr id="15" name="TextBox 14"/>
          <p:cNvSpPr txBox="1"/>
          <p:nvPr/>
        </p:nvSpPr>
        <p:spPr>
          <a:xfrm rot="2803313">
            <a:off x="7430319" y="5080887"/>
            <a:ext cx="1034716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Development of human resources</a:t>
            </a:r>
            <a:endParaRPr lang="he-IL" sz="1200" dirty="0"/>
          </a:p>
        </p:txBody>
      </p:sp>
      <p:sp>
        <p:nvSpPr>
          <p:cNvPr id="16" name="TextBox 15"/>
          <p:cNvSpPr txBox="1"/>
          <p:nvPr/>
        </p:nvSpPr>
        <p:spPr>
          <a:xfrm rot="3809773">
            <a:off x="6776043" y="5660895"/>
            <a:ext cx="1034716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/>
            <a:r>
              <a:rPr lang="en-US" sz="1400" dirty="0"/>
              <a:t>Growth engines</a:t>
            </a:r>
            <a:endParaRPr lang="he-IL" sz="1400" dirty="0"/>
          </a:p>
        </p:txBody>
      </p:sp>
      <p:sp>
        <p:nvSpPr>
          <p:cNvPr id="17" name="TextBox 16"/>
          <p:cNvSpPr txBox="1"/>
          <p:nvPr/>
        </p:nvSpPr>
        <p:spPr>
          <a:xfrm rot="4968024">
            <a:off x="5986666" y="5906651"/>
            <a:ext cx="1034716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Professional principles</a:t>
            </a:r>
            <a:endParaRPr lang="he-IL" sz="1400" dirty="0"/>
          </a:p>
        </p:txBody>
      </p:sp>
      <p:sp>
        <p:nvSpPr>
          <p:cNvPr id="18" name="TextBox 17"/>
          <p:cNvSpPr txBox="1"/>
          <p:nvPr/>
        </p:nvSpPr>
        <p:spPr>
          <a:xfrm rot="1734168">
            <a:off x="7821375" y="4575024"/>
            <a:ext cx="1034716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Infrastructure development</a:t>
            </a:r>
            <a:endParaRPr lang="he-IL" sz="1200" dirty="0"/>
          </a:p>
        </p:txBody>
      </p:sp>
      <p:sp>
        <p:nvSpPr>
          <p:cNvPr id="19" name="TextBox 18"/>
          <p:cNvSpPr txBox="1"/>
          <p:nvPr/>
        </p:nvSpPr>
        <p:spPr>
          <a:xfrm rot="17641282">
            <a:off x="4379435" y="5743492"/>
            <a:ext cx="107304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 smtClean="0"/>
              <a:t>Diplomacy</a:t>
            </a:r>
            <a:endParaRPr lang="he-IL" sz="1600" dirty="0"/>
          </a:p>
        </p:txBody>
      </p:sp>
      <p:sp>
        <p:nvSpPr>
          <p:cNvPr id="20" name="TextBox 19"/>
          <p:cNvSpPr txBox="1"/>
          <p:nvPr/>
        </p:nvSpPr>
        <p:spPr>
          <a:xfrm rot="18749708">
            <a:off x="3723236" y="5229358"/>
            <a:ext cx="1092327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Resource management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 rot="20065815">
            <a:off x="3222353" y="4476155"/>
            <a:ext cx="1070486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dirty="0"/>
              <a:t>Decision making process</a:t>
            </a:r>
            <a:endParaRPr lang="he-IL" sz="1200" dirty="0"/>
          </a:p>
        </p:txBody>
      </p:sp>
      <p:sp>
        <p:nvSpPr>
          <p:cNvPr id="22" name="TextBox 21"/>
          <p:cNvSpPr txBox="1"/>
          <p:nvPr/>
        </p:nvSpPr>
        <p:spPr>
          <a:xfrm rot="21143023">
            <a:off x="3037908" y="3773202"/>
            <a:ext cx="960753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M</a:t>
            </a:r>
            <a:r>
              <a:rPr lang="en-US" dirty="0" smtClean="0"/>
              <a:t>ethod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 rot="2526928">
            <a:off x="3731808" y="1567122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Limits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 rot="3471469">
            <a:off x="4411758" y="1083184"/>
            <a:ext cx="103471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</a:t>
            </a:r>
            <a:r>
              <a:rPr lang="en-US" dirty="0" smtClean="0"/>
              <a:t>trategy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 rot="4502159">
            <a:off x="5104592" y="764316"/>
            <a:ext cx="1034716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/>
              <a:t>The Middle East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12353475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80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PowerPoint Presentation</vt:lpstr>
      <vt:lpstr>4 Legs in the INDC- an Existing Condition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Dganit Shay</dc:creator>
  <cp:lastModifiedBy>Mamram</cp:lastModifiedBy>
  <cp:revision>13</cp:revision>
  <dcterms:created xsi:type="dcterms:W3CDTF">2019-06-09T18:44:35Z</dcterms:created>
  <dcterms:modified xsi:type="dcterms:W3CDTF">2019-06-25T12:25:10Z</dcterms:modified>
</cp:coreProperties>
</file>