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61" r:id="rId3"/>
    <p:sldId id="281" r:id="rId4"/>
    <p:sldId id="282" r:id="rId5"/>
    <p:sldId id="283" r:id="rId6"/>
    <p:sldId id="284" r:id="rId7"/>
    <p:sldId id="291" r:id="rId8"/>
    <p:sldId id="293" r:id="rId9"/>
    <p:sldId id="285" r:id="rId10"/>
    <p:sldId id="286" r:id="rId11"/>
    <p:sldId id="288" r:id="rId12"/>
    <p:sldId id="275" r:id="rId13"/>
    <p:sldId id="287" r:id="rId14"/>
    <p:sldId id="296" r:id="rId15"/>
    <p:sldId id="297" r:id="rId16"/>
    <p:sldId id="290" r:id="rId17"/>
    <p:sldId id="298" r:id="rId18"/>
    <p:sldId id="294" r:id="rId19"/>
    <p:sldId id="295" r:id="rId20"/>
  </p:sldIdLst>
  <p:sldSz cx="9144000" cy="6858000" type="screen4x3"/>
  <p:notesSz cx="6662738" cy="9832975"/>
  <p:defaultTextStyle>
    <a:defPPr>
      <a:defRPr lang="he-IL"/>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ללא סגנון, רשת טבל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269D01E-BC32-4049-B463-5C60D7B0CCD2}" styleName="סגנון ערכת נושא 2 - הדגשה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101" d="100"/>
          <a:sy n="101" d="100"/>
        </p:scale>
        <p:origin x="-26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lvl1pPr>
              <a:defRPr/>
            </a:lvl1pPr>
          </a:lstStyle>
          <a:p>
            <a:pPr>
              <a:defRPr/>
            </a:pPr>
            <a:fld id="{11876421-A142-46B5-9DA4-D88A43792783}" type="datetimeFigureOut">
              <a:rPr lang="he-IL"/>
              <a:pPr>
                <a:defRPr/>
              </a:pPr>
              <a:t>ו'/תשרי/תשע"ד</a:t>
            </a:fld>
            <a:endParaRPr lang="he-IL"/>
          </a:p>
        </p:txBody>
      </p:sp>
      <p:sp>
        <p:nvSpPr>
          <p:cNvPr id="5"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6" name="מציין מיקום של מספר שקופית 5"/>
          <p:cNvSpPr>
            <a:spLocks noGrp="1"/>
          </p:cNvSpPr>
          <p:nvPr>
            <p:ph type="sldNum" sz="quarter" idx="12"/>
          </p:nvPr>
        </p:nvSpPr>
        <p:spPr/>
        <p:txBody>
          <a:bodyPr/>
          <a:lstStyle>
            <a:lvl1pPr>
              <a:defRPr/>
            </a:lvl1pPr>
          </a:lstStyle>
          <a:p>
            <a:pPr>
              <a:defRPr/>
            </a:pPr>
            <a:fld id="{9F1A67AB-C0DE-45FE-8D29-C0992043FC53}" type="slidenum">
              <a:rPr lang="he-IL"/>
              <a:pPr>
                <a:defRPr/>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lvl1pPr>
              <a:defRPr/>
            </a:lvl1pPr>
          </a:lstStyle>
          <a:p>
            <a:pPr>
              <a:defRPr/>
            </a:pPr>
            <a:fld id="{15B8B278-A6C9-45AB-96C9-7873D3A74D25}" type="datetimeFigureOut">
              <a:rPr lang="he-IL"/>
              <a:pPr>
                <a:defRPr/>
              </a:pPr>
              <a:t>ו'/תשרי/תשע"ד</a:t>
            </a:fld>
            <a:endParaRPr lang="he-IL"/>
          </a:p>
        </p:txBody>
      </p:sp>
      <p:sp>
        <p:nvSpPr>
          <p:cNvPr id="5"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6" name="מציין מיקום של מספר שקופית 5"/>
          <p:cNvSpPr>
            <a:spLocks noGrp="1"/>
          </p:cNvSpPr>
          <p:nvPr>
            <p:ph type="sldNum" sz="quarter" idx="12"/>
          </p:nvPr>
        </p:nvSpPr>
        <p:spPr/>
        <p:txBody>
          <a:bodyPr/>
          <a:lstStyle>
            <a:lvl1pPr>
              <a:defRPr/>
            </a:lvl1pPr>
          </a:lstStyle>
          <a:p>
            <a:pPr>
              <a:defRPr/>
            </a:pPr>
            <a:fld id="{69EC9251-026A-4D52-9FB7-5830B9E04298}" type="slidenum">
              <a:rPr lang="he-IL"/>
              <a:pPr>
                <a:defRPr/>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lvl1pPr>
              <a:defRPr/>
            </a:lvl1pPr>
          </a:lstStyle>
          <a:p>
            <a:pPr>
              <a:defRPr/>
            </a:pPr>
            <a:fld id="{A1FACF41-4B71-4846-B769-8280B6B7994F}" type="datetimeFigureOut">
              <a:rPr lang="he-IL"/>
              <a:pPr>
                <a:defRPr/>
              </a:pPr>
              <a:t>ו'/תשרי/תשע"ד</a:t>
            </a:fld>
            <a:endParaRPr lang="he-IL"/>
          </a:p>
        </p:txBody>
      </p:sp>
      <p:sp>
        <p:nvSpPr>
          <p:cNvPr id="5"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6" name="מציין מיקום של מספר שקופית 5"/>
          <p:cNvSpPr>
            <a:spLocks noGrp="1"/>
          </p:cNvSpPr>
          <p:nvPr>
            <p:ph type="sldNum" sz="quarter" idx="12"/>
          </p:nvPr>
        </p:nvSpPr>
        <p:spPr/>
        <p:txBody>
          <a:bodyPr/>
          <a:lstStyle>
            <a:lvl1pPr>
              <a:defRPr/>
            </a:lvl1pPr>
          </a:lstStyle>
          <a:p>
            <a:pPr>
              <a:defRPr/>
            </a:pPr>
            <a:fld id="{9835D7C9-0A93-4F03-B269-06175A3AC4A6}" type="slidenum">
              <a:rPr lang="he-IL"/>
              <a:pPr>
                <a:defRPr/>
              </a:pPr>
              <a:t>‹#›</a:t>
            </a:fld>
            <a:endParaRPr lang="he-I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שקופית כותרת">
    <p:spTree>
      <p:nvGrpSpPr>
        <p:cNvPr id="1" name=""/>
        <p:cNvGrpSpPr/>
        <p:nvPr/>
      </p:nvGrpSpPr>
      <p:grpSpPr>
        <a:xfrm>
          <a:off x="0" y="0"/>
          <a:ext cx="0" cy="0"/>
          <a:chOff x="0" y="0"/>
          <a:chExt cx="0" cy="0"/>
        </a:xfrm>
      </p:grpSpPr>
      <p:pic>
        <p:nvPicPr>
          <p:cNvPr id="3" name="Picture 4" descr="מבל חדש"/>
          <p:cNvPicPr preferRelativeResize="0">
            <a:picLocks noChangeArrowheads="1"/>
          </p:cNvPicPr>
          <p:nvPr userDrawn="1"/>
        </p:nvPicPr>
        <p:blipFill>
          <a:blip r:embed="rId2" cstate="print"/>
          <a:srcRect/>
          <a:stretch>
            <a:fillRect/>
          </a:stretch>
        </p:blipFill>
        <p:spPr bwMode="auto">
          <a:xfrm>
            <a:off x="8001000" y="214313"/>
            <a:ext cx="863600" cy="1150937"/>
          </a:xfrm>
          <a:prstGeom prst="rect">
            <a:avLst/>
          </a:prstGeom>
          <a:noFill/>
          <a:ln w="28575">
            <a:noFill/>
            <a:miter lim="800000"/>
            <a:headEnd/>
            <a:tailEnd/>
          </a:ln>
        </p:spPr>
      </p:pic>
      <p:sp>
        <p:nvSpPr>
          <p:cNvPr id="120837" name="Rectangle 5"/>
          <p:cNvSpPr>
            <a:spLocks noGrp="1" noChangeArrowheads="1"/>
          </p:cNvSpPr>
          <p:nvPr>
            <p:ph type="ctrTitle"/>
          </p:nvPr>
        </p:nvSpPr>
        <p:spPr>
          <a:xfrm>
            <a:off x="685800" y="857250"/>
            <a:ext cx="7772400" cy="2266950"/>
          </a:xfrm>
        </p:spPr>
        <p:txBody>
          <a:bodyPr anchorCtr="1"/>
          <a:lstStyle>
            <a:lvl1pPr algn="ctr">
              <a:defRPr sz="4100" i="1"/>
            </a:lvl1pPr>
          </a:lstStyle>
          <a:p>
            <a:r>
              <a:rPr lang="he-IL"/>
              <a:t>לחץ כדי לערוך סגנון כותרת של תבנית בסיס</a:t>
            </a:r>
          </a:p>
        </p:txBody>
      </p:sp>
      <p:sp>
        <p:nvSpPr>
          <p:cNvPr id="4" name="Rectangle 7"/>
          <p:cNvSpPr>
            <a:spLocks noGrp="1" noChangeArrowheads="1"/>
          </p:cNvSpPr>
          <p:nvPr>
            <p:ph type="dt" sz="half" idx="10"/>
          </p:nvPr>
        </p:nvSpPr>
        <p:spPr/>
        <p:txBody>
          <a:bodyPr/>
          <a:lstStyle>
            <a:lvl1pPr>
              <a:defRPr/>
            </a:lvl1pPr>
          </a:lstStyle>
          <a:p>
            <a:pPr>
              <a:defRPr/>
            </a:pPr>
            <a:endParaRPr lang="en-US"/>
          </a:p>
        </p:txBody>
      </p:sp>
      <p:sp>
        <p:nvSpPr>
          <p:cNvPr id="5" name="Rectangle 8"/>
          <p:cNvSpPr>
            <a:spLocks noGrp="1" noChangeArrowheads="1"/>
          </p:cNvSpPr>
          <p:nvPr>
            <p:ph type="ftr" sz="quarter" idx="11"/>
          </p:nvPr>
        </p:nvSpPr>
        <p:spPr>
          <a:xfrm>
            <a:off x="3352800" y="6391275"/>
            <a:ext cx="2895600" cy="457200"/>
          </a:xfrm>
        </p:spPr>
        <p:txBody>
          <a:bodyPr/>
          <a:lstStyle>
            <a:lvl1pPr>
              <a:defRPr/>
            </a:lvl1pPr>
          </a:lstStyle>
          <a:p>
            <a:pPr>
              <a:defRPr/>
            </a:pPr>
            <a:endParaRPr lang="en-US"/>
          </a:p>
        </p:txBody>
      </p:sp>
      <p:sp>
        <p:nvSpPr>
          <p:cNvPr id="6" name="Rectangle 9"/>
          <p:cNvSpPr>
            <a:spLocks noGrp="1" noChangeArrowheads="1"/>
          </p:cNvSpPr>
          <p:nvPr>
            <p:ph type="sldNum" sz="quarter" idx="12"/>
          </p:nvPr>
        </p:nvSpPr>
        <p:spPr>
          <a:xfrm>
            <a:off x="6858000" y="6391275"/>
            <a:ext cx="1600200" cy="457200"/>
          </a:xfrm>
        </p:spPr>
        <p:txBody>
          <a:bodyPr/>
          <a:lstStyle>
            <a:lvl1pPr>
              <a:defRPr/>
            </a:lvl1pPr>
          </a:lstStyle>
          <a:p>
            <a:pPr>
              <a:defRPr/>
            </a:pPr>
            <a:fld id="{C44C6A64-D962-4B39-BD24-2F21877F59BF}" type="slidenum">
              <a:rPr lang="he-IL"/>
              <a:pPr>
                <a:defRPr/>
              </a:pPr>
              <a:t>‹#›</a:t>
            </a:fld>
            <a:endParaRPr lang="en-US"/>
          </a:p>
        </p:txBody>
      </p:sp>
    </p:spTree>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pic>
        <p:nvPicPr>
          <p:cNvPr id="4" name="Picture 5" descr="מבל חדש"/>
          <p:cNvPicPr preferRelativeResize="0">
            <a:picLocks noChangeArrowheads="1"/>
          </p:cNvPicPr>
          <p:nvPr userDrawn="1"/>
        </p:nvPicPr>
        <p:blipFill>
          <a:blip r:embed="rId2" cstate="print"/>
          <a:srcRect/>
          <a:stretch>
            <a:fillRect/>
          </a:stretch>
        </p:blipFill>
        <p:spPr bwMode="auto">
          <a:xfrm>
            <a:off x="7594600" y="333375"/>
            <a:ext cx="1081088" cy="1223963"/>
          </a:xfrm>
          <a:prstGeom prst="rect">
            <a:avLst/>
          </a:prstGeom>
          <a:noFill/>
          <a:ln w="28575">
            <a:noFill/>
            <a:miter lim="800000"/>
            <a:headEnd/>
            <a:tailEnd/>
          </a:ln>
        </p:spPr>
      </p:pic>
      <p:sp>
        <p:nvSpPr>
          <p:cNvPr id="2" name="כותרת 1"/>
          <p:cNvSpPr>
            <a:spLocks noGrp="1"/>
          </p:cNvSpPr>
          <p:nvPr>
            <p:ph type="title"/>
          </p:nvPr>
        </p:nvSpPr>
        <p:spPr/>
        <p:txBody>
          <a:bodyPr/>
          <a:lstStyle/>
          <a:p>
            <a:r>
              <a:rPr lang="he-IL" dirty="0" smtClean="0"/>
              <a:t>לחץ כדי לערוך סגנון כותרת של תבנית בסיס</a:t>
            </a:r>
            <a:endParaRPr lang="he-IL" dirty="0"/>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3"/>
          <p:cNvSpPr>
            <a:spLocks noGrp="1"/>
          </p:cNvSpPr>
          <p:nvPr>
            <p:ph type="dt" sz="half" idx="10"/>
          </p:nvPr>
        </p:nvSpPr>
        <p:spPr/>
        <p:txBody>
          <a:bodyPr/>
          <a:lstStyle>
            <a:lvl1pPr>
              <a:defRPr/>
            </a:lvl1pPr>
          </a:lstStyle>
          <a:p>
            <a:pPr>
              <a:defRPr/>
            </a:pPr>
            <a:fld id="{547A8E83-B471-4AB1-9F80-795C16CF0608}" type="datetimeFigureOut">
              <a:rPr lang="he-IL"/>
              <a:pPr>
                <a:defRPr/>
              </a:pPr>
              <a:t>ו'/תשרי/תשע"ד</a:t>
            </a:fld>
            <a:endParaRPr lang="he-IL"/>
          </a:p>
        </p:txBody>
      </p:sp>
      <p:sp>
        <p:nvSpPr>
          <p:cNvPr id="6"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7" name="מציין מיקום של מספר שקופית 5"/>
          <p:cNvSpPr>
            <a:spLocks noGrp="1"/>
          </p:cNvSpPr>
          <p:nvPr>
            <p:ph type="sldNum" sz="quarter" idx="12"/>
          </p:nvPr>
        </p:nvSpPr>
        <p:spPr/>
        <p:txBody>
          <a:bodyPr/>
          <a:lstStyle>
            <a:lvl1pPr>
              <a:defRPr/>
            </a:lvl1pPr>
          </a:lstStyle>
          <a:p>
            <a:pPr>
              <a:defRPr/>
            </a:pPr>
            <a:fld id="{726BAA7E-6741-4374-B904-FE3621E282C9}" type="slidenum">
              <a:rPr lang="he-IL"/>
              <a:pPr>
                <a:defRPr/>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lvl1pPr>
              <a:defRPr/>
            </a:lvl1pPr>
          </a:lstStyle>
          <a:p>
            <a:pPr>
              <a:defRPr/>
            </a:pPr>
            <a:fld id="{693D9BD8-7314-4F0C-816E-2FB39AD087D2}" type="datetimeFigureOut">
              <a:rPr lang="he-IL"/>
              <a:pPr>
                <a:defRPr/>
              </a:pPr>
              <a:t>ו'/תשרי/תשע"ד</a:t>
            </a:fld>
            <a:endParaRPr lang="he-IL"/>
          </a:p>
        </p:txBody>
      </p:sp>
      <p:sp>
        <p:nvSpPr>
          <p:cNvPr id="5"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6" name="מציין מיקום של מספר שקופית 5"/>
          <p:cNvSpPr>
            <a:spLocks noGrp="1"/>
          </p:cNvSpPr>
          <p:nvPr>
            <p:ph type="sldNum" sz="quarter" idx="12"/>
          </p:nvPr>
        </p:nvSpPr>
        <p:spPr/>
        <p:txBody>
          <a:bodyPr/>
          <a:lstStyle>
            <a:lvl1pPr>
              <a:defRPr/>
            </a:lvl1pPr>
          </a:lstStyle>
          <a:p>
            <a:pPr>
              <a:defRPr/>
            </a:pPr>
            <a:fld id="{D86738BB-E180-4240-BCC9-FE9E5B53F675}" type="slidenum">
              <a:rPr lang="he-IL"/>
              <a:pPr>
                <a:defRPr/>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3"/>
          <p:cNvSpPr>
            <a:spLocks noGrp="1"/>
          </p:cNvSpPr>
          <p:nvPr>
            <p:ph type="dt" sz="half" idx="10"/>
          </p:nvPr>
        </p:nvSpPr>
        <p:spPr/>
        <p:txBody>
          <a:bodyPr/>
          <a:lstStyle>
            <a:lvl1pPr>
              <a:defRPr/>
            </a:lvl1pPr>
          </a:lstStyle>
          <a:p>
            <a:pPr>
              <a:defRPr/>
            </a:pPr>
            <a:fld id="{BAEEBBE9-9C77-4F6F-B4F2-7DC4B39ADD98}" type="datetimeFigureOut">
              <a:rPr lang="he-IL"/>
              <a:pPr>
                <a:defRPr/>
              </a:pPr>
              <a:t>ו'/תשרי/תשע"ד</a:t>
            </a:fld>
            <a:endParaRPr lang="he-IL"/>
          </a:p>
        </p:txBody>
      </p:sp>
      <p:sp>
        <p:nvSpPr>
          <p:cNvPr id="6"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7" name="מציין מיקום של מספר שקופית 5"/>
          <p:cNvSpPr>
            <a:spLocks noGrp="1"/>
          </p:cNvSpPr>
          <p:nvPr>
            <p:ph type="sldNum" sz="quarter" idx="12"/>
          </p:nvPr>
        </p:nvSpPr>
        <p:spPr/>
        <p:txBody>
          <a:bodyPr/>
          <a:lstStyle>
            <a:lvl1pPr>
              <a:defRPr/>
            </a:lvl1pPr>
          </a:lstStyle>
          <a:p>
            <a:pPr>
              <a:defRPr/>
            </a:pPr>
            <a:fld id="{80CD7FB5-3B6B-427F-8B2A-626BCB8AA292}" type="slidenum">
              <a:rPr lang="he-IL"/>
              <a:pPr>
                <a:defRPr/>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3"/>
          <p:cNvSpPr>
            <a:spLocks noGrp="1"/>
          </p:cNvSpPr>
          <p:nvPr>
            <p:ph type="dt" sz="half" idx="10"/>
          </p:nvPr>
        </p:nvSpPr>
        <p:spPr/>
        <p:txBody>
          <a:bodyPr/>
          <a:lstStyle>
            <a:lvl1pPr>
              <a:defRPr/>
            </a:lvl1pPr>
          </a:lstStyle>
          <a:p>
            <a:pPr>
              <a:defRPr/>
            </a:pPr>
            <a:fld id="{8529F34F-96AC-4ACA-82ED-1B5B3648C8D1}" type="datetimeFigureOut">
              <a:rPr lang="he-IL"/>
              <a:pPr>
                <a:defRPr/>
              </a:pPr>
              <a:t>ו'/תשרי/תשע"ד</a:t>
            </a:fld>
            <a:endParaRPr lang="he-IL"/>
          </a:p>
        </p:txBody>
      </p:sp>
      <p:sp>
        <p:nvSpPr>
          <p:cNvPr id="8"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9" name="מציין מיקום של מספר שקופית 5"/>
          <p:cNvSpPr>
            <a:spLocks noGrp="1"/>
          </p:cNvSpPr>
          <p:nvPr>
            <p:ph type="sldNum" sz="quarter" idx="12"/>
          </p:nvPr>
        </p:nvSpPr>
        <p:spPr/>
        <p:txBody>
          <a:bodyPr/>
          <a:lstStyle>
            <a:lvl1pPr>
              <a:defRPr/>
            </a:lvl1pPr>
          </a:lstStyle>
          <a:p>
            <a:pPr>
              <a:defRPr/>
            </a:pPr>
            <a:fld id="{4028A9B1-7D55-4F4A-AEBA-21F7714ED8E2}" type="slidenum">
              <a:rPr lang="he-IL"/>
              <a:pPr>
                <a:defRPr/>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3"/>
          <p:cNvSpPr>
            <a:spLocks noGrp="1"/>
          </p:cNvSpPr>
          <p:nvPr>
            <p:ph type="dt" sz="half" idx="10"/>
          </p:nvPr>
        </p:nvSpPr>
        <p:spPr/>
        <p:txBody>
          <a:bodyPr/>
          <a:lstStyle>
            <a:lvl1pPr>
              <a:defRPr/>
            </a:lvl1pPr>
          </a:lstStyle>
          <a:p>
            <a:pPr>
              <a:defRPr/>
            </a:pPr>
            <a:fld id="{396F91D4-E2F0-4F10-9E11-C62600F08881}" type="datetimeFigureOut">
              <a:rPr lang="he-IL"/>
              <a:pPr>
                <a:defRPr/>
              </a:pPr>
              <a:t>ו'/תשרי/תשע"ד</a:t>
            </a:fld>
            <a:endParaRPr lang="he-IL"/>
          </a:p>
        </p:txBody>
      </p:sp>
      <p:sp>
        <p:nvSpPr>
          <p:cNvPr id="4"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5" name="מציין מיקום של מספר שקופית 5"/>
          <p:cNvSpPr>
            <a:spLocks noGrp="1"/>
          </p:cNvSpPr>
          <p:nvPr>
            <p:ph type="sldNum" sz="quarter" idx="12"/>
          </p:nvPr>
        </p:nvSpPr>
        <p:spPr/>
        <p:txBody>
          <a:bodyPr/>
          <a:lstStyle>
            <a:lvl1pPr>
              <a:defRPr/>
            </a:lvl1pPr>
          </a:lstStyle>
          <a:p>
            <a:pPr>
              <a:defRPr/>
            </a:pPr>
            <a:fld id="{6EAC8AC1-CBB6-4E4B-AAFC-A676DD234600}" type="slidenum">
              <a:rPr lang="he-IL"/>
              <a:pPr>
                <a:defRPr/>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3"/>
          <p:cNvSpPr>
            <a:spLocks noGrp="1"/>
          </p:cNvSpPr>
          <p:nvPr>
            <p:ph type="dt" sz="half" idx="10"/>
          </p:nvPr>
        </p:nvSpPr>
        <p:spPr/>
        <p:txBody>
          <a:bodyPr/>
          <a:lstStyle>
            <a:lvl1pPr>
              <a:defRPr/>
            </a:lvl1pPr>
          </a:lstStyle>
          <a:p>
            <a:pPr>
              <a:defRPr/>
            </a:pPr>
            <a:fld id="{936D78E3-E733-47D8-B2B5-76AF1A38FF56}" type="datetimeFigureOut">
              <a:rPr lang="he-IL"/>
              <a:pPr>
                <a:defRPr/>
              </a:pPr>
              <a:t>ו'/תשרי/תשע"ד</a:t>
            </a:fld>
            <a:endParaRPr lang="he-IL"/>
          </a:p>
        </p:txBody>
      </p:sp>
      <p:sp>
        <p:nvSpPr>
          <p:cNvPr id="3"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4" name="מציין מיקום של מספר שקופית 5"/>
          <p:cNvSpPr>
            <a:spLocks noGrp="1"/>
          </p:cNvSpPr>
          <p:nvPr>
            <p:ph type="sldNum" sz="quarter" idx="12"/>
          </p:nvPr>
        </p:nvSpPr>
        <p:spPr/>
        <p:txBody>
          <a:bodyPr/>
          <a:lstStyle>
            <a:lvl1pPr>
              <a:defRPr/>
            </a:lvl1pPr>
          </a:lstStyle>
          <a:p>
            <a:pPr>
              <a:defRPr/>
            </a:pPr>
            <a:fld id="{998E6D6B-CF44-4EC2-A880-AA372F686AB9}" type="slidenum">
              <a:rPr lang="he-IL"/>
              <a:pPr>
                <a:defRPr/>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3"/>
          <p:cNvSpPr>
            <a:spLocks noGrp="1"/>
          </p:cNvSpPr>
          <p:nvPr>
            <p:ph type="dt" sz="half" idx="10"/>
          </p:nvPr>
        </p:nvSpPr>
        <p:spPr/>
        <p:txBody>
          <a:bodyPr/>
          <a:lstStyle>
            <a:lvl1pPr>
              <a:defRPr/>
            </a:lvl1pPr>
          </a:lstStyle>
          <a:p>
            <a:pPr>
              <a:defRPr/>
            </a:pPr>
            <a:fld id="{7334BABE-361C-4946-A595-E11B11E850E7}" type="datetimeFigureOut">
              <a:rPr lang="he-IL"/>
              <a:pPr>
                <a:defRPr/>
              </a:pPr>
              <a:t>ו'/תשרי/תשע"ד</a:t>
            </a:fld>
            <a:endParaRPr lang="he-IL"/>
          </a:p>
        </p:txBody>
      </p:sp>
      <p:sp>
        <p:nvSpPr>
          <p:cNvPr id="6"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7" name="מציין מיקום של מספר שקופית 5"/>
          <p:cNvSpPr>
            <a:spLocks noGrp="1"/>
          </p:cNvSpPr>
          <p:nvPr>
            <p:ph type="sldNum" sz="quarter" idx="12"/>
          </p:nvPr>
        </p:nvSpPr>
        <p:spPr/>
        <p:txBody>
          <a:bodyPr/>
          <a:lstStyle>
            <a:lvl1pPr>
              <a:defRPr/>
            </a:lvl1pPr>
          </a:lstStyle>
          <a:p>
            <a:pPr>
              <a:defRPr/>
            </a:pPr>
            <a:fld id="{FB6D2BD9-F44F-4B7D-9791-07D35E428F7C}" type="slidenum">
              <a:rPr lang="he-IL"/>
              <a:pPr>
                <a:defRPr/>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e-IL" noProof="0" smtClean="0"/>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3"/>
          <p:cNvSpPr>
            <a:spLocks noGrp="1"/>
          </p:cNvSpPr>
          <p:nvPr>
            <p:ph type="dt" sz="half" idx="10"/>
          </p:nvPr>
        </p:nvSpPr>
        <p:spPr/>
        <p:txBody>
          <a:bodyPr/>
          <a:lstStyle>
            <a:lvl1pPr>
              <a:defRPr/>
            </a:lvl1pPr>
          </a:lstStyle>
          <a:p>
            <a:pPr>
              <a:defRPr/>
            </a:pPr>
            <a:fld id="{CB6F1AE4-AFE9-4156-8D95-C316831C5547}" type="datetimeFigureOut">
              <a:rPr lang="he-IL"/>
              <a:pPr>
                <a:defRPr/>
              </a:pPr>
              <a:t>ו'/תשרי/תשע"ד</a:t>
            </a:fld>
            <a:endParaRPr lang="he-IL"/>
          </a:p>
        </p:txBody>
      </p:sp>
      <p:sp>
        <p:nvSpPr>
          <p:cNvPr id="6"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7" name="מציין מיקום של מספר שקופית 5"/>
          <p:cNvSpPr>
            <a:spLocks noGrp="1"/>
          </p:cNvSpPr>
          <p:nvPr>
            <p:ph type="sldNum" sz="quarter" idx="12"/>
          </p:nvPr>
        </p:nvSpPr>
        <p:spPr/>
        <p:txBody>
          <a:bodyPr/>
          <a:lstStyle>
            <a:lvl1pPr>
              <a:defRPr/>
            </a:lvl1pPr>
          </a:lstStyle>
          <a:p>
            <a:pPr>
              <a:defRPr/>
            </a:pPr>
            <a:fld id="{332A4E6A-B0C8-4A6B-BE0A-009F6EEE1471}" type="slidenum">
              <a:rPr lang="he-IL"/>
              <a:pPr>
                <a:defRPr/>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מציין מיקום של כותרת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he-IL" smtClean="0"/>
              <a:t>לחץ כדי לערוך סגנון כותרת של תבנית בסיס</a:t>
            </a:r>
          </a:p>
        </p:txBody>
      </p:sp>
      <p:sp>
        <p:nvSpPr>
          <p:cNvPr id="1027" name="מציין מיקום טקסט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F88FB570-810E-411E-99FF-2ED3C80038D6}" type="datetimeFigureOut">
              <a:rPr lang="he-IL"/>
              <a:pPr>
                <a:defRPr/>
              </a:pPr>
              <a:t>ו'/תשרי/תשע"ד</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430A093F-9EC6-4054-A8A0-5B81957C599B}" type="slidenum">
              <a:rPr lang="he-IL"/>
              <a:pPr>
                <a:defRPr/>
              </a:pPr>
              <a:t>‹#›</a:t>
            </a:fld>
            <a:endParaRPr lang="he-IL"/>
          </a:p>
        </p:txBody>
      </p:sp>
    </p:spTree>
  </p:cSld>
  <p:clrMap bg1="lt1" tx1="dk1" bg2="lt2" tx2="dk2" accent1="accent1" accent2="accent2" accent3="accent3" accent4="accent4" accent5="accent5" accent6="accent6" hlink="hlink" folHlink="folHlink"/>
  <p:sldLayoutIdLst>
    <p:sldLayoutId id="2147483691" r:id="rId1"/>
    <p:sldLayoutId id="214748370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2" r:id="rId12"/>
  </p:sldLayoutIdLst>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slide" Target="slide18.xml"/><Relationship Id="rId1" Type="http://schemas.openxmlformats.org/officeDocument/2006/relationships/slideLayout" Target="../slideLayouts/slideLayout12.xml"/><Relationship Id="rId4" Type="http://schemas.openxmlformats.org/officeDocument/2006/relationships/slide" Target="slide4.xml"/></Relationships>
</file>

<file path=ppt/slides/_rels/slide15.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 Target="slide4.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 Target="slide4.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6.xml"/><Relationship Id="rId7" Type="http://schemas.openxmlformats.org/officeDocument/2006/relationships/slide" Target="slide13.xml"/><Relationship Id="rId2" Type="http://schemas.openxmlformats.org/officeDocument/2006/relationships/slide" Target="slide5.xml"/><Relationship Id="rId1" Type="http://schemas.openxmlformats.org/officeDocument/2006/relationships/slideLayout" Target="../slideLayouts/slideLayout2.xml"/><Relationship Id="rId6" Type="http://schemas.openxmlformats.org/officeDocument/2006/relationships/slide" Target="slide12.xml"/><Relationship Id="rId5" Type="http://schemas.openxmlformats.org/officeDocument/2006/relationships/slide" Target="slide10.xml"/><Relationship Id="rId4" Type="http://schemas.openxmlformats.org/officeDocument/2006/relationships/slide" Target="slide9.xml"/></Relationships>
</file>

<file path=ppt/slides/_rels/slide5.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9"/>
          <p:cNvSpPr>
            <a:spLocks noGrp="1" noChangeArrowheads="1"/>
          </p:cNvSpPr>
          <p:nvPr>
            <p:ph type="sldNum" sz="quarter" idx="12"/>
          </p:nvPr>
        </p:nvSpPr>
        <p:spPr/>
        <p:txBody>
          <a:bodyPr/>
          <a:lstStyle/>
          <a:p>
            <a:pPr>
              <a:defRPr/>
            </a:pPr>
            <a:fld id="{375A40E6-394A-4163-9889-F0C83968FD2A}" type="slidenum">
              <a:rPr lang="he-IL"/>
              <a:pPr>
                <a:defRPr/>
              </a:pPr>
              <a:t>1</a:t>
            </a:fld>
            <a:endParaRPr lang="en-US"/>
          </a:p>
        </p:txBody>
      </p:sp>
      <p:pic>
        <p:nvPicPr>
          <p:cNvPr id="4099" name="Picture 5" descr="U-IDF1"/>
          <p:cNvPicPr>
            <a:picLocks noChangeAspect="1" noChangeArrowheads="1"/>
          </p:cNvPicPr>
          <p:nvPr/>
        </p:nvPicPr>
        <p:blipFill>
          <a:blip r:embed="rId2" cstate="print"/>
          <a:srcRect/>
          <a:stretch>
            <a:fillRect/>
          </a:stretch>
        </p:blipFill>
        <p:spPr bwMode="auto">
          <a:xfrm>
            <a:off x="714375" y="357188"/>
            <a:ext cx="1335088" cy="1308100"/>
          </a:xfrm>
          <a:prstGeom prst="rect">
            <a:avLst/>
          </a:prstGeom>
          <a:noFill/>
          <a:ln w="9525">
            <a:noFill/>
            <a:miter lim="800000"/>
            <a:headEnd/>
            <a:tailEnd/>
          </a:ln>
        </p:spPr>
      </p:pic>
      <p:sp>
        <p:nvSpPr>
          <p:cNvPr id="4100" name="Text Box 8"/>
          <p:cNvSpPr txBox="1">
            <a:spLocks noChangeArrowheads="1"/>
          </p:cNvSpPr>
          <p:nvPr/>
        </p:nvSpPr>
        <p:spPr bwMode="auto">
          <a:xfrm>
            <a:off x="500063" y="1857375"/>
            <a:ext cx="7777162" cy="3939540"/>
          </a:xfrm>
          <a:prstGeom prst="rect">
            <a:avLst/>
          </a:prstGeom>
          <a:noFill/>
          <a:ln w="9525">
            <a:noFill/>
            <a:miter lim="800000"/>
            <a:headEnd/>
            <a:tailEnd/>
          </a:ln>
        </p:spPr>
        <p:txBody>
          <a:bodyPr>
            <a:spAutoFit/>
          </a:bodyPr>
          <a:lstStyle/>
          <a:p>
            <a:pPr algn="ctr">
              <a:spcBef>
                <a:spcPts val="0"/>
              </a:spcBef>
            </a:pPr>
            <a:r>
              <a:rPr lang="he-IL" sz="5300" b="1" i="1" dirty="0" smtClean="0">
                <a:solidFill>
                  <a:schemeClr val="tx2"/>
                </a:solidFill>
                <a:latin typeface="Tahoma" pitchFamily="34" charset="0"/>
                <a:cs typeface="Tahoma" pitchFamily="34" charset="0"/>
              </a:rPr>
              <a:t>קורס </a:t>
            </a:r>
            <a:r>
              <a:rPr lang="he-IL" sz="5300" b="1" i="1" dirty="0">
                <a:solidFill>
                  <a:schemeClr val="tx2"/>
                </a:solidFill>
                <a:latin typeface="Tahoma" pitchFamily="34" charset="0"/>
                <a:cs typeface="Tahoma" pitchFamily="34" charset="0"/>
              </a:rPr>
              <a:t>קיץ</a:t>
            </a:r>
            <a:br>
              <a:rPr lang="he-IL" sz="5300" b="1" i="1" dirty="0">
                <a:solidFill>
                  <a:schemeClr val="tx2"/>
                </a:solidFill>
                <a:latin typeface="Tahoma" pitchFamily="34" charset="0"/>
                <a:cs typeface="Tahoma" pitchFamily="34" charset="0"/>
              </a:rPr>
            </a:br>
            <a:r>
              <a:rPr lang="he-IL" sz="3600" b="1" i="1" dirty="0">
                <a:solidFill>
                  <a:schemeClr val="tx2"/>
                </a:solidFill>
                <a:latin typeface="Tahoma" pitchFamily="34" charset="0"/>
                <a:cs typeface="Tahoma" pitchFamily="34" charset="0"/>
              </a:rPr>
              <a:t>מחזור </a:t>
            </a:r>
            <a:r>
              <a:rPr lang="he-IL" sz="3600" b="1" i="1" dirty="0" smtClean="0">
                <a:solidFill>
                  <a:schemeClr val="tx2"/>
                </a:solidFill>
                <a:latin typeface="Tahoma" pitchFamily="34" charset="0"/>
                <a:cs typeface="Tahoma" pitchFamily="34" charset="0"/>
              </a:rPr>
              <a:t>מ"א</a:t>
            </a:r>
            <a:endParaRPr lang="he-IL" sz="5300" b="1" i="1" dirty="0">
              <a:solidFill>
                <a:schemeClr val="tx2"/>
              </a:solidFill>
              <a:latin typeface="Tahoma" pitchFamily="34" charset="0"/>
              <a:cs typeface="Tahoma" pitchFamily="34" charset="0"/>
            </a:endParaRPr>
          </a:p>
          <a:p>
            <a:pPr algn="ctr">
              <a:spcBef>
                <a:spcPts val="0"/>
              </a:spcBef>
            </a:pPr>
            <a:r>
              <a:rPr lang="he-IL" sz="3600" b="1" i="1" dirty="0" smtClean="0">
                <a:solidFill>
                  <a:schemeClr val="tx2"/>
                </a:solidFill>
                <a:latin typeface="Tahoma" pitchFamily="34" charset="0"/>
                <a:cs typeface="Tahoma" pitchFamily="34" charset="0"/>
              </a:rPr>
              <a:t>(יולי- </a:t>
            </a:r>
            <a:r>
              <a:rPr lang="he-IL" sz="3600" b="1" i="1" dirty="0">
                <a:solidFill>
                  <a:schemeClr val="tx2"/>
                </a:solidFill>
                <a:latin typeface="Tahoma" pitchFamily="34" charset="0"/>
                <a:cs typeface="Tahoma" pitchFamily="34" charset="0"/>
              </a:rPr>
              <a:t>אוגוסט </a:t>
            </a:r>
            <a:r>
              <a:rPr lang="he-IL" sz="3200" b="1" i="1" dirty="0" smtClean="0">
                <a:solidFill>
                  <a:schemeClr val="tx2"/>
                </a:solidFill>
                <a:latin typeface="Tahoma" pitchFamily="34" charset="0"/>
                <a:cs typeface="Tahoma" pitchFamily="34" charset="0"/>
              </a:rPr>
              <a:t>2013)</a:t>
            </a:r>
          </a:p>
          <a:p>
            <a:pPr algn="ctr">
              <a:spcBef>
                <a:spcPct val="50000"/>
              </a:spcBef>
            </a:pPr>
            <a:r>
              <a:rPr lang="he-IL" sz="4800" b="1" i="1" dirty="0" smtClean="0">
                <a:solidFill>
                  <a:schemeClr val="tx2"/>
                </a:solidFill>
                <a:latin typeface="Tahoma" pitchFamily="34" charset="0"/>
                <a:cs typeface="Tahoma" pitchFamily="34" charset="0"/>
              </a:rPr>
              <a:t>תחקיר</a:t>
            </a:r>
            <a:r>
              <a:rPr lang="he-IL" sz="5300" b="1" i="1" dirty="0">
                <a:solidFill>
                  <a:schemeClr val="tx2"/>
                </a:solidFill>
                <a:latin typeface="Tahoma" pitchFamily="34" charset="0"/>
                <a:cs typeface="Tahoma" pitchFamily="34" charset="0"/>
              </a:rPr>
              <a:t/>
            </a:r>
            <a:br>
              <a:rPr lang="he-IL" sz="5300" b="1" i="1" dirty="0">
                <a:solidFill>
                  <a:schemeClr val="tx2"/>
                </a:solidFill>
                <a:latin typeface="Tahoma" pitchFamily="34" charset="0"/>
                <a:cs typeface="Tahoma" pitchFamily="34" charset="0"/>
              </a:rPr>
            </a:br>
            <a:endParaRPr lang="en-US" sz="5300" b="1" i="1" dirty="0">
              <a:solidFill>
                <a:schemeClr val="tx2"/>
              </a:solidFill>
              <a:latin typeface="Tahoma" pitchFamily="34" charset="0"/>
              <a:cs typeface="Tahoma" pitchFamily="34" charset="0"/>
            </a:endParaRPr>
          </a:p>
        </p:txBody>
      </p:sp>
      <p:sp>
        <p:nvSpPr>
          <p:cNvPr id="4101" name="Text Box 9"/>
          <p:cNvSpPr txBox="1">
            <a:spLocks noChangeArrowheads="1"/>
          </p:cNvSpPr>
          <p:nvPr/>
        </p:nvSpPr>
        <p:spPr bwMode="auto">
          <a:xfrm>
            <a:off x="4356100" y="0"/>
            <a:ext cx="1358900" cy="400050"/>
          </a:xfrm>
          <a:prstGeom prst="rect">
            <a:avLst/>
          </a:prstGeom>
          <a:noFill/>
          <a:ln w="9525">
            <a:noFill/>
            <a:miter lim="800000"/>
            <a:headEnd/>
            <a:tailEnd/>
          </a:ln>
        </p:spPr>
        <p:txBody>
          <a:bodyPr>
            <a:spAutoFit/>
          </a:bodyPr>
          <a:lstStyle/>
          <a:p>
            <a:pPr algn="ctr">
              <a:spcBef>
                <a:spcPct val="50000"/>
              </a:spcBef>
            </a:pPr>
            <a:r>
              <a:rPr lang="he-IL" b="1">
                <a:latin typeface="Calibri" pitchFamily="34" charset="0"/>
                <a:cs typeface="David" pitchFamily="2" charset="-79"/>
              </a:rPr>
              <a:t>-בלמ"ס-</a:t>
            </a:r>
            <a:endParaRPr lang="en-US" b="1">
              <a:latin typeface="Calibri" pitchFamily="34" charset="0"/>
              <a:cs typeface="David" pitchFamily="2" charset="-79"/>
            </a:endParaRPr>
          </a:p>
        </p:txBody>
      </p:sp>
    </p:spTree>
  </p:cSld>
  <p:clrMapOvr>
    <a:masterClrMapping/>
  </p:clrMapOvr>
  <p:transition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קבוצה 14"/>
          <p:cNvGrpSpPr/>
          <p:nvPr/>
        </p:nvGrpSpPr>
        <p:grpSpPr>
          <a:xfrm>
            <a:off x="3893339" y="1071546"/>
            <a:ext cx="1357322" cy="789207"/>
            <a:chOff x="3867144" y="5177536"/>
            <a:chExt cx="1357322" cy="789207"/>
          </a:xfrm>
        </p:grpSpPr>
        <p:sp>
          <p:nvSpPr>
            <p:cNvPr id="12" name="מלבן מעוגל 11"/>
            <p:cNvSpPr/>
            <p:nvPr/>
          </p:nvSpPr>
          <p:spPr>
            <a:xfrm>
              <a:off x="3902863" y="5177536"/>
              <a:ext cx="1285884" cy="7892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TextBox 12"/>
            <p:cNvSpPr txBox="1"/>
            <p:nvPr/>
          </p:nvSpPr>
          <p:spPr>
            <a:xfrm>
              <a:off x="3867144" y="5250668"/>
              <a:ext cx="1357322" cy="642942"/>
            </a:xfrm>
            <a:prstGeom prst="rect">
              <a:avLst/>
            </a:prstGeom>
            <a:noFill/>
          </p:spPr>
          <p:txBody>
            <a:bodyPr wrap="square" rtlCol="1">
              <a:spAutoFit/>
            </a:bodyPr>
            <a:lstStyle/>
            <a:p>
              <a:pPr algn="ctr"/>
              <a:r>
                <a:rPr lang="he-IL" b="1" dirty="0" err="1" smtClean="0">
                  <a:latin typeface="Tahoma" pitchFamily="34" charset="0"/>
                  <a:cs typeface="Tahoma" pitchFamily="34" charset="0"/>
                </a:rPr>
                <a:t>בטל"מ</a:t>
              </a:r>
              <a:r>
                <a:rPr lang="he-IL" b="1" dirty="0" smtClean="0">
                  <a:latin typeface="Tahoma" pitchFamily="34" charset="0"/>
                  <a:cs typeface="Tahoma" pitchFamily="34" charset="0"/>
                </a:rPr>
                <a:t> הישראלי</a:t>
              </a:r>
              <a:endParaRPr lang="he-IL" b="1" dirty="0">
                <a:latin typeface="Tahoma" pitchFamily="34" charset="0"/>
                <a:cs typeface="Tahoma" pitchFamily="34" charset="0"/>
              </a:endParaRPr>
            </a:p>
          </p:txBody>
        </p:sp>
      </p:grpSp>
      <p:grpSp>
        <p:nvGrpSpPr>
          <p:cNvPr id="48" name="קבוצה 47"/>
          <p:cNvGrpSpPr/>
          <p:nvPr/>
        </p:nvGrpSpPr>
        <p:grpSpPr>
          <a:xfrm>
            <a:off x="5143504" y="2143116"/>
            <a:ext cx="1223970" cy="571504"/>
            <a:chOff x="5429256" y="2571744"/>
            <a:chExt cx="1223970" cy="571504"/>
          </a:xfrm>
        </p:grpSpPr>
        <p:sp>
          <p:nvSpPr>
            <p:cNvPr id="39" name="מלבן מעוגל 38"/>
            <p:cNvSpPr/>
            <p:nvPr/>
          </p:nvSpPr>
          <p:spPr>
            <a:xfrm>
              <a:off x="5429256" y="2571744"/>
              <a:ext cx="1223970" cy="571504"/>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3" name="TextBox 42"/>
            <p:cNvSpPr txBox="1"/>
            <p:nvPr/>
          </p:nvSpPr>
          <p:spPr>
            <a:xfrm>
              <a:off x="5541175" y="2672830"/>
              <a:ext cx="1000132" cy="369332"/>
            </a:xfrm>
            <a:prstGeom prst="rect">
              <a:avLst/>
            </a:prstGeom>
            <a:noFill/>
          </p:spPr>
          <p:txBody>
            <a:bodyPr wrap="square" rtlCol="1">
              <a:spAutoFit/>
            </a:bodyPr>
            <a:lstStyle/>
            <a:p>
              <a:pPr algn="ctr"/>
              <a:r>
                <a:rPr lang="he-IL" b="1" dirty="0" smtClean="0">
                  <a:latin typeface="Tahoma" pitchFamily="34" charset="0"/>
                  <a:cs typeface="Tahoma" pitchFamily="34" charset="0"/>
                </a:rPr>
                <a:t>חברה</a:t>
              </a:r>
              <a:endParaRPr lang="he-IL" b="1" dirty="0">
                <a:latin typeface="Tahoma" pitchFamily="34" charset="0"/>
                <a:cs typeface="Tahoma" pitchFamily="34" charset="0"/>
              </a:endParaRPr>
            </a:p>
          </p:txBody>
        </p:sp>
      </p:grpSp>
      <p:grpSp>
        <p:nvGrpSpPr>
          <p:cNvPr id="47" name="קבוצה 46"/>
          <p:cNvGrpSpPr/>
          <p:nvPr/>
        </p:nvGrpSpPr>
        <p:grpSpPr>
          <a:xfrm>
            <a:off x="2714612" y="2143116"/>
            <a:ext cx="1223970" cy="571504"/>
            <a:chOff x="4000496" y="2684972"/>
            <a:chExt cx="1223970" cy="571504"/>
          </a:xfrm>
        </p:grpSpPr>
        <p:sp>
          <p:nvSpPr>
            <p:cNvPr id="40" name="מלבן מעוגל 39"/>
            <p:cNvSpPr/>
            <p:nvPr/>
          </p:nvSpPr>
          <p:spPr>
            <a:xfrm>
              <a:off x="4000496" y="2684972"/>
              <a:ext cx="1223970" cy="571504"/>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4" name="TextBox 43"/>
            <p:cNvSpPr txBox="1"/>
            <p:nvPr/>
          </p:nvSpPr>
          <p:spPr>
            <a:xfrm>
              <a:off x="4112415" y="2786058"/>
              <a:ext cx="1000132" cy="369332"/>
            </a:xfrm>
            <a:prstGeom prst="rect">
              <a:avLst/>
            </a:prstGeom>
            <a:noFill/>
          </p:spPr>
          <p:txBody>
            <a:bodyPr wrap="square" rtlCol="1">
              <a:spAutoFit/>
            </a:bodyPr>
            <a:lstStyle/>
            <a:p>
              <a:pPr algn="ctr"/>
              <a:r>
                <a:rPr lang="he-IL" b="1" dirty="0" smtClean="0">
                  <a:latin typeface="Tahoma" pitchFamily="34" charset="0"/>
                  <a:cs typeface="Tahoma" pitchFamily="34" charset="0"/>
                </a:rPr>
                <a:t>כלכלה</a:t>
              </a:r>
              <a:endParaRPr lang="he-IL" b="1" dirty="0">
                <a:latin typeface="Tahoma" pitchFamily="34" charset="0"/>
                <a:cs typeface="Tahoma" pitchFamily="34" charset="0"/>
              </a:endParaRPr>
            </a:p>
          </p:txBody>
        </p:sp>
      </p:grpSp>
      <p:grpSp>
        <p:nvGrpSpPr>
          <p:cNvPr id="46" name="קבוצה 45"/>
          <p:cNvGrpSpPr/>
          <p:nvPr/>
        </p:nvGrpSpPr>
        <p:grpSpPr>
          <a:xfrm>
            <a:off x="442858" y="2143116"/>
            <a:ext cx="1223970" cy="571504"/>
            <a:chOff x="2643174" y="2571744"/>
            <a:chExt cx="1223970" cy="571504"/>
          </a:xfrm>
        </p:grpSpPr>
        <p:sp>
          <p:nvSpPr>
            <p:cNvPr id="41" name="מלבן מעוגל 40"/>
            <p:cNvSpPr/>
            <p:nvPr/>
          </p:nvSpPr>
          <p:spPr>
            <a:xfrm>
              <a:off x="2643174" y="2571744"/>
              <a:ext cx="1223970" cy="571504"/>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5" name="TextBox 44"/>
            <p:cNvSpPr txBox="1"/>
            <p:nvPr/>
          </p:nvSpPr>
          <p:spPr>
            <a:xfrm>
              <a:off x="2755093" y="2672830"/>
              <a:ext cx="1000132" cy="369332"/>
            </a:xfrm>
            <a:prstGeom prst="rect">
              <a:avLst/>
            </a:prstGeom>
            <a:noFill/>
          </p:spPr>
          <p:txBody>
            <a:bodyPr wrap="square" rtlCol="1">
              <a:spAutoFit/>
            </a:bodyPr>
            <a:lstStyle/>
            <a:p>
              <a:pPr algn="ctr"/>
              <a:r>
                <a:rPr lang="he-IL" b="1" dirty="0" smtClean="0">
                  <a:latin typeface="Tahoma" pitchFamily="34" charset="0"/>
                  <a:cs typeface="Tahoma" pitchFamily="34" charset="0"/>
                </a:rPr>
                <a:t>צבא</a:t>
              </a:r>
              <a:endParaRPr lang="he-IL" b="1" dirty="0">
                <a:latin typeface="Tahoma" pitchFamily="34" charset="0"/>
                <a:cs typeface="Tahoma" pitchFamily="34" charset="0"/>
              </a:endParaRPr>
            </a:p>
          </p:txBody>
        </p:sp>
      </p:grpSp>
      <p:sp>
        <p:nvSpPr>
          <p:cNvPr id="49" name="TextBox 48"/>
          <p:cNvSpPr txBox="1"/>
          <p:nvPr/>
        </p:nvSpPr>
        <p:spPr>
          <a:xfrm>
            <a:off x="4000496" y="2789447"/>
            <a:ext cx="2500330" cy="1077218"/>
          </a:xfrm>
          <a:prstGeom prst="rect">
            <a:avLst/>
          </a:prstGeom>
          <a:noFill/>
        </p:spPr>
        <p:txBody>
          <a:bodyPr wrap="square" rtlCol="1">
            <a:spAutoFit/>
          </a:bodyPr>
          <a:lstStyle/>
          <a:p>
            <a:pPr>
              <a:spcBef>
                <a:spcPts val="600"/>
              </a:spcBef>
              <a:spcAft>
                <a:spcPts val="600"/>
              </a:spcAft>
              <a:buFont typeface="Arial" pitchFamily="34" charset="0"/>
              <a:buChar char="•"/>
            </a:pPr>
            <a:r>
              <a:rPr lang="he-IL" b="1" dirty="0" smtClean="0">
                <a:latin typeface="Tahoma" pitchFamily="34" charset="0"/>
                <a:cs typeface="Tahoma" pitchFamily="34" charset="0"/>
              </a:rPr>
              <a:t> החברה הישראלית </a:t>
            </a:r>
            <a:endParaRPr lang="en-US" b="1" dirty="0" smtClean="0">
              <a:latin typeface="Tahoma" pitchFamily="34" charset="0"/>
              <a:cs typeface="Tahoma" pitchFamily="34" charset="0"/>
            </a:endParaRPr>
          </a:p>
          <a:p>
            <a:pPr>
              <a:spcBef>
                <a:spcPts val="600"/>
              </a:spcBef>
              <a:spcAft>
                <a:spcPts val="600"/>
              </a:spcAft>
              <a:buFont typeface="Arial" pitchFamily="34" charset="0"/>
              <a:buChar char="•"/>
            </a:pPr>
            <a:r>
              <a:rPr lang="he-IL" dirty="0" smtClean="0">
                <a:latin typeface="Tahoma" pitchFamily="34" charset="0"/>
                <a:cs typeface="Tahoma" pitchFamily="34" charset="0"/>
              </a:rPr>
              <a:t> </a:t>
            </a:r>
            <a:r>
              <a:rPr lang="he-IL" b="1" dirty="0" smtClean="0">
                <a:latin typeface="Tahoma" pitchFamily="34" charset="0"/>
                <a:cs typeface="Tahoma" pitchFamily="34" charset="0"/>
              </a:rPr>
              <a:t>המיעוטים בישראל</a:t>
            </a:r>
            <a:r>
              <a:rPr lang="en-US" dirty="0" smtClean="0">
                <a:latin typeface="Tahoma" pitchFamily="34" charset="0"/>
                <a:cs typeface="Tahoma" pitchFamily="34" charset="0"/>
              </a:rPr>
              <a:t/>
            </a:r>
            <a:br>
              <a:rPr lang="en-US" dirty="0" smtClean="0">
                <a:latin typeface="Tahoma" pitchFamily="34" charset="0"/>
                <a:cs typeface="Tahoma" pitchFamily="34" charset="0"/>
              </a:rPr>
            </a:br>
            <a:endParaRPr lang="he-IL" dirty="0" smtClean="0">
              <a:latin typeface="Tahoma" pitchFamily="34" charset="0"/>
              <a:cs typeface="Tahoma" pitchFamily="34" charset="0"/>
            </a:endParaRPr>
          </a:p>
        </p:txBody>
      </p:sp>
      <p:sp>
        <p:nvSpPr>
          <p:cNvPr id="50" name="TextBox 49"/>
          <p:cNvSpPr txBox="1"/>
          <p:nvPr/>
        </p:nvSpPr>
        <p:spPr>
          <a:xfrm>
            <a:off x="1571604" y="2789447"/>
            <a:ext cx="2500330" cy="646331"/>
          </a:xfrm>
          <a:prstGeom prst="rect">
            <a:avLst/>
          </a:prstGeom>
          <a:noFill/>
        </p:spPr>
        <p:txBody>
          <a:bodyPr wrap="square" rtlCol="1">
            <a:spAutoFit/>
          </a:bodyPr>
          <a:lstStyle/>
          <a:p>
            <a:pPr>
              <a:spcBef>
                <a:spcPts val="600"/>
              </a:spcBef>
              <a:spcAft>
                <a:spcPts val="600"/>
              </a:spcAft>
              <a:buFont typeface="Arial" pitchFamily="34" charset="0"/>
              <a:buChar char="•"/>
            </a:pPr>
            <a:r>
              <a:rPr lang="he-IL" b="1" dirty="0" smtClean="0">
                <a:latin typeface="Tahoma" pitchFamily="34" charset="0"/>
                <a:cs typeface="Tahoma" pitchFamily="34" charset="0"/>
              </a:rPr>
              <a:t> כלכלת ישראל</a:t>
            </a:r>
            <a:r>
              <a:rPr lang="en-US" dirty="0" smtClean="0">
                <a:latin typeface="Tahoma" pitchFamily="34" charset="0"/>
                <a:cs typeface="Tahoma" pitchFamily="34" charset="0"/>
              </a:rPr>
              <a:t/>
            </a:r>
            <a:br>
              <a:rPr lang="en-US" dirty="0" smtClean="0">
                <a:latin typeface="Tahoma" pitchFamily="34" charset="0"/>
                <a:cs typeface="Tahoma" pitchFamily="34" charset="0"/>
              </a:rPr>
            </a:br>
            <a:endParaRPr lang="he-IL" dirty="0" smtClean="0">
              <a:latin typeface="Tahoma" pitchFamily="34" charset="0"/>
              <a:cs typeface="Tahoma" pitchFamily="34" charset="0"/>
            </a:endParaRPr>
          </a:p>
        </p:txBody>
      </p:sp>
      <p:sp>
        <p:nvSpPr>
          <p:cNvPr id="51" name="TextBox 50"/>
          <p:cNvSpPr txBox="1"/>
          <p:nvPr/>
        </p:nvSpPr>
        <p:spPr>
          <a:xfrm>
            <a:off x="142812" y="2786058"/>
            <a:ext cx="1643106" cy="646331"/>
          </a:xfrm>
          <a:prstGeom prst="rect">
            <a:avLst/>
          </a:prstGeom>
          <a:noFill/>
        </p:spPr>
        <p:txBody>
          <a:bodyPr wrap="square" rtlCol="1">
            <a:spAutoFit/>
          </a:bodyPr>
          <a:lstStyle/>
          <a:p>
            <a:pPr>
              <a:spcBef>
                <a:spcPts val="600"/>
              </a:spcBef>
              <a:spcAft>
                <a:spcPts val="600"/>
              </a:spcAft>
              <a:buFont typeface="Arial" pitchFamily="34" charset="0"/>
              <a:buChar char="•"/>
            </a:pPr>
            <a:r>
              <a:rPr lang="he-IL" b="1" dirty="0" smtClean="0">
                <a:latin typeface="Tahoma" pitchFamily="34" charset="0"/>
                <a:cs typeface="Tahoma" pitchFamily="34" charset="0"/>
              </a:rPr>
              <a:t> מבנה צה"ל </a:t>
            </a:r>
            <a:r>
              <a:rPr lang="en-US" b="1" dirty="0" smtClean="0">
                <a:latin typeface="Tahoma" pitchFamily="34" charset="0"/>
                <a:cs typeface="Tahoma" pitchFamily="34" charset="0"/>
              </a:rPr>
              <a:t/>
            </a:r>
            <a:br>
              <a:rPr lang="en-US" b="1" dirty="0" smtClean="0">
                <a:latin typeface="Tahoma" pitchFamily="34" charset="0"/>
                <a:cs typeface="Tahoma" pitchFamily="34" charset="0"/>
              </a:rPr>
            </a:br>
            <a:endParaRPr lang="he-IL" dirty="0" smtClean="0">
              <a:latin typeface="Tahoma" pitchFamily="34" charset="0"/>
              <a:cs typeface="Tahoma" pitchFamily="34" charset="0"/>
            </a:endParaRPr>
          </a:p>
        </p:txBody>
      </p:sp>
      <p:grpSp>
        <p:nvGrpSpPr>
          <p:cNvPr id="52" name="קבוצה 51"/>
          <p:cNvGrpSpPr/>
          <p:nvPr/>
        </p:nvGrpSpPr>
        <p:grpSpPr>
          <a:xfrm>
            <a:off x="7777186" y="2143116"/>
            <a:ext cx="1223970" cy="571504"/>
            <a:chOff x="5429256" y="2571744"/>
            <a:chExt cx="1223970" cy="571504"/>
          </a:xfrm>
        </p:grpSpPr>
        <p:sp>
          <p:nvSpPr>
            <p:cNvPr id="53" name="מלבן מעוגל 52"/>
            <p:cNvSpPr/>
            <p:nvPr/>
          </p:nvSpPr>
          <p:spPr>
            <a:xfrm>
              <a:off x="5429256" y="2571744"/>
              <a:ext cx="1223970" cy="571504"/>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54" name="TextBox 53"/>
            <p:cNvSpPr txBox="1"/>
            <p:nvPr/>
          </p:nvSpPr>
          <p:spPr>
            <a:xfrm>
              <a:off x="5541175" y="2672830"/>
              <a:ext cx="1000132" cy="369332"/>
            </a:xfrm>
            <a:prstGeom prst="rect">
              <a:avLst/>
            </a:prstGeom>
            <a:noFill/>
          </p:spPr>
          <p:txBody>
            <a:bodyPr wrap="square" rtlCol="1">
              <a:spAutoFit/>
            </a:bodyPr>
            <a:lstStyle/>
            <a:p>
              <a:pPr algn="ctr"/>
              <a:r>
                <a:rPr lang="he-IL" b="1" dirty="0" smtClean="0">
                  <a:latin typeface="Tahoma" pitchFamily="34" charset="0"/>
                  <a:cs typeface="Tahoma" pitchFamily="34" charset="0"/>
                </a:rPr>
                <a:t>מדיני</a:t>
              </a:r>
              <a:endParaRPr lang="he-IL" b="1" dirty="0">
                <a:latin typeface="Tahoma" pitchFamily="34" charset="0"/>
                <a:cs typeface="Tahoma" pitchFamily="34" charset="0"/>
              </a:endParaRPr>
            </a:p>
          </p:txBody>
        </p:sp>
      </p:grpSp>
      <p:sp>
        <p:nvSpPr>
          <p:cNvPr id="57" name="TextBox 56"/>
          <p:cNvSpPr txBox="1"/>
          <p:nvPr/>
        </p:nvSpPr>
        <p:spPr>
          <a:xfrm>
            <a:off x="6357950" y="2789447"/>
            <a:ext cx="2714644" cy="2369880"/>
          </a:xfrm>
          <a:prstGeom prst="rect">
            <a:avLst/>
          </a:prstGeom>
          <a:noFill/>
        </p:spPr>
        <p:txBody>
          <a:bodyPr wrap="square" rtlCol="1">
            <a:spAutoFit/>
          </a:bodyPr>
          <a:lstStyle/>
          <a:p>
            <a:pPr>
              <a:spcBef>
                <a:spcPts val="600"/>
              </a:spcBef>
              <a:spcAft>
                <a:spcPts val="600"/>
              </a:spcAft>
              <a:buFont typeface="Arial" pitchFamily="34" charset="0"/>
              <a:buChar char="•"/>
            </a:pPr>
            <a:r>
              <a:rPr lang="he-IL" b="1" dirty="0" smtClean="0">
                <a:latin typeface="Tahoma" pitchFamily="34" charset="0"/>
                <a:cs typeface="Tahoma" pitchFamily="34" charset="0"/>
              </a:rPr>
              <a:t> ישראל בזירה הבינ"ל</a:t>
            </a:r>
            <a:endParaRPr lang="en-US" b="1" dirty="0" smtClean="0">
              <a:latin typeface="Tahoma" pitchFamily="34" charset="0"/>
              <a:cs typeface="Tahoma" pitchFamily="34" charset="0"/>
            </a:endParaRPr>
          </a:p>
          <a:p>
            <a:pPr>
              <a:spcBef>
                <a:spcPts val="600"/>
              </a:spcBef>
              <a:spcAft>
                <a:spcPts val="600"/>
              </a:spcAft>
              <a:buFont typeface="Arial" pitchFamily="34" charset="0"/>
              <a:buChar char="•"/>
            </a:pPr>
            <a:r>
              <a:rPr lang="he-IL" b="1" dirty="0" smtClean="0">
                <a:latin typeface="Tahoma" pitchFamily="34" charset="0"/>
                <a:cs typeface="Tahoma" pitchFamily="34" charset="0"/>
              </a:rPr>
              <a:t> תכנון אסטרטגי</a:t>
            </a:r>
          </a:p>
          <a:p>
            <a:pPr>
              <a:spcBef>
                <a:spcPts val="600"/>
              </a:spcBef>
              <a:spcAft>
                <a:spcPts val="600"/>
              </a:spcAft>
              <a:buFont typeface="Arial" pitchFamily="34" charset="0"/>
              <a:buChar char="•"/>
            </a:pPr>
            <a:r>
              <a:rPr lang="he-IL" b="1" dirty="0" smtClean="0">
                <a:latin typeface="Tahoma" pitchFamily="34" charset="0"/>
                <a:cs typeface="Tahoma" pitchFamily="34" charset="0"/>
              </a:rPr>
              <a:t> תכלול אסטרטגי</a:t>
            </a:r>
            <a:r>
              <a:rPr lang="en-US" b="1" dirty="0" smtClean="0">
                <a:latin typeface="Tahoma" pitchFamily="34" charset="0"/>
                <a:cs typeface="Tahoma" pitchFamily="34" charset="0"/>
              </a:rPr>
              <a:t> </a:t>
            </a:r>
            <a:endParaRPr lang="he-IL" b="1" dirty="0" smtClean="0">
              <a:latin typeface="Tahoma" pitchFamily="34" charset="0"/>
              <a:cs typeface="Tahoma" pitchFamily="34" charset="0"/>
            </a:endParaRPr>
          </a:p>
          <a:p>
            <a:pPr>
              <a:spcBef>
                <a:spcPts val="600"/>
              </a:spcBef>
              <a:spcAft>
                <a:spcPts val="600"/>
              </a:spcAft>
              <a:buFont typeface="Arial" pitchFamily="34" charset="0"/>
              <a:buChar char="•"/>
            </a:pPr>
            <a:r>
              <a:rPr lang="he-IL" b="1" dirty="0" smtClean="0">
                <a:latin typeface="Tahoma" pitchFamily="34" charset="0"/>
                <a:cs typeface="Tahoma" pitchFamily="34" charset="0"/>
              </a:rPr>
              <a:t> הקרב על הנרטיב</a:t>
            </a:r>
          </a:p>
          <a:p>
            <a:pPr>
              <a:spcBef>
                <a:spcPts val="600"/>
              </a:spcBef>
              <a:spcAft>
                <a:spcPts val="600"/>
              </a:spcAft>
              <a:buFont typeface="Arial" pitchFamily="34" charset="0"/>
              <a:buChar char="•"/>
            </a:pPr>
            <a:r>
              <a:rPr lang="he-IL" dirty="0" smtClean="0">
                <a:latin typeface="Tahoma" pitchFamily="34" charset="0"/>
                <a:cs typeface="Tahoma" pitchFamily="34" charset="0"/>
              </a:rPr>
              <a:t>  </a:t>
            </a:r>
            <a:r>
              <a:rPr lang="en-US" b="1" i="1" dirty="0" err="1" smtClean="0">
                <a:latin typeface="Tahoma" pitchFamily="34" charset="0"/>
                <a:cs typeface="Tahoma" pitchFamily="34" charset="0"/>
              </a:rPr>
              <a:t>Lawfare</a:t>
            </a:r>
            <a:r>
              <a:rPr lang="en-US" dirty="0" smtClean="0">
                <a:latin typeface="Tahoma" pitchFamily="34" charset="0"/>
                <a:cs typeface="Tahoma" pitchFamily="34" charset="0"/>
              </a:rPr>
              <a:t/>
            </a:r>
            <a:br>
              <a:rPr lang="en-US" dirty="0" smtClean="0">
                <a:latin typeface="Tahoma" pitchFamily="34" charset="0"/>
                <a:cs typeface="Tahoma" pitchFamily="34" charset="0"/>
              </a:rPr>
            </a:br>
            <a:endParaRPr lang="he-IL" dirty="0" smtClean="0">
              <a:latin typeface="Tahoma" pitchFamily="34" charset="0"/>
              <a:cs typeface="Tahoma" pitchFamily="34" charset="0"/>
            </a:endParaRPr>
          </a:p>
        </p:txBody>
      </p:sp>
      <p:sp>
        <p:nvSpPr>
          <p:cNvPr id="70" name="Rectangle 4"/>
          <p:cNvSpPr>
            <a:spLocks noChangeArrowheads="1"/>
          </p:cNvSpPr>
          <p:nvPr/>
        </p:nvSpPr>
        <p:spPr bwMode="auto">
          <a:xfrm>
            <a:off x="1759751" y="214290"/>
            <a:ext cx="5624498" cy="642934"/>
          </a:xfrm>
          <a:prstGeom prst="rect">
            <a:avLst/>
          </a:prstGeom>
          <a:noFill/>
          <a:ln w="9525">
            <a:noFill/>
            <a:miter lim="800000"/>
            <a:headEnd/>
            <a:tailEnd/>
          </a:ln>
        </p:spPr>
        <p:txBody>
          <a:bodyPr anchor="b"/>
          <a:lstStyle/>
          <a:p>
            <a:pPr algn="ctr" rtl="0"/>
            <a:r>
              <a:rPr lang="he-IL" sz="3600" b="1" u="sng" dirty="0" smtClean="0">
                <a:solidFill>
                  <a:schemeClr val="tx2"/>
                </a:solidFill>
                <a:latin typeface="Arial Black" pitchFamily="34" charset="0"/>
              </a:rPr>
              <a:t>תרשים תכני ליבה בקורס</a:t>
            </a:r>
            <a:endParaRPr lang="en-US" sz="3600" b="1" u="sng" dirty="0">
              <a:solidFill>
                <a:schemeClr val="tx2"/>
              </a:solidFill>
              <a:latin typeface="Arial Black" pitchFamily="34" charset="0"/>
            </a:endParaRPr>
          </a:p>
        </p:txBody>
      </p:sp>
      <p:grpSp>
        <p:nvGrpSpPr>
          <p:cNvPr id="123" name="קבוצה 122"/>
          <p:cNvGrpSpPr/>
          <p:nvPr/>
        </p:nvGrpSpPr>
        <p:grpSpPr>
          <a:xfrm>
            <a:off x="604782" y="2428868"/>
            <a:ext cx="1290702" cy="4429156"/>
            <a:chOff x="1428728" y="2428868"/>
            <a:chExt cx="1290702" cy="4429156"/>
          </a:xfrm>
        </p:grpSpPr>
        <p:sp>
          <p:nvSpPr>
            <p:cNvPr id="74" name="מלבן מעוגל 73"/>
            <p:cNvSpPr/>
            <p:nvPr/>
          </p:nvSpPr>
          <p:spPr>
            <a:xfrm>
              <a:off x="1509690" y="3929066"/>
              <a:ext cx="785818" cy="42862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b="1" dirty="0">
                <a:solidFill>
                  <a:schemeClr val="tx1"/>
                </a:solidFill>
              </a:endParaRPr>
            </a:p>
          </p:txBody>
        </p:sp>
        <p:sp>
          <p:nvSpPr>
            <p:cNvPr id="42" name="מלבן מעוגל 41"/>
            <p:cNvSpPr/>
            <p:nvPr/>
          </p:nvSpPr>
          <p:spPr>
            <a:xfrm>
              <a:off x="1533476" y="5429264"/>
              <a:ext cx="785818" cy="42862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55" name="TextBox 54"/>
            <p:cNvSpPr txBox="1"/>
            <p:nvPr/>
          </p:nvSpPr>
          <p:spPr>
            <a:xfrm>
              <a:off x="1462038" y="5429264"/>
              <a:ext cx="928694" cy="369332"/>
            </a:xfrm>
            <a:prstGeom prst="rect">
              <a:avLst/>
            </a:prstGeom>
            <a:noFill/>
          </p:spPr>
          <p:txBody>
            <a:bodyPr wrap="square" rtlCol="1">
              <a:spAutoFit/>
            </a:bodyPr>
            <a:lstStyle/>
            <a:p>
              <a:pPr algn="ctr"/>
              <a:r>
                <a:rPr lang="he-IL" b="1" dirty="0" smtClean="0"/>
                <a:t>פקע"ר</a:t>
              </a:r>
              <a:endParaRPr lang="he-IL" b="1" dirty="0"/>
            </a:p>
          </p:txBody>
        </p:sp>
        <p:sp>
          <p:nvSpPr>
            <p:cNvPr id="59" name="מלבן מעוגל 58"/>
            <p:cNvSpPr/>
            <p:nvPr/>
          </p:nvSpPr>
          <p:spPr>
            <a:xfrm>
              <a:off x="1533476" y="4929198"/>
              <a:ext cx="785818" cy="42862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60" name="TextBox 59"/>
            <p:cNvSpPr txBox="1"/>
            <p:nvPr/>
          </p:nvSpPr>
          <p:spPr>
            <a:xfrm>
              <a:off x="1462038" y="4917056"/>
              <a:ext cx="928694" cy="369332"/>
            </a:xfrm>
            <a:prstGeom prst="rect">
              <a:avLst/>
            </a:prstGeom>
            <a:noFill/>
          </p:spPr>
          <p:txBody>
            <a:bodyPr wrap="square" rtlCol="1">
              <a:spAutoFit/>
            </a:bodyPr>
            <a:lstStyle/>
            <a:p>
              <a:pPr algn="ctr"/>
              <a:r>
                <a:rPr lang="he-IL" b="1" dirty="0" smtClean="0"/>
                <a:t>ח"י</a:t>
              </a:r>
              <a:endParaRPr lang="he-IL" b="1" dirty="0"/>
            </a:p>
          </p:txBody>
        </p:sp>
        <p:sp>
          <p:nvSpPr>
            <p:cNvPr id="62" name="מלבן מעוגל 61"/>
            <p:cNvSpPr/>
            <p:nvPr/>
          </p:nvSpPr>
          <p:spPr>
            <a:xfrm>
              <a:off x="1533476" y="4429132"/>
              <a:ext cx="785818" cy="42862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63" name="TextBox 62"/>
            <p:cNvSpPr txBox="1"/>
            <p:nvPr/>
          </p:nvSpPr>
          <p:spPr>
            <a:xfrm>
              <a:off x="1462038" y="4429132"/>
              <a:ext cx="928694" cy="369332"/>
            </a:xfrm>
            <a:prstGeom prst="rect">
              <a:avLst/>
            </a:prstGeom>
            <a:noFill/>
          </p:spPr>
          <p:txBody>
            <a:bodyPr wrap="square" rtlCol="1">
              <a:spAutoFit/>
            </a:bodyPr>
            <a:lstStyle/>
            <a:p>
              <a:pPr algn="ctr"/>
              <a:r>
                <a:rPr lang="he-IL" b="1" dirty="0" smtClean="0"/>
                <a:t>ח"א</a:t>
              </a:r>
              <a:endParaRPr lang="he-IL" b="1" dirty="0"/>
            </a:p>
          </p:txBody>
        </p:sp>
        <p:sp>
          <p:nvSpPr>
            <p:cNvPr id="65" name="מלבן מעוגל 64"/>
            <p:cNvSpPr/>
            <p:nvPr/>
          </p:nvSpPr>
          <p:spPr>
            <a:xfrm>
              <a:off x="1533476" y="5929330"/>
              <a:ext cx="785818" cy="42862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66" name="TextBox 65"/>
            <p:cNvSpPr txBox="1"/>
            <p:nvPr/>
          </p:nvSpPr>
          <p:spPr>
            <a:xfrm>
              <a:off x="1462038" y="5958978"/>
              <a:ext cx="928694" cy="369332"/>
            </a:xfrm>
            <a:prstGeom prst="rect">
              <a:avLst/>
            </a:prstGeom>
            <a:noFill/>
          </p:spPr>
          <p:txBody>
            <a:bodyPr wrap="square" rtlCol="1">
              <a:spAutoFit/>
            </a:bodyPr>
            <a:lstStyle/>
            <a:p>
              <a:pPr algn="ctr"/>
              <a:r>
                <a:rPr lang="he-IL" b="1" dirty="0" err="1" smtClean="0"/>
                <a:t>מז"י</a:t>
              </a:r>
              <a:endParaRPr lang="he-IL" b="1" dirty="0"/>
            </a:p>
          </p:txBody>
        </p:sp>
        <p:cxnSp>
          <p:nvCxnSpPr>
            <p:cNvPr id="69" name="מחבר מרפקי 68"/>
            <p:cNvCxnSpPr>
              <a:stCxn id="41" idx="3"/>
              <a:endCxn id="63" idx="3"/>
            </p:cNvCxnSpPr>
            <p:nvPr/>
          </p:nvCxnSpPr>
          <p:spPr>
            <a:xfrm flipH="1">
              <a:off x="2390732" y="2428868"/>
              <a:ext cx="100042" cy="2184930"/>
            </a:xfrm>
            <a:prstGeom prst="bentConnector3">
              <a:avLst>
                <a:gd name="adj1" fmla="val -228504"/>
              </a:avLst>
            </a:prstGeom>
            <a:ln w="38100"/>
          </p:spPr>
          <p:style>
            <a:lnRef idx="1">
              <a:schemeClr val="accent1"/>
            </a:lnRef>
            <a:fillRef idx="0">
              <a:schemeClr val="accent1"/>
            </a:fillRef>
            <a:effectRef idx="0">
              <a:schemeClr val="accent1"/>
            </a:effectRef>
            <a:fontRef idx="minor">
              <a:schemeClr val="tx1"/>
            </a:fontRef>
          </p:style>
        </p:cxnSp>
        <p:cxnSp>
          <p:nvCxnSpPr>
            <p:cNvPr id="72" name="מחבר מרפקי 71"/>
            <p:cNvCxnSpPr>
              <a:stCxn id="41" idx="3"/>
              <a:endCxn id="60" idx="3"/>
            </p:cNvCxnSpPr>
            <p:nvPr/>
          </p:nvCxnSpPr>
          <p:spPr>
            <a:xfrm flipH="1">
              <a:off x="2390732" y="2428868"/>
              <a:ext cx="100042" cy="2672854"/>
            </a:xfrm>
            <a:prstGeom prst="bentConnector3">
              <a:avLst>
                <a:gd name="adj1" fmla="val -228504"/>
              </a:avLst>
            </a:prstGeom>
            <a:ln w="38100"/>
          </p:spPr>
          <p:style>
            <a:lnRef idx="1">
              <a:schemeClr val="accent1"/>
            </a:lnRef>
            <a:fillRef idx="0">
              <a:schemeClr val="accent1"/>
            </a:fillRef>
            <a:effectRef idx="0">
              <a:schemeClr val="accent1"/>
            </a:effectRef>
            <a:fontRef idx="minor">
              <a:schemeClr val="tx1"/>
            </a:fontRef>
          </p:style>
        </p:cxnSp>
        <p:cxnSp>
          <p:nvCxnSpPr>
            <p:cNvPr id="75" name="מחבר מרפקי 74"/>
            <p:cNvCxnSpPr>
              <a:stCxn id="41" idx="3"/>
              <a:endCxn id="55" idx="3"/>
            </p:cNvCxnSpPr>
            <p:nvPr/>
          </p:nvCxnSpPr>
          <p:spPr>
            <a:xfrm flipH="1">
              <a:off x="2390732" y="2428868"/>
              <a:ext cx="100042" cy="3185062"/>
            </a:xfrm>
            <a:prstGeom prst="bentConnector3">
              <a:avLst>
                <a:gd name="adj1" fmla="val -228504"/>
              </a:avLst>
            </a:prstGeom>
            <a:ln w="38100"/>
          </p:spPr>
          <p:style>
            <a:lnRef idx="1">
              <a:schemeClr val="accent1"/>
            </a:lnRef>
            <a:fillRef idx="0">
              <a:schemeClr val="accent1"/>
            </a:fillRef>
            <a:effectRef idx="0">
              <a:schemeClr val="accent1"/>
            </a:effectRef>
            <a:fontRef idx="minor">
              <a:schemeClr val="tx1"/>
            </a:fontRef>
          </p:style>
        </p:cxnSp>
        <p:cxnSp>
          <p:nvCxnSpPr>
            <p:cNvPr id="78" name="מחבר מרפקי 77"/>
            <p:cNvCxnSpPr>
              <a:stCxn id="41" idx="3"/>
              <a:endCxn id="66" idx="3"/>
            </p:cNvCxnSpPr>
            <p:nvPr/>
          </p:nvCxnSpPr>
          <p:spPr>
            <a:xfrm flipH="1">
              <a:off x="2390732" y="2428868"/>
              <a:ext cx="100042" cy="3714776"/>
            </a:xfrm>
            <a:prstGeom prst="bentConnector3">
              <a:avLst>
                <a:gd name="adj1" fmla="val -228504"/>
              </a:avLst>
            </a:prstGeom>
            <a:ln w="38100"/>
          </p:spPr>
          <p:style>
            <a:lnRef idx="1">
              <a:schemeClr val="accent1"/>
            </a:lnRef>
            <a:fillRef idx="0">
              <a:schemeClr val="accent1"/>
            </a:fillRef>
            <a:effectRef idx="0">
              <a:schemeClr val="accent1"/>
            </a:effectRef>
            <a:fontRef idx="minor">
              <a:schemeClr val="tx1"/>
            </a:fontRef>
          </p:style>
        </p:cxnSp>
        <p:sp>
          <p:nvSpPr>
            <p:cNvPr id="87" name="מלבן מעוגל 86"/>
            <p:cNvSpPr/>
            <p:nvPr/>
          </p:nvSpPr>
          <p:spPr>
            <a:xfrm>
              <a:off x="1533476" y="6429396"/>
              <a:ext cx="785818" cy="42862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5" name="TextBox 84"/>
            <p:cNvSpPr txBox="1"/>
            <p:nvPr/>
          </p:nvSpPr>
          <p:spPr>
            <a:xfrm>
              <a:off x="1462038" y="6459044"/>
              <a:ext cx="928694" cy="369332"/>
            </a:xfrm>
            <a:prstGeom prst="rect">
              <a:avLst/>
            </a:prstGeom>
            <a:noFill/>
          </p:spPr>
          <p:txBody>
            <a:bodyPr wrap="square" rtlCol="1">
              <a:spAutoFit/>
            </a:bodyPr>
            <a:lstStyle/>
            <a:p>
              <a:pPr algn="ctr"/>
              <a:r>
                <a:rPr lang="he-IL" b="1" dirty="0" err="1" smtClean="0"/>
                <a:t>אג"ת</a:t>
              </a:r>
              <a:endParaRPr lang="he-IL" b="1" dirty="0"/>
            </a:p>
          </p:txBody>
        </p:sp>
        <p:cxnSp>
          <p:nvCxnSpPr>
            <p:cNvPr id="91" name="מחבר מרפקי 90"/>
            <p:cNvCxnSpPr>
              <a:stCxn id="41" idx="3"/>
              <a:endCxn id="85" idx="3"/>
            </p:cNvCxnSpPr>
            <p:nvPr/>
          </p:nvCxnSpPr>
          <p:spPr>
            <a:xfrm flipH="1">
              <a:off x="2390732" y="2428868"/>
              <a:ext cx="100042" cy="4214842"/>
            </a:xfrm>
            <a:prstGeom prst="bentConnector3">
              <a:avLst>
                <a:gd name="adj1" fmla="val -228504"/>
              </a:avLst>
            </a:prstGeom>
            <a:ln w="38100"/>
          </p:spPr>
          <p:style>
            <a:lnRef idx="1">
              <a:schemeClr val="accent1"/>
            </a:lnRef>
            <a:fillRef idx="0">
              <a:schemeClr val="accent1"/>
            </a:fillRef>
            <a:effectRef idx="0">
              <a:schemeClr val="accent1"/>
            </a:effectRef>
            <a:fontRef idx="minor">
              <a:schemeClr val="tx1"/>
            </a:fontRef>
          </p:style>
        </p:cxnSp>
        <p:cxnSp>
          <p:nvCxnSpPr>
            <p:cNvPr id="83" name="מחבר מרפקי 82"/>
            <p:cNvCxnSpPr/>
            <p:nvPr/>
          </p:nvCxnSpPr>
          <p:spPr>
            <a:xfrm rot="5400000">
              <a:off x="1715058" y="3109360"/>
              <a:ext cx="1684864" cy="323880"/>
            </a:xfrm>
            <a:prstGeom prst="bentConnector2">
              <a:avLst/>
            </a:prstGeom>
            <a:ln w="38100"/>
          </p:spPr>
          <p:style>
            <a:lnRef idx="1">
              <a:schemeClr val="accent1"/>
            </a:lnRef>
            <a:fillRef idx="0">
              <a:schemeClr val="accent1"/>
            </a:fillRef>
            <a:effectRef idx="0">
              <a:schemeClr val="accent1"/>
            </a:effectRef>
            <a:fontRef idx="minor">
              <a:schemeClr val="tx1"/>
            </a:fontRef>
          </p:style>
        </p:cxnSp>
        <p:cxnSp>
          <p:nvCxnSpPr>
            <p:cNvPr id="90" name="מחבר מרפקי 82"/>
            <p:cNvCxnSpPr/>
            <p:nvPr/>
          </p:nvCxnSpPr>
          <p:spPr>
            <a:xfrm rot="5400000">
              <a:off x="1950267" y="2874151"/>
              <a:ext cx="1214446" cy="323880"/>
            </a:xfrm>
            <a:prstGeom prst="bentConnector3">
              <a:avLst>
                <a:gd name="adj1" fmla="val 98941"/>
              </a:avLst>
            </a:prstGeom>
            <a:ln w="38100"/>
          </p:spPr>
          <p:style>
            <a:lnRef idx="1">
              <a:schemeClr val="accent1"/>
            </a:lnRef>
            <a:fillRef idx="0">
              <a:schemeClr val="accent1"/>
            </a:fillRef>
            <a:effectRef idx="0">
              <a:schemeClr val="accent1"/>
            </a:effectRef>
            <a:fontRef idx="minor">
              <a:schemeClr val="tx1"/>
            </a:fontRef>
          </p:style>
        </p:cxnSp>
        <p:sp>
          <p:nvSpPr>
            <p:cNvPr id="76" name="מלבן מעוגל 75"/>
            <p:cNvSpPr/>
            <p:nvPr/>
          </p:nvSpPr>
          <p:spPr>
            <a:xfrm>
              <a:off x="1500166" y="3429000"/>
              <a:ext cx="785818" cy="42862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0" name="TextBox 99"/>
            <p:cNvSpPr txBox="1"/>
            <p:nvPr/>
          </p:nvSpPr>
          <p:spPr>
            <a:xfrm>
              <a:off x="1428728" y="3929066"/>
              <a:ext cx="928694" cy="369332"/>
            </a:xfrm>
            <a:prstGeom prst="rect">
              <a:avLst/>
            </a:prstGeom>
            <a:noFill/>
          </p:spPr>
          <p:txBody>
            <a:bodyPr wrap="square" rtlCol="1">
              <a:spAutoFit/>
            </a:bodyPr>
            <a:lstStyle/>
            <a:p>
              <a:pPr algn="ctr"/>
              <a:r>
                <a:rPr lang="he-IL" b="1" dirty="0" err="1" smtClean="0"/>
                <a:t>תפ"ש</a:t>
              </a:r>
              <a:endParaRPr lang="he-IL" b="1" dirty="0"/>
            </a:p>
          </p:txBody>
        </p:sp>
        <p:sp>
          <p:nvSpPr>
            <p:cNvPr id="102" name="TextBox 101"/>
            <p:cNvSpPr txBox="1"/>
            <p:nvPr/>
          </p:nvSpPr>
          <p:spPr>
            <a:xfrm>
              <a:off x="1428728" y="3429000"/>
              <a:ext cx="928694" cy="369332"/>
            </a:xfrm>
            <a:prstGeom prst="rect">
              <a:avLst/>
            </a:prstGeom>
            <a:noFill/>
          </p:spPr>
          <p:txBody>
            <a:bodyPr wrap="square" rtlCol="1">
              <a:spAutoFit/>
            </a:bodyPr>
            <a:lstStyle/>
            <a:p>
              <a:pPr algn="ctr"/>
              <a:r>
                <a:rPr lang="he-IL" b="1" dirty="0" err="1" smtClean="0"/>
                <a:t>אמ"צ</a:t>
              </a:r>
              <a:endParaRPr lang="he-IL" b="1" dirty="0"/>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7">
                                            <p:txEl>
                                              <p:pRg st="0" end="0"/>
                                            </p:txEl>
                                          </p:spTgt>
                                        </p:tgtEl>
                                        <p:attrNameLst>
                                          <p:attrName>style.visibility</p:attrName>
                                        </p:attrNameLst>
                                      </p:cBhvr>
                                      <p:to>
                                        <p:strVal val="visible"/>
                                      </p:to>
                                    </p:set>
                                    <p:animEffect transition="in" filter="fade">
                                      <p:cBhvr>
                                        <p:cTn id="7" dur="1000"/>
                                        <p:tgtEl>
                                          <p:spTgt spid="57">
                                            <p:txEl>
                                              <p:pRg st="0" end="0"/>
                                            </p:tx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57">
                                            <p:txEl>
                                              <p:pRg st="1" end="1"/>
                                            </p:txEl>
                                          </p:spTgt>
                                        </p:tgtEl>
                                        <p:attrNameLst>
                                          <p:attrName>style.visibility</p:attrName>
                                        </p:attrNameLst>
                                      </p:cBhvr>
                                      <p:to>
                                        <p:strVal val="visible"/>
                                      </p:to>
                                    </p:set>
                                    <p:animEffect transition="in" filter="fade">
                                      <p:cBhvr>
                                        <p:cTn id="11" dur="1000"/>
                                        <p:tgtEl>
                                          <p:spTgt spid="57">
                                            <p:txEl>
                                              <p:pRg st="1" end="1"/>
                                            </p:txEl>
                                          </p:spTgt>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57">
                                            <p:txEl>
                                              <p:pRg st="2" end="2"/>
                                            </p:txEl>
                                          </p:spTgt>
                                        </p:tgtEl>
                                        <p:attrNameLst>
                                          <p:attrName>style.visibility</p:attrName>
                                        </p:attrNameLst>
                                      </p:cBhvr>
                                      <p:to>
                                        <p:strVal val="visible"/>
                                      </p:to>
                                    </p:set>
                                    <p:animEffect transition="in" filter="fade">
                                      <p:cBhvr>
                                        <p:cTn id="15" dur="1000"/>
                                        <p:tgtEl>
                                          <p:spTgt spid="57">
                                            <p:txEl>
                                              <p:pRg st="2" end="2"/>
                                            </p:txEl>
                                          </p:spTgt>
                                        </p:tgtEl>
                                      </p:cBhvr>
                                    </p:animEffect>
                                  </p:childTnLst>
                                </p:cTn>
                              </p:par>
                            </p:childTnLst>
                          </p:cTn>
                        </p:par>
                        <p:par>
                          <p:cTn id="16" fill="hold">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57">
                                            <p:txEl>
                                              <p:pRg st="3" end="3"/>
                                            </p:txEl>
                                          </p:spTgt>
                                        </p:tgtEl>
                                        <p:attrNameLst>
                                          <p:attrName>style.visibility</p:attrName>
                                        </p:attrNameLst>
                                      </p:cBhvr>
                                      <p:to>
                                        <p:strVal val="visible"/>
                                      </p:to>
                                    </p:set>
                                    <p:animEffect transition="in" filter="fade">
                                      <p:cBhvr>
                                        <p:cTn id="19" dur="1000"/>
                                        <p:tgtEl>
                                          <p:spTgt spid="57">
                                            <p:txEl>
                                              <p:pRg st="3" end="3"/>
                                            </p:txEl>
                                          </p:spTgt>
                                        </p:tgtEl>
                                      </p:cBhvr>
                                    </p:animEffect>
                                  </p:childTnLst>
                                </p:cTn>
                              </p:par>
                            </p:childTnLst>
                          </p:cTn>
                        </p:par>
                        <p:par>
                          <p:cTn id="20" fill="hold">
                            <p:stCondLst>
                              <p:cond delay="4000"/>
                            </p:stCondLst>
                            <p:childTnLst>
                              <p:par>
                                <p:cTn id="21" presetID="10" presetClass="entr" presetSubtype="0" fill="hold" grpId="0" nodeType="afterEffect">
                                  <p:stCondLst>
                                    <p:cond delay="0"/>
                                  </p:stCondLst>
                                  <p:childTnLst>
                                    <p:set>
                                      <p:cBhvr>
                                        <p:cTn id="22" dur="1" fill="hold">
                                          <p:stCondLst>
                                            <p:cond delay="0"/>
                                          </p:stCondLst>
                                        </p:cTn>
                                        <p:tgtEl>
                                          <p:spTgt spid="57">
                                            <p:txEl>
                                              <p:pRg st="4" end="4"/>
                                            </p:txEl>
                                          </p:spTgt>
                                        </p:tgtEl>
                                        <p:attrNameLst>
                                          <p:attrName>style.visibility</p:attrName>
                                        </p:attrNameLst>
                                      </p:cBhvr>
                                      <p:to>
                                        <p:strVal val="visible"/>
                                      </p:to>
                                    </p:set>
                                    <p:animEffect transition="in" filter="fade">
                                      <p:cBhvr>
                                        <p:cTn id="23" dur="1000"/>
                                        <p:tgtEl>
                                          <p:spTgt spid="57">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49">
                                            <p:txEl>
                                              <p:pRg st="0" end="0"/>
                                            </p:txEl>
                                          </p:spTgt>
                                        </p:tgtEl>
                                        <p:attrNameLst>
                                          <p:attrName>style.visibility</p:attrName>
                                        </p:attrNameLst>
                                      </p:cBhvr>
                                      <p:to>
                                        <p:strVal val="visible"/>
                                      </p:to>
                                    </p:set>
                                    <p:animEffect transition="in" filter="fade">
                                      <p:cBhvr>
                                        <p:cTn id="28" dur="500"/>
                                        <p:tgtEl>
                                          <p:spTgt spid="49">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49">
                                            <p:txEl>
                                              <p:pRg st="1" end="1"/>
                                            </p:txEl>
                                          </p:spTgt>
                                        </p:tgtEl>
                                        <p:attrNameLst>
                                          <p:attrName>style.visibility</p:attrName>
                                        </p:attrNameLst>
                                      </p:cBhvr>
                                      <p:to>
                                        <p:strVal val="visible"/>
                                      </p:to>
                                    </p:set>
                                    <p:animEffect transition="in" filter="fade">
                                      <p:cBhvr>
                                        <p:cTn id="33" dur="500"/>
                                        <p:tgtEl>
                                          <p:spTgt spid="49">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50"/>
                                        </p:tgtEl>
                                        <p:attrNameLst>
                                          <p:attrName>style.visibility</p:attrName>
                                        </p:attrNameLst>
                                      </p:cBhvr>
                                      <p:to>
                                        <p:strVal val="visible"/>
                                      </p:to>
                                    </p:set>
                                    <p:animEffect transition="in" filter="fade">
                                      <p:cBhvr>
                                        <p:cTn id="38" dur="500"/>
                                        <p:tgtEl>
                                          <p:spTgt spid="50"/>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51"/>
                                        </p:tgtEl>
                                        <p:attrNameLst>
                                          <p:attrName>style.visibility</p:attrName>
                                        </p:attrNameLst>
                                      </p:cBhvr>
                                      <p:to>
                                        <p:strVal val="visible"/>
                                      </p:to>
                                    </p:set>
                                    <p:animEffect transition="in" filter="fade">
                                      <p:cBhvr>
                                        <p:cTn id="43" dur="2000"/>
                                        <p:tgtEl>
                                          <p:spTgt spid="51"/>
                                        </p:tgtEl>
                                      </p:cBhvr>
                                    </p:animEffect>
                                  </p:childTnLst>
                                </p:cTn>
                              </p:par>
                            </p:childTnLst>
                          </p:cTn>
                        </p:par>
                        <p:par>
                          <p:cTn id="44" fill="hold">
                            <p:stCondLst>
                              <p:cond delay="2000"/>
                            </p:stCondLst>
                            <p:childTnLst>
                              <p:par>
                                <p:cTn id="45" presetID="10" presetClass="entr" presetSubtype="0" fill="hold" nodeType="afterEffect">
                                  <p:stCondLst>
                                    <p:cond delay="0"/>
                                  </p:stCondLst>
                                  <p:childTnLst>
                                    <p:set>
                                      <p:cBhvr>
                                        <p:cTn id="46" dur="1" fill="hold">
                                          <p:stCondLst>
                                            <p:cond delay="0"/>
                                          </p:stCondLst>
                                        </p:cTn>
                                        <p:tgtEl>
                                          <p:spTgt spid="123"/>
                                        </p:tgtEl>
                                        <p:attrNameLst>
                                          <p:attrName>style.visibility</p:attrName>
                                        </p:attrNameLst>
                                      </p:cBhvr>
                                      <p:to>
                                        <p:strVal val="visible"/>
                                      </p:to>
                                    </p:set>
                                    <p:animEffect transition="in" filter="fade">
                                      <p:cBhvr>
                                        <p:cTn id="47" dur="1000"/>
                                        <p:tgtEl>
                                          <p:spTgt spid="1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build="p"/>
      <p:bldP spid="50" grpId="0"/>
      <p:bldP spid="51" grpId="0"/>
      <p:bldP spid="57" grpId="0" build="p" advAuto="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5"/>
          <p:cNvSpPr>
            <a:spLocks noGrp="1"/>
          </p:cNvSpPr>
          <p:nvPr>
            <p:ph type="sldNum" sz="quarter" idx="12"/>
          </p:nvPr>
        </p:nvSpPr>
        <p:spPr/>
        <p:txBody>
          <a:bodyPr/>
          <a:lstStyle/>
          <a:p>
            <a:pPr>
              <a:defRPr/>
            </a:pPr>
            <a:fld id="{1FA74D6E-C15A-4202-86A2-924F2FA58504}" type="slidenum">
              <a:rPr lang="he-IL"/>
              <a:pPr>
                <a:defRPr/>
              </a:pPr>
              <a:t>11</a:t>
            </a:fld>
            <a:endParaRPr lang="en-US"/>
          </a:p>
        </p:txBody>
      </p:sp>
      <p:sp>
        <p:nvSpPr>
          <p:cNvPr id="13315" name="Rectangle 6">
            <a:hlinkClick r:id="rId2" action="ppaction://hlinksldjump"/>
          </p:cNvPr>
          <p:cNvSpPr>
            <a:spLocks noChangeArrowheads="1"/>
          </p:cNvSpPr>
          <p:nvPr/>
        </p:nvSpPr>
        <p:spPr bwMode="auto">
          <a:xfrm>
            <a:off x="500063" y="71414"/>
            <a:ext cx="7696200" cy="1143000"/>
          </a:xfrm>
          <a:prstGeom prst="rect">
            <a:avLst/>
          </a:prstGeom>
          <a:noFill/>
          <a:ln w="9525">
            <a:noFill/>
            <a:miter lim="800000"/>
            <a:headEnd/>
            <a:tailEnd/>
          </a:ln>
        </p:spPr>
        <p:txBody>
          <a:bodyPr anchor="b"/>
          <a:lstStyle/>
          <a:p>
            <a:pPr algn="ctr" rtl="0"/>
            <a:r>
              <a:rPr lang="he-IL" sz="3600" b="1" u="sng" dirty="0" smtClean="0">
                <a:solidFill>
                  <a:schemeClr val="tx2"/>
                </a:solidFill>
                <a:latin typeface="Arial Black" pitchFamily="34" charset="0"/>
              </a:rPr>
              <a:t>שונות</a:t>
            </a:r>
            <a:endParaRPr lang="en-US" sz="3600" b="1" u="sng" dirty="0">
              <a:solidFill>
                <a:schemeClr val="tx2"/>
              </a:solidFill>
              <a:latin typeface="Arial Black" pitchFamily="34" charset="0"/>
            </a:endParaRPr>
          </a:p>
        </p:txBody>
      </p:sp>
      <p:sp>
        <p:nvSpPr>
          <p:cNvPr id="6" name="TextBox 5"/>
          <p:cNvSpPr txBox="1"/>
          <p:nvPr/>
        </p:nvSpPr>
        <p:spPr>
          <a:xfrm>
            <a:off x="1214414" y="1643050"/>
            <a:ext cx="4572032" cy="4093428"/>
          </a:xfrm>
          <a:prstGeom prst="rect">
            <a:avLst/>
          </a:prstGeom>
          <a:noFill/>
        </p:spPr>
        <p:txBody>
          <a:bodyPr wrap="square" rtlCol="1">
            <a:spAutoFit/>
          </a:bodyPr>
          <a:lstStyle/>
          <a:p>
            <a:pPr>
              <a:spcBef>
                <a:spcPts val="600"/>
              </a:spcBef>
              <a:spcAft>
                <a:spcPts val="600"/>
              </a:spcAft>
              <a:buFont typeface="Arial" pitchFamily="34" charset="0"/>
              <a:buChar char="•"/>
            </a:pPr>
            <a:r>
              <a:rPr lang="he-IL" sz="2000" b="1" dirty="0" smtClean="0">
                <a:latin typeface="Tahoma" pitchFamily="34" charset="0"/>
                <a:cs typeface="Tahoma" pitchFamily="34" charset="0"/>
              </a:rPr>
              <a:t> פערים תרבותיים</a:t>
            </a:r>
          </a:p>
          <a:p>
            <a:pPr>
              <a:spcBef>
                <a:spcPts val="600"/>
              </a:spcBef>
              <a:spcAft>
                <a:spcPts val="600"/>
              </a:spcAft>
              <a:buFont typeface="Arial" pitchFamily="34" charset="0"/>
              <a:buChar char="•"/>
            </a:pPr>
            <a:r>
              <a:rPr lang="he-IL" sz="2000" b="1" dirty="0" smtClean="0">
                <a:latin typeface="Tahoma" pitchFamily="34" charset="0"/>
                <a:cs typeface="Tahoma" pitchFamily="34" charset="0"/>
              </a:rPr>
              <a:t> סקירה אסטרטגית</a:t>
            </a:r>
          </a:p>
          <a:p>
            <a:pPr>
              <a:spcBef>
                <a:spcPts val="600"/>
              </a:spcBef>
              <a:spcAft>
                <a:spcPts val="600"/>
              </a:spcAft>
              <a:buFont typeface="Arial" pitchFamily="34" charset="0"/>
              <a:buChar char="•"/>
            </a:pPr>
            <a:r>
              <a:rPr lang="he-IL" sz="2000" b="1" dirty="0" smtClean="0">
                <a:latin typeface="Tahoma" pitchFamily="34" charset="0"/>
                <a:cs typeface="Tahoma" pitchFamily="34" charset="0"/>
              </a:rPr>
              <a:t> הסביבה האסטרטגית</a:t>
            </a:r>
          </a:p>
          <a:p>
            <a:pPr>
              <a:spcBef>
                <a:spcPts val="600"/>
              </a:spcBef>
              <a:spcAft>
                <a:spcPts val="600"/>
              </a:spcAft>
              <a:buFont typeface="Arial" pitchFamily="34" charset="0"/>
              <a:buChar char="•"/>
            </a:pPr>
            <a:r>
              <a:rPr lang="he-IL" sz="2000" b="1" dirty="0" smtClean="0">
                <a:latin typeface="Tahoma" pitchFamily="34" charset="0"/>
                <a:cs typeface="Tahoma" pitchFamily="34" charset="0"/>
              </a:rPr>
              <a:t> גיאופוליטיקה</a:t>
            </a:r>
          </a:p>
          <a:p>
            <a:pPr>
              <a:spcBef>
                <a:spcPts val="600"/>
              </a:spcBef>
              <a:spcAft>
                <a:spcPts val="600"/>
              </a:spcAft>
              <a:buFont typeface="Arial" pitchFamily="34" charset="0"/>
              <a:buChar char="•"/>
            </a:pPr>
            <a:r>
              <a:rPr lang="he-IL" sz="2000" b="1" dirty="0" smtClean="0">
                <a:latin typeface="Tahoma" pitchFamily="34" charset="0"/>
                <a:cs typeface="Tahoma" pitchFamily="34" charset="0"/>
              </a:rPr>
              <a:t> אתיקה בצה"ל</a:t>
            </a:r>
          </a:p>
          <a:p>
            <a:pPr>
              <a:spcBef>
                <a:spcPts val="600"/>
              </a:spcBef>
              <a:spcAft>
                <a:spcPts val="600"/>
              </a:spcAft>
              <a:buFont typeface="Arial" pitchFamily="34" charset="0"/>
              <a:buChar char="•"/>
            </a:pPr>
            <a:r>
              <a:rPr lang="he-IL" sz="2000" b="1" dirty="0" smtClean="0">
                <a:latin typeface="Tahoma" pitchFamily="34" charset="0"/>
                <a:cs typeface="Tahoma" pitchFamily="34" charset="0"/>
              </a:rPr>
              <a:t> ביקור במכוני מחקר</a:t>
            </a:r>
            <a:endParaRPr lang="he-IL" b="1" dirty="0" smtClean="0">
              <a:latin typeface="Tahoma" pitchFamily="34" charset="0"/>
              <a:cs typeface="Tahoma" pitchFamily="34" charset="0"/>
            </a:endParaRPr>
          </a:p>
          <a:p>
            <a:pPr>
              <a:spcBef>
                <a:spcPts val="600"/>
              </a:spcBef>
              <a:spcAft>
                <a:spcPts val="600"/>
              </a:spcAft>
              <a:buFont typeface="Arial" pitchFamily="34" charset="0"/>
              <a:buChar char="•"/>
            </a:pPr>
            <a:r>
              <a:rPr lang="he-IL" sz="2000" b="1" dirty="0" smtClean="0">
                <a:latin typeface="Tahoma" pitchFamily="34" charset="0"/>
                <a:cs typeface="Tahoma" pitchFamily="34" charset="0"/>
              </a:rPr>
              <a:t> סקירה על סולן</a:t>
            </a:r>
          </a:p>
          <a:p>
            <a:pPr>
              <a:spcBef>
                <a:spcPts val="600"/>
              </a:spcBef>
              <a:spcAft>
                <a:spcPts val="600"/>
              </a:spcAft>
              <a:buFont typeface="Arial" pitchFamily="34" charset="0"/>
              <a:buChar char="•"/>
            </a:pPr>
            <a:r>
              <a:rPr lang="he-IL" sz="2000" b="1" dirty="0" smtClean="0">
                <a:latin typeface="Tahoma" pitchFamily="34" charset="0"/>
                <a:cs typeface="Tahoma" pitchFamily="34" charset="0"/>
              </a:rPr>
              <a:t> </a:t>
            </a:r>
            <a:r>
              <a:rPr lang="en-US" sz="2000" b="1" dirty="0" err="1" smtClean="0">
                <a:latin typeface="Tahoma" pitchFamily="34" charset="0"/>
                <a:cs typeface="Tahoma" pitchFamily="34" charset="0"/>
              </a:rPr>
              <a:t>Lawfare</a:t>
            </a:r>
            <a:endParaRPr lang="he-IL" sz="2000" b="1" dirty="0" smtClean="0">
              <a:latin typeface="Tahoma" pitchFamily="34" charset="0"/>
              <a:cs typeface="Tahoma" pitchFamily="34" charset="0"/>
            </a:endParaRPr>
          </a:p>
          <a:p>
            <a:pPr>
              <a:spcBef>
                <a:spcPts val="600"/>
              </a:spcBef>
              <a:spcAft>
                <a:spcPts val="600"/>
              </a:spcAft>
              <a:buFont typeface="Arial" pitchFamily="34" charset="0"/>
              <a:buChar char="•"/>
            </a:pPr>
            <a:r>
              <a:rPr lang="he-IL" sz="2000" b="1" dirty="0" smtClean="0">
                <a:latin typeface="Tahoma" pitchFamily="34" charset="0"/>
                <a:cs typeface="Tahoma" pitchFamily="34" charset="0"/>
              </a:rPr>
              <a:t> </a:t>
            </a:r>
            <a:r>
              <a:rPr lang="he-IL" sz="2000" b="1" dirty="0" err="1" smtClean="0">
                <a:latin typeface="Tahoma" pitchFamily="34" charset="0"/>
                <a:cs typeface="Tahoma" pitchFamily="34" charset="0"/>
              </a:rPr>
              <a:t>מפא"ת</a:t>
            </a:r>
            <a:r>
              <a:rPr lang="he-IL" sz="2000" b="1" dirty="0" smtClean="0">
                <a:latin typeface="Tahoma" pitchFamily="34" charset="0"/>
                <a:cs typeface="Tahoma" pitchFamily="34" charset="0"/>
              </a:rPr>
              <a:t> והתעשיות הביטחוניות</a:t>
            </a:r>
            <a:endParaRPr lang="en-US" sz="2000" b="1" dirty="0" smtClean="0">
              <a:latin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5"/>
          <p:cNvSpPr>
            <a:spLocks noGrp="1"/>
          </p:cNvSpPr>
          <p:nvPr>
            <p:ph type="sldNum" sz="quarter" idx="12"/>
          </p:nvPr>
        </p:nvSpPr>
        <p:spPr/>
        <p:txBody>
          <a:bodyPr/>
          <a:lstStyle/>
          <a:p>
            <a:pPr>
              <a:defRPr/>
            </a:pPr>
            <a:fld id="{1FA74D6E-C15A-4202-86A2-924F2FA58504}" type="slidenum">
              <a:rPr lang="he-IL"/>
              <a:pPr>
                <a:defRPr/>
              </a:pPr>
              <a:t>12</a:t>
            </a:fld>
            <a:endParaRPr lang="en-US"/>
          </a:p>
        </p:txBody>
      </p:sp>
      <p:sp>
        <p:nvSpPr>
          <p:cNvPr id="13315" name="Rectangle 6">
            <a:hlinkClick r:id="rId2" action="ppaction://hlinksldjump"/>
          </p:cNvPr>
          <p:cNvSpPr>
            <a:spLocks noChangeArrowheads="1"/>
          </p:cNvSpPr>
          <p:nvPr/>
        </p:nvSpPr>
        <p:spPr bwMode="auto">
          <a:xfrm>
            <a:off x="2224098" y="71414"/>
            <a:ext cx="4695804" cy="714372"/>
          </a:xfrm>
          <a:prstGeom prst="rect">
            <a:avLst/>
          </a:prstGeom>
          <a:noFill/>
          <a:ln w="9525">
            <a:noFill/>
            <a:miter lim="800000"/>
            <a:headEnd/>
            <a:tailEnd/>
          </a:ln>
        </p:spPr>
        <p:txBody>
          <a:bodyPr anchor="b"/>
          <a:lstStyle/>
          <a:p>
            <a:pPr algn="ctr" rtl="0"/>
            <a:r>
              <a:rPr lang="he-IL" sz="3600" b="1" u="sng" dirty="0" smtClean="0">
                <a:solidFill>
                  <a:schemeClr val="tx2"/>
                </a:solidFill>
                <a:latin typeface="Arial Black" pitchFamily="34" charset="0"/>
              </a:rPr>
              <a:t>מיפוי תכנים - </a:t>
            </a:r>
            <a:r>
              <a:rPr lang="he-IL" sz="3600" b="1" u="sng" dirty="0">
                <a:solidFill>
                  <a:schemeClr val="tx2"/>
                </a:solidFill>
                <a:latin typeface="Arial Black" pitchFamily="34" charset="0"/>
              </a:rPr>
              <a:t>סיורים</a:t>
            </a:r>
            <a:endParaRPr lang="en-US" sz="3600" b="1" u="sng" dirty="0">
              <a:solidFill>
                <a:schemeClr val="tx2"/>
              </a:solidFill>
              <a:latin typeface="Arial Black" pitchFamily="34" charset="0"/>
            </a:endParaRPr>
          </a:p>
        </p:txBody>
      </p:sp>
      <p:graphicFrame>
        <p:nvGraphicFramePr>
          <p:cNvPr id="6" name="טבלה 5"/>
          <p:cNvGraphicFramePr>
            <a:graphicFrameLocks noGrp="1"/>
          </p:cNvGraphicFramePr>
          <p:nvPr/>
        </p:nvGraphicFramePr>
        <p:xfrm>
          <a:off x="4714876" y="2071678"/>
          <a:ext cx="4130805" cy="3693160"/>
        </p:xfrm>
        <a:graphic>
          <a:graphicData uri="http://schemas.openxmlformats.org/drawingml/2006/table">
            <a:tbl>
              <a:tblPr rtl="1" firstRow="1" bandRow="1">
                <a:tableStyleId>{E269D01E-BC32-4049-B463-5C60D7B0CCD2}</a:tableStyleId>
              </a:tblPr>
              <a:tblGrid>
                <a:gridCol w="1564964"/>
                <a:gridCol w="1787146"/>
                <a:gridCol w="778695"/>
              </a:tblGrid>
              <a:tr h="370840">
                <a:tc>
                  <a:txBody>
                    <a:bodyPr/>
                    <a:lstStyle/>
                    <a:p>
                      <a:pPr algn="ctr" rtl="1"/>
                      <a:r>
                        <a:rPr lang="he-IL" sz="1800" dirty="0" smtClean="0">
                          <a:solidFill>
                            <a:schemeClr val="tx1"/>
                          </a:solidFill>
                        </a:rPr>
                        <a:t>סיור</a:t>
                      </a:r>
                      <a:endParaRPr lang="he-IL" sz="1800" b="1" dirty="0">
                        <a:solidFill>
                          <a:schemeClr val="tx1"/>
                        </a:solidFill>
                        <a:cs typeface="David" pitchFamily="2" charset="-79"/>
                      </a:endParaRPr>
                    </a:p>
                  </a:txBody>
                  <a:tcPr anchor="ctr"/>
                </a:tc>
                <a:tc>
                  <a:txBody>
                    <a:bodyPr/>
                    <a:lstStyle/>
                    <a:p>
                      <a:pPr algn="ctr" rtl="1"/>
                      <a:r>
                        <a:rPr lang="he-IL" sz="1800" b="1" dirty="0" smtClean="0">
                          <a:solidFill>
                            <a:schemeClr val="tx1"/>
                          </a:solidFill>
                          <a:cs typeface="David" pitchFamily="2" charset="-79"/>
                        </a:rPr>
                        <a:t>תכנים</a:t>
                      </a:r>
                      <a:endParaRPr lang="he-IL" sz="1800" b="1" dirty="0">
                        <a:solidFill>
                          <a:schemeClr val="tx1"/>
                        </a:solidFill>
                        <a:cs typeface="David" pitchFamily="2" charset="-79"/>
                      </a:endParaRPr>
                    </a:p>
                  </a:txBody>
                  <a:tcPr anchor="ctr"/>
                </a:tc>
                <a:tc>
                  <a:txBody>
                    <a:bodyPr/>
                    <a:lstStyle/>
                    <a:p>
                      <a:pPr algn="ctr" rtl="1"/>
                      <a:r>
                        <a:rPr lang="he-IL" sz="1800" b="1" dirty="0" smtClean="0">
                          <a:solidFill>
                            <a:schemeClr val="tx1"/>
                          </a:solidFill>
                          <a:cs typeface="David" pitchFamily="2" charset="-79"/>
                        </a:rPr>
                        <a:t>ביצוע</a:t>
                      </a:r>
                      <a:endParaRPr lang="he-IL" sz="1800" b="1" dirty="0">
                        <a:solidFill>
                          <a:schemeClr val="tx1"/>
                        </a:solidFill>
                        <a:cs typeface="David" pitchFamily="2" charset="-79"/>
                      </a:endParaRPr>
                    </a:p>
                  </a:txBody>
                  <a:tcPr anchor="ctr"/>
                </a:tc>
              </a:tr>
              <a:tr h="370840">
                <a:tc>
                  <a:txBody>
                    <a:bodyPr/>
                    <a:lstStyle/>
                    <a:p>
                      <a:pPr algn="ctr"/>
                      <a:r>
                        <a:rPr lang="he-IL" b="1" dirty="0" smtClean="0">
                          <a:solidFill>
                            <a:schemeClr val="tx1">
                              <a:lumMod val="95000"/>
                              <a:lumOff val="5000"/>
                            </a:schemeClr>
                          </a:solidFill>
                        </a:rPr>
                        <a:t>קו</a:t>
                      </a:r>
                      <a:r>
                        <a:rPr lang="he-IL" b="1" baseline="0" dirty="0" smtClean="0">
                          <a:solidFill>
                            <a:schemeClr val="tx1">
                              <a:lumMod val="95000"/>
                              <a:lumOff val="5000"/>
                            </a:schemeClr>
                          </a:solidFill>
                        </a:rPr>
                        <a:t> התפר</a:t>
                      </a:r>
                      <a:endParaRPr lang="he-IL" b="1" dirty="0">
                        <a:solidFill>
                          <a:schemeClr val="tx1">
                            <a:lumMod val="95000"/>
                            <a:lumOff val="5000"/>
                          </a:schemeClr>
                        </a:solidFill>
                      </a:endParaRPr>
                    </a:p>
                  </a:txBody>
                  <a:tcPr anchor="ctr"/>
                </a:tc>
                <a:tc>
                  <a:txBody>
                    <a:bodyPr/>
                    <a:lstStyle/>
                    <a:p>
                      <a:endParaRPr lang="he-IL"/>
                    </a:p>
                  </a:txBody>
                  <a:tcPr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he-IL" sz="2000" b="1" dirty="0" smtClean="0">
                          <a:solidFill>
                            <a:srgbClr val="00B050"/>
                          </a:solidFill>
                          <a:cs typeface="David" pitchFamily="2" charset="-79"/>
                          <a:sym typeface="Wingdings"/>
                        </a:rPr>
                        <a:t></a:t>
                      </a:r>
                      <a:endParaRPr lang="he-IL" sz="2000" b="1" dirty="0" smtClean="0">
                        <a:solidFill>
                          <a:srgbClr val="00B050"/>
                        </a:solidFill>
                        <a:cs typeface="David" pitchFamily="2" charset="-79"/>
                      </a:endParaRPr>
                    </a:p>
                  </a:txBody>
                  <a:tcPr anchor="ctr"/>
                </a:tc>
              </a:tr>
              <a:tr h="370840">
                <a:tc>
                  <a:txBody>
                    <a:bodyPr/>
                    <a:lstStyle/>
                    <a:p>
                      <a:pPr algn="ctr"/>
                      <a:r>
                        <a:rPr lang="he-IL" sz="1800" b="1" kern="1200" dirty="0" smtClean="0">
                          <a:solidFill>
                            <a:schemeClr val="tx1">
                              <a:lumMod val="95000"/>
                              <a:lumOff val="5000"/>
                            </a:schemeClr>
                          </a:solidFill>
                        </a:rPr>
                        <a:t>דרום</a:t>
                      </a:r>
                      <a:endParaRPr lang="he-IL" sz="1800" b="1" kern="1200" dirty="0" smtClean="0">
                        <a:solidFill>
                          <a:schemeClr val="tx1">
                            <a:lumMod val="95000"/>
                            <a:lumOff val="5000"/>
                          </a:schemeClr>
                        </a:solidFill>
                        <a:latin typeface="+mn-lt"/>
                        <a:ea typeface="+mn-ea"/>
                        <a:cs typeface="+mn-cs"/>
                      </a:endParaRPr>
                    </a:p>
                  </a:txBody>
                  <a:tcPr anchor="ctr"/>
                </a:tc>
                <a:tc>
                  <a:txBody>
                    <a:bodyPr/>
                    <a:lstStyle/>
                    <a:p>
                      <a:r>
                        <a:rPr lang="he-IL" dirty="0" smtClean="0">
                          <a:solidFill>
                            <a:schemeClr val="tx1"/>
                          </a:solidFill>
                        </a:rPr>
                        <a:t>אוגדת עזה</a:t>
                      </a:r>
                    </a:p>
                    <a:p>
                      <a:r>
                        <a:rPr lang="he-IL" dirty="0" smtClean="0">
                          <a:solidFill>
                            <a:schemeClr val="tx1"/>
                          </a:solidFill>
                        </a:rPr>
                        <a:t>שדרות</a:t>
                      </a:r>
                    </a:p>
                    <a:p>
                      <a:r>
                        <a:rPr lang="he-IL" dirty="0" smtClean="0">
                          <a:solidFill>
                            <a:schemeClr val="tx1"/>
                          </a:solidFill>
                        </a:rPr>
                        <a:t>חצרים (מוז' ח"א)</a:t>
                      </a:r>
                      <a:endParaRPr lang="he-IL" dirty="0">
                        <a:solidFill>
                          <a:schemeClr val="tx1"/>
                        </a:solidFill>
                      </a:endParaRPr>
                    </a:p>
                  </a:txBody>
                  <a:tcPr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he-IL" sz="2000" b="1" dirty="0" smtClean="0">
                          <a:solidFill>
                            <a:srgbClr val="00B050"/>
                          </a:solidFill>
                          <a:cs typeface="David" pitchFamily="2" charset="-79"/>
                          <a:sym typeface="Wingdings"/>
                        </a:rPr>
                        <a:t></a:t>
                      </a:r>
                      <a:endParaRPr lang="he-IL" sz="2000" b="1" dirty="0" smtClean="0">
                        <a:solidFill>
                          <a:srgbClr val="00B050"/>
                        </a:solidFill>
                        <a:cs typeface="David" pitchFamily="2" charset="-79"/>
                      </a:endParaRPr>
                    </a:p>
                  </a:txBody>
                  <a:tcPr anchor="ctr"/>
                </a:tc>
              </a:tr>
              <a:tr h="370840">
                <a:tc>
                  <a:txBody>
                    <a:bodyPr/>
                    <a:lstStyle/>
                    <a:p>
                      <a:pPr algn="ctr" rtl="1"/>
                      <a:r>
                        <a:rPr lang="he-IL" sz="1800" b="1" kern="1200" dirty="0" smtClean="0">
                          <a:solidFill>
                            <a:schemeClr val="tx1">
                              <a:lumMod val="95000"/>
                              <a:lumOff val="5000"/>
                            </a:schemeClr>
                          </a:solidFill>
                        </a:rPr>
                        <a:t>צפון</a:t>
                      </a:r>
                      <a:endParaRPr lang="he-IL" sz="1800" b="1" kern="1200" dirty="0">
                        <a:solidFill>
                          <a:schemeClr val="tx1">
                            <a:lumMod val="95000"/>
                            <a:lumOff val="5000"/>
                          </a:schemeClr>
                        </a:solidFill>
                        <a:latin typeface="+mn-lt"/>
                        <a:ea typeface="+mn-ea"/>
                        <a:cs typeface="+mn-cs"/>
                      </a:endParaRPr>
                    </a:p>
                  </a:txBody>
                  <a:tcPr anchor="ctr"/>
                </a:tc>
                <a:tc>
                  <a:txBody>
                    <a:bodyPr/>
                    <a:lstStyle/>
                    <a:p>
                      <a:endParaRPr lang="he-IL"/>
                    </a:p>
                  </a:txBody>
                  <a:tcPr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he-IL" sz="2000" b="1" dirty="0" smtClean="0">
                          <a:solidFill>
                            <a:srgbClr val="FF0000"/>
                          </a:solidFill>
                          <a:cs typeface="David" pitchFamily="2" charset="-79"/>
                          <a:sym typeface="Wingdings"/>
                        </a:rPr>
                        <a:t></a:t>
                      </a:r>
                      <a:endParaRPr lang="he-IL" sz="2000" b="1" dirty="0" smtClean="0">
                        <a:solidFill>
                          <a:srgbClr val="FF0000"/>
                        </a:solidFill>
                        <a:cs typeface="David" pitchFamily="2" charset="-79"/>
                      </a:endParaRPr>
                    </a:p>
                  </a:txBody>
                  <a:tcPr anchor="ctr"/>
                </a:tc>
              </a:tr>
              <a:tr h="370840">
                <a:tc>
                  <a:txBody>
                    <a:bodyPr/>
                    <a:lstStyle/>
                    <a:p>
                      <a:pPr algn="ctr" rtl="1"/>
                      <a:r>
                        <a:rPr lang="he-IL" sz="1800" b="1" kern="1200" dirty="0" smtClean="0">
                          <a:solidFill>
                            <a:schemeClr val="tx1"/>
                          </a:solidFill>
                          <a:latin typeface="+mn-lt"/>
                          <a:ea typeface="+mn-ea"/>
                          <a:cs typeface="David" pitchFamily="2" charset="-79"/>
                        </a:rPr>
                        <a:t>ירושלים</a:t>
                      </a:r>
                    </a:p>
                  </a:txBody>
                  <a:tcPr anchor="ctr"/>
                </a:tc>
                <a:tc>
                  <a:txBody>
                    <a:bodyPr/>
                    <a:lstStyle/>
                    <a:p>
                      <a:r>
                        <a:rPr lang="he-IL" dirty="0" err="1" smtClean="0">
                          <a:solidFill>
                            <a:schemeClr val="tx1"/>
                          </a:solidFill>
                        </a:rPr>
                        <a:t>מל"ל</a:t>
                      </a:r>
                      <a:endParaRPr lang="he-IL" dirty="0" smtClean="0">
                        <a:solidFill>
                          <a:schemeClr val="tx1"/>
                        </a:solidFill>
                      </a:endParaRPr>
                    </a:p>
                    <a:p>
                      <a:r>
                        <a:rPr lang="he-IL" dirty="0" smtClean="0">
                          <a:solidFill>
                            <a:schemeClr val="tx1"/>
                          </a:solidFill>
                        </a:rPr>
                        <a:t>העירייה</a:t>
                      </a:r>
                    </a:p>
                    <a:p>
                      <a:r>
                        <a:rPr lang="he-IL" dirty="0" smtClean="0">
                          <a:solidFill>
                            <a:schemeClr val="tx1"/>
                          </a:solidFill>
                        </a:rPr>
                        <a:t>המכון</a:t>
                      </a:r>
                      <a:r>
                        <a:rPr lang="he-IL" baseline="0" dirty="0" smtClean="0">
                          <a:solidFill>
                            <a:schemeClr val="tx1"/>
                          </a:solidFill>
                        </a:rPr>
                        <a:t> למדיניות ציבורית</a:t>
                      </a:r>
                    </a:p>
                    <a:p>
                      <a:r>
                        <a:rPr lang="he-IL" baseline="0" dirty="0" err="1" smtClean="0">
                          <a:solidFill>
                            <a:schemeClr val="tx1"/>
                          </a:solidFill>
                        </a:rPr>
                        <a:t>בצל"ם</a:t>
                      </a:r>
                      <a:endParaRPr lang="he-IL" dirty="0">
                        <a:solidFill>
                          <a:schemeClr val="tx1"/>
                        </a:solidFill>
                      </a:endParaRPr>
                    </a:p>
                  </a:txBody>
                  <a:tcPr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he-IL" sz="2000" b="1" dirty="0" smtClean="0">
                          <a:solidFill>
                            <a:srgbClr val="00B050"/>
                          </a:solidFill>
                          <a:cs typeface="David" pitchFamily="2" charset="-79"/>
                          <a:sym typeface="Wingdings"/>
                        </a:rPr>
                        <a:t></a:t>
                      </a:r>
                      <a:endParaRPr lang="he-IL" sz="2000" b="1" dirty="0" smtClean="0">
                        <a:solidFill>
                          <a:srgbClr val="00B050"/>
                        </a:solidFill>
                        <a:cs typeface="David" pitchFamily="2" charset="-79"/>
                      </a:endParaRPr>
                    </a:p>
                    <a:p>
                      <a:pPr marL="0" marR="0" indent="0" algn="ctr" defTabSz="914400" rtl="1" eaLnBrk="1" fontAlgn="auto" latinLnBrk="0" hangingPunct="1">
                        <a:lnSpc>
                          <a:spcPct val="100000"/>
                        </a:lnSpc>
                        <a:spcBef>
                          <a:spcPts val="0"/>
                        </a:spcBef>
                        <a:spcAft>
                          <a:spcPts val="0"/>
                        </a:spcAft>
                        <a:buClrTx/>
                        <a:buSzTx/>
                        <a:buFontTx/>
                        <a:buNone/>
                        <a:tabLst/>
                        <a:defRPr/>
                      </a:pPr>
                      <a:r>
                        <a:rPr lang="he-IL" sz="2000" b="1" dirty="0" smtClean="0">
                          <a:solidFill>
                            <a:srgbClr val="00B050"/>
                          </a:solidFill>
                          <a:cs typeface="David" pitchFamily="2" charset="-79"/>
                          <a:sym typeface="Wingdings"/>
                        </a:rPr>
                        <a:t></a:t>
                      </a:r>
                      <a:endParaRPr lang="he-IL" sz="2000" b="1" dirty="0" smtClean="0">
                        <a:solidFill>
                          <a:srgbClr val="00B050"/>
                        </a:solidFill>
                        <a:cs typeface="David" pitchFamily="2" charset="-79"/>
                      </a:endParaRPr>
                    </a:p>
                    <a:p>
                      <a:pPr marL="0" marR="0" indent="0" algn="ctr" defTabSz="914400" rtl="1" eaLnBrk="1" fontAlgn="auto" latinLnBrk="0" hangingPunct="1">
                        <a:lnSpc>
                          <a:spcPct val="100000"/>
                        </a:lnSpc>
                        <a:spcBef>
                          <a:spcPts val="0"/>
                        </a:spcBef>
                        <a:spcAft>
                          <a:spcPts val="0"/>
                        </a:spcAft>
                        <a:buClrTx/>
                        <a:buSzTx/>
                        <a:buFontTx/>
                        <a:buNone/>
                        <a:tabLst/>
                        <a:defRPr/>
                      </a:pPr>
                      <a:r>
                        <a:rPr lang="he-IL" sz="2000" b="1" dirty="0" smtClean="0">
                          <a:solidFill>
                            <a:srgbClr val="00B050"/>
                          </a:solidFill>
                          <a:cs typeface="David" pitchFamily="2" charset="-79"/>
                          <a:sym typeface="Wingdings"/>
                        </a:rPr>
                        <a:t></a:t>
                      </a:r>
                      <a:endParaRPr lang="he-IL" sz="2000" b="1" dirty="0" smtClean="0">
                        <a:solidFill>
                          <a:srgbClr val="00B050"/>
                        </a:solidFill>
                        <a:cs typeface="David" pitchFamily="2" charset="-79"/>
                      </a:endParaRPr>
                    </a:p>
                    <a:p>
                      <a:pPr algn="ctr" rtl="1"/>
                      <a:endParaRPr lang="he-IL" sz="2000" dirty="0" smtClean="0">
                        <a:cs typeface="David" pitchFamily="2" charset="-79"/>
                      </a:endParaRPr>
                    </a:p>
                    <a:p>
                      <a:pPr algn="ctr" rtl="1"/>
                      <a:r>
                        <a:rPr lang="he-IL" sz="2000" b="1" dirty="0" smtClean="0">
                          <a:solidFill>
                            <a:srgbClr val="FF0000"/>
                          </a:solidFill>
                          <a:cs typeface="David" pitchFamily="2" charset="-79"/>
                          <a:sym typeface="Wingdings"/>
                        </a:rPr>
                        <a:t></a:t>
                      </a:r>
                      <a:endParaRPr lang="he-IL" sz="2000" b="1" dirty="0">
                        <a:solidFill>
                          <a:srgbClr val="FF0000"/>
                        </a:solidFill>
                        <a:cs typeface="David" pitchFamily="2" charset="-79"/>
                      </a:endParaRPr>
                    </a:p>
                  </a:txBody>
                  <a:tcPr/>
                </a:tc>
              </a:tr>
            </a:tbl>
          </a:graphicData>
        </a:graphic>
      </p:graphicFrame>
      <p:graphicFrame>
        <p:nvGraphicFramePr>
          <p:cNvPr id="8" name="טבלה 7"/>
          <p:cNvGraphicFramePr>
            <a:graphicFrameLocks noGrp="1"/>
          </p:cNvGraphicFramePr>
          <p:nvPr/>
        </p:nvGraphicFramePr>
        <p:xfrm>
          <a:off x="357158" y="857232"/>
          <a:ext cx="4130805" cy="5918200"/>
        </p:xfrm>
        <a:graphic>
          <a:graphicData uri="http://schemas.openxmlformats.org/drawingml/2006/table">
            <a:tbl>
              <a:tblPr rtl="1" firstRow="1" bandRow="1">
                <a:tableStyleId>{E269D01E-BC32-4049-B463-5C60D7B0CCD2}</a:tableStyleId>
              </a:tblPr>
              <a:tblGrid>
                <a:gridCol w="1564964"/>
                <a:gridCol w="1787146"/>
                <a:gridCol w="778695"/>
              </a:tblGrid>
              <a:tr h="370840">
                <a:tc>
                  <a:txBody>
                    <a:bodyPr/>
                    <a:lstStyle/>
                    <a:p>
                      <a:pPr algn="ctr" rtl="1"/>
                      <a:r>
                        <a:rPr lang="he-IL" sz="1800" dirty="0" smtClean="0"/>
                        <a:t>סיור</a:t>
                      </a:r>
                      <a:endParaRPr lang="he-IL" sz="1800" b="1" dirty="0">
                        <a:cs typeface="David" pitchFamily="2" charset="-79"/>
                      </a:endParaRPr>
                    </a:p>
                  </a:txBody>
                  <a:tcPr anchor="ctr"/>
                </a:tc>
                <a:tc>
                  <a:txBody>
                    <a:bodyPr/>
                    <a:lstStyle/>
                    <a:p>
                      <a:pPr algn="ctr" rtl="1"/>
                      <a:r>
                        <a:rPr lang="he-IL" sz="1800" b="1" dirty="0" smtClean="0">
                          <a:cs typeface="David" pitchFamily="2" charset="-79"/>
                        </a:rPr>
                        <a:t>תכנים</a:t>
                      </a:r>
                      <a:endParaRPr lang="he-IL" sz="1800" b="1" dirty="0">
                        <a:cs typeface="David" pitchFamily="2" charset="-79"/>
                      </a:endParaRPr>
                    </a:p>
                  </a:txBody>
                  <a:tcPr anchor="ctr"/>
                </a:tc>
                <a:tc>
                  <a:txBody>
                    <a:bodyPr/>
                    <a:lstStyle/>
                    <a:p>
                      <a:pPr algn="ctr" rtl="1"/>
                      <a:r>
                        <a:rPr lang="he-IL" sz="1800" b="1" dirty="0" smtClean="0">
                          <a:cs typeface="David" pitchFamily="2" charset="-79"/>
                        </a:rPr>
                        <a:t>ביצוע</a:t>
                      </a:r>
                      <a:endParaRPr lang="he-IL" sz="1800" b="1" dirty="0">
                        <a:cs typeface="David" pitchFamily="2" charset="-79"/>
                      </a:endParaRPr>
                    </a:p>
                  </a:txBody>
                  <a:tcPr anchor="ctr"/>
                </a:tc>
              </a:tr>
              <a:tr h="37084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he-IL" sz="1800" b="1" kern="1200" dirty="0" smtClean="0"/>
                        <a:t>יפו ונווה צדק</a:t>
                      </a:r>
                      <a:endParaRPr lang="he-IL" sz="1800" b="1" dirty="0">
                        <a:cs typeface="David" pitchFamily="2" charset="-79"/>
                      </a:endParaRPr>
                    </a:p>
                  </a:txBody>
                  <a:tcPr anchor="ctr"/>
                </a:tc>
                <a:tc>
                  <a:txBody>
                    <a:bodyPr/>
                    <a:lstStyle/>
                    <a:p>
                      <a:endParaRPr lang="he-IL" dirty="0">
                        <a:solidFill>
                          <a:schemeClr val="tx1"/>
                        </a:solidFill>
                      </a:endParaRPr>
                    </a:p>
                  </a:txBody>
                  <a:tcPr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he-IL" sz="2000" b="1" dirty="0" smtClean="0">
                          <a:solidFill>
                            <a:srgbClr val="FF0000"/>
                          </a:solidFill>
                          <a:cs typeface="David" pitchFamily="2" charset="-79"/>
                          <a:sym typeface="Wingdings"/>
                        </a:rPr>
                        <a:t></a:t>
                      </a:r>
                      <a:endParaRPr lang="he-IL" sz="2000" b="1" dirty="0" smtClean="0">
                        <a:solidFill>
                          <a:srgbClr val="FF0000"/>
                        </a:solidFill>
                        <a:cs typeface="David" pitchFamily="2" charset="-79"/>
                      </a:endParaRPr>
                    </a:p>
                  </a:txBody>
                  <a:tcPr anchor="ctr"/>
                </a:tc>
              </a:tr>
              <a:tr h="370840">
                <a:tc>
                  <a:txBody>
                    <a:bodyPr/>
                    <a:lstStyle/>
                    <a:p>
                      <a:pPr algn="ctr" rtl="1"/>
                      <a:r>
                        <a:rPr lang="he-IL" sz="1800" b="1" dirty="0" smtClean="0"/>
                        <a:t>מוזיאונים</a:t>
                      </a:r>
                      <a:endParaRPr lang="he-IL" sz="1800" b="1" dirty="0">
                        <a:cs typeface="David" pitchFamily="2" charset="-79"/>
                      </a:endParaRPr>
                    </a:p>
                  </a:txBody>
                  <a:tcPr anchor="ctr"/>
                </a:tc>
                <a:tc>
                  <a:txBody>
                    <a:bodyPr/>
                    <a:lstStyle/>
                    <a:p>
                      <a:r>
                        <a:rPr lang="he-IL" dirty="0" smtClean="0"/>
                        <a:t>ירושלים</a:t>
                      </a:r>
                    </a:p>
                    <a:p>
                      <a:r>
                        <a:rPr lang="he-IL" dirty="0" smtClean="0"/>
                        <a:t>ארץ ישראל</a:t>
                      </a:r>
                    </a:p>
                    <a:p>
                      <a:r>
                        <a:rPr lang="he-IL" dirty="0" smtClean="0"/>
                        <a:t>צה"ל</a:t>
                      </a:r>
                    </a:p>
                    <a:p>
                      <a:r>
                        <a:rPr lang="he-IL" dirty="0" smtClean="0"/>
                        <a:t>פלמ"ח</a:t>
                      </a:r>
                    </a:p>
                    <a:p>
                      <a:r>
                        <a:rPr lang="he-IL" dirty="0" smtClean="0"/>
                        <a:t>רבין</a:t>
                      </a:r>
                    </a:p>
                  </a:txBody>
                  <a:tcPr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he-IL" sz="2000" b="1" dirty="0" smtClean="0">
                          <a:solidFill>
                            <a:srgbClr val="00B050"/>
                          </a:solidFill>
                          <a:cs typeface="David" pitchFamily="2" charset="-79"/>
                          <a:sym typeface="Wingdings"/>
                        </a:rPr>
                        <a:t></a:t>
                      </a:r>
                      <a:endParaRPr lang="he-IL" sz="2000" b="1" dirty="0" smtClean="0">
                        <a:solidFill>
                          <a:srgbClr val="00B050"/>
                        </a:solidFill>
                        <a:cs typeface="David" pitchFamily="2" charset="-79"/>
                      </a:endParaRPr>
                    </a:p>
                    <a:p>
                      <a:pPr marL="0" marR="0" indent="0" algn="ctr" defTabSz="914400" rtl="1" eaLnBrk="1" fontAlgn="auto" latinLnBrk="0" hangingPunct="1">
                        <a:lnSpc>
                          <a:spcPct val="100000"/>
                        </a:lnSpc>
                        <a:spcBef>
                          <a:spcPts val="0"/>
                        </a:spcBef>
                        <a:spcAft>
                          <a:spcPts val="0"/>
                        </a:spcAft>
                        <a:buClrTx/>
                        <a:buSzTx/>
                        <a:buFontTx/>
                        <a:buNone/>
                        <a:tabLst/>
                        <a:defRPr/>
                      </a:pPr>
                      <a:r>
                        <a:rPr lang="he-IL" sz="2000" b="1" dirty="0" smtClean="0">
                          <a:solidFill>
                            <a:srgbClr val="00B050"/>
                          </a:solidFill>
                          <a:cs typeface="David" pitchFamily="2" charset="-79"/>
                          <a:sym typeface="Wingdings"/>
                        </a:rPr>
                        <a:t></a:t>
                      </a:r>
                      <a:endParaRPr lang="he-IL" sz="2000" b="1" dirty="0" smtClean="0">
                        <a:solidFill>
                          <a:srgbClr val="00B050"/>
                        </a:solidFill>
                        <a:cs typeface="David" pitchFamily="2" charset="-79"/>
                      </a:endParaRPr>
                    </a:p>
                    <a:p>
                      <a:pPr marL="0" marR="0" indent="0" algn="ctr" defTabSz="914400" rtl="1" eaLnBrk="1" fontAlgn="auto" latinLnBrk="0" hangingPunct="1">
                        <a:lnSpc>
                          <a:spcPct val="100000"/>
                        </a:lnSpc>
                        <a:spcBef>
                          <a:spcPts val="0"/>
                        </a:spcBef>
                        <a:spcAft>
                          <a:spcPts val="0"/>
                        </a:spcAft>
                        <a:buClrTx/>
                        <a:buSzTx/>
                        <a:buFontTx/>
                        <a:buNone/>
                        <a:tabLst/>
                        <a:defRPr/>
                      </a:pPr>
                      <a:r>
                        <a:rPr lang="he-IL" sz="2000" b="1" dirty="0" smtClean="0">
                          <a:solidFill>
                            <a:srgbClr val="00B050"/>
                          </a:solidFill>
                          <a:cs typeface="David" pitchFamily="2" charset="-79"/>
                          <a:sym typeface="Wingdings"/>
                        </a:rPr>
                        <a:t></a:t>
                      </a:r>
                      <a:endParaRPr lang="he-IL" sz="2000" dirty="0" smtClean="0">
                        <a:cs typeface="David" pitchFamily="2" charset="-79"/>
                      </a:endParaRPr>
                    </a:p>
                    <a:p>
                      <a:pPr marL="0" marR="0" indent="0" algn="ctr" defTabSz="914400" rtl="1" eaLnBrk="1" fontAlgn="auto" latinLnBrk="0" hangingPunct="1">
                        <a:lnSpc>
                          <a:spcPct val="100000"/>
                        </a:lnSpc>
                        <a:spcBef>
                          <a:spcPts val="0"/>
                        </a:spcBef>
                        <a:spcAft>
                          <a:spcPts val="0"/>
                        </a:spcAft>
                        <a:buClrTx/>
                        <a:buSzTx/>
                        <a:buFontTx/>
                        <a:buNone/>
                        <a:tabLst/>
                        <a:defRPr/>
                      </a:pPr>
                      <a:r>
                        <a:rPr lang="he-IL" sz="2000" b="1" dirty="0" smtClean="0">
                          <a:solidFill>
                            <a:srgbClr val="FF0000"/>
                          </a:solidFill>
                          <a:cs typeface="David" pitchFamily="2" charset="-79"/>
                          <a:sym typeface="Wingdings"/>
                        </a:rPr>
                        <a:t></a:t>
                      </a:r>
                    </a:p>
                    <a:p>
                      <a:pPr marL="0" marR="0" indent="0" algn="ctr" defTabSz="914400" rtl="1" eaLnBrk="1" fontAlgn="auto" latinLnBrk="0" hangingPunct="1">
                        <a:lnSpc>
                          <a:spcPct val="100000"/>
                        </a:lnSpc>
                        <a:spcBef>
                          <a:spcPts val="0"/>
                        </a:spcBef>
                        <a:spcAft>
                          <a:spcPts val="0"/>
                        </a:spcAft>
                        <a:buClrTx/>
                        <a:buSzTx/>
                        <a:buFontTx/>
                        <a:buNone/>
                        <a:tabLst/>
                        <a:defRPr/>
                      </a:pPr>
                      <a:r>
                        <a:rPr lang="he-IL" sz="2000" b="1" dirty="0" smtClean="0">
                          <a:solidFill>
                            <a:srgbClr val="00B050"/>
                          </a:solidFill>
                          <a:cs typeface="David" pitchFamily="2" charset="-79"/>
                          <a:sym typeface="Wingdings"/>
                        </a:rPr>
                        <a:t></a:t>
                      </a:r>
                      <a:endParaRPr lang="he-IL" sz="2000" b="1" dirty="0" smtClean="0">
                        <a:solidFill>
                          <a:srgbClr val="00B050"/>
                        </a:solidFill>
                        <a:cs typeface="David" pitchFamily="2" charset="-79"/>
                      </a:endParaRPr>
                    </a:p>
                  </a:txBody>
                  <a:tcPr anchor="ctr"/>
                </a:tc>
              </a:tr>
              <a:tr h="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he-IL" sz="1800" b="1" dirty="0" smtClean="0"/>
                        <a:t>קיסריה</a:t>
                      </a:r>
                      <a:r>
                        <a:rPr lang="he-IL" sz="1800" b="1" baseline="0" dirty="0" smtClean="0"/>
                        <a:t> וזיכרון יעקב</a:t>
                      </a:r>
                      <a:endParaRPr lang="he-IL" sz="1800" b="1" dirty="0">
                        <a:cs typeface="David" pitchFamily="2" charset="-79"/>
                      </a:endParaRPr>
                    </a:p>
                  </a:txBody>
                  <a:tcPr anchor="ctr"/>
                </a:tc>
                <a:tc>
                  <a:txBody>
                    <a:bodyPr/>
                    <a:lstStyle/>
                    <a:p>
                      <a:endParaRPr lang="he-IL"/>
                    </a:p>
                  </a:txBody>
                  <a:tcPr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he-IL" sz="2000" b="1" dirty="0" smtClean="0">
                          <a:solidFill>
                            <a:srgbClr val="00B050"/>
                          </a:solidFill>
                          <a:cs typeface="David" pitchFamily="2" charset="-79"/>
                          <a:sym typeface="Wingdings"/>
                        </a:rPr>
                        <a:t></a:t>
                      </a:r>
                      <a:endParaRPr lang="he-IL" sz="2000" b="1" dirty="0" smtClean="0">
                        <a:solidFill>
                          <a:srgbClr val="00B050"/>
                        </a:solidFill>
                        <a:cs typeface="David" pitchFamily="2" charset="-79"/>
                      </a:endParaRPr>
                    </a:p>
                  </a:txBody>
                  <a:tcPr anchor="ctr"/>
                </a:tc>
              </a:tr>
              <a:tr h="370840">
                <a:tc>
                  <a:txBody>
                    <a:bodyPr/>
                    <a:lstStyle/>
                    <a:p>
                      <a:pPr algn="ctr" rtl="1"/>
                      <a:r>
                        <a:rPr lang="he-IL" sz="1800" b="1" dirty="0" smtClean="0"/>
                        <a:t>כנרת + אתרי דת</a:t>
                      </a:r>
                      <a:endParaRPr lang="he-IL" sz="1800" b="1" dirty="0">
                        <a:cs typeface="David" pitchFamily="2" charset="-79"/>
                      </a:endParaRPr>
                    </a:p>
                  </a:txBody>
                  <a:tcPr anchor="ctr"/>
                </a:tc>
                <a:tc>
                  <a:txBody>
                    <a:bodyPr/>
                    <a:lstStyle/>
                    <a:p>
                      <a:endParaRPr lang="he-IL"/>
                    </a:p>
                  </a:txBody>
                  <a:tcPr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he-IL" sz="2000" b="1" dirty="0" smtClean="0">
                          <a:solidFill>
                            <a:srgbClr val="00B050"/>
                          </a:solidFill>
                          <a:cs typeface="David" pitchFamily="2" charset="-79"/>
                          <a:sym typeface="Wingdings"/>
                        </a:rPr>
                        <a:t></a:t>
                      </a:r>
                      <a:endParaRPr lang="he-IL" sz="2000" b="1" dirty="0" smtClean="0">
                        <a:solidFill>
                          <a:srgbClr val="00B050"/>
                        </a:solidFill>
                        <a:cs typeface="David" pitchFamily="2" charset="-79"/>
                      </a:endParaRPr>
                    </a:p>
                  </a:txBody>
                  <a:tcPr anchor="ctr"/>
                </a:tc>
              </a:tr>
              <a:tr h="37084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he-IL" sz="1800" b="1" dirty="0" smtClean="0"/>
                        <a:t>ים המלח ומצדה</a:t>
                      </a:r>
                      <a:endParaRPr lang="he-IL" sz="1800" b="1" dirty="0">
                        <a:cs typeface="David" pitchFamily="2" charset="-79"/>
                      </a:endParaRPr>
                    </a:p>
                  </a:txBody>
                  <a:tcPr anchor="ctr"/>
                </a:tc>
                <a:tc>
                  <a:txBody>
                    <a:bodyPr/>
                    <a:lstStyle/>
                    <a:p>
                      <a:endParaRPr lang="he-IL"/>
                    </a:p>
                  </a:txBody>
                  <a:tcPr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he-IL" sz="2000" b="1" dirty="0" smtClean="0">
                          <a:solidFill>
                            <a:srgbClr val="00B050"/>
                          </a:solidFill>
                          <a:cs typeface="David" pitchFamily="2" charset="-79"/>
                          <a:sym typeface="Wingdings"/>
                        </a:rPr>
                        <a:t></a:t>
                      </a:r>
                      <a:endParaRPr lang="he-IL" sz="2000" b="1" dirty="0" smtClean="0">
                        <a:solidFill>
                          <a:srgbClr val="00B050"/>
                        </a:solidFill>
                        <a:cs typeface="David" pitchFamily="2" charset="-79"/>
                      </a:endParaRPr>
                    </a:p>
                  </a:txBody>
                  <a:tcPr anchor="ctr"/>
                </a:tc>
              </a:tr>
              <a:tr h="370840">
                <a:tc>
                  <a:txBody>
                    <a:bodyPr/>
                    <a:lstStyle/>
                    <a:p>
                      <a:pPr algn="ctr" rtl="1"/>
                      <a:r>
                        <a:rPr lang="he-IL" sz="1800" b="1" dirty="0" smtClean="0"/>
                        <a:t>ירושלים</a:t>
                      </a:r>
                      <a:endParaRPr lang="he-IL" sz="1800" b="1" dirty="0">
                        <a:cs typeface="David" pitchFamily="2" charset="-79"/>
                      </a:endParaRPr>
                    </a:p>
                  </a:txBody>
                  <a:tcPr anchor="ctr"/>
                </a:tc>
                <a:tc>
                  <a:txBody>
                    <a:bodyPr/>
                    <a:lstStyle/>
                    <a:p>
                      <a:r>
                        <a:rPr lang="he-IL" dirty="0" smtClean="0"/>
                        <a:t>עיר העתיקה</a:t>
                      </a:r>
                    </a:p>
                    <a:p>
                      <a:r>
                        <a:rPr lang="he-IL" dirty="0" smtClean="0"/>
                        <a:t>מנהרות הכותל</a:t>
                      </a:r>
                    </a:p>
                    <a:p>
                      <a:r>
                        <a:rPr lang="he-IL" dirty="0" smtClean="0"/>
                        <a:t>עיר דוד</a:t>
                      </a:r>
                    </a:p>
                    <a:p>
                      <a:r>
                        <a:rPr lang="he-IL" dirty="0" smtClean="0"/>
                        <a:t>מוזיאון ישראל</a:t>
                      </a:r>
                    </a:p>
                    <a:p>
                      <a:r>
                        <a:rPr lang="he-IL" dirty="0" smtClean="0"/>
                        <a:t>עין כרם</a:t>
                      </a:r>
                      <a:endParaRPr lang="he-IL" dirty="0"/>
                    </a:p>
                  </a:txBody>
                  <a:tcPr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he-IL" sz="2000" b="1" dirty="0" smtClean="0">
                          <a:solidFill>
                            <a:srgbClr val="00B050"/>
                          </a:solidFill>
                          <a:cs typeface="David" pitchFamily="2" charset="-79"/>
                          <a:sym typeface="Wingdings"/>
                        </a:rPr>
                        <a:t></a:t>
                      </a:r>
                      <a:endParaRPr lang="he-IL" sz="2000" dirty="0" smtClean="0">
                        <a:cs typeface="David" pitchFamily="2" charset="-79"/>
                      </a:endParaRPr>
                    </a:p>
                    <a:p>
                      <a:pPr marL="0" marR="0" indent="0" algn="ctr" defTabSz="914400" rtl="1" eaLnBrk="1" fontAlgn="auto" latinLnBrk="0" hangingPunct="1">
                        <a:lnSpc>
                          <a:spcPct val="100000"/>
                        </a:lnSpc>
                        <a:spcBef>
                          <a:spcPts val="0"/>
                        </a:spcBef>
                        <a:spcAft>
                          <a:spcPts val="0"/>
                        </a:spcAft>
                        <a:buClrTx/>
                        <a:buSzTx/>
                        <a:buFontTx/>
                        <a:buNone/>
                        <a:tabLst/>
                        <a:defRPr/>
                      </a:pPr>
                      <a:r>
                        <a:rPr lang="he-IL" sz="2000" b="1" dirty="0" smtClean="0">
                          <a:solidFill>
                            <a:srgbClr val="00B050"/>
                          </a:solidFill>
                          <a:cs typeface="David" pitchFamily="2" charset="-79"/>
                          <a:sym typeface="Wingdings"/>
                        </a:rPr>
                        <a:t></a:t>
                      </a:r>
                      <a:endParaRPr lang="he-IL" sz="2000" dirty="0" smtClean="0">
                        <a:cs typeface="David" pitchFamily="2" charset="-79"/>
                      </a:endParaRPr>
                    </a:p>
                    <a:p>
                      <a:pPr marL="0" marR="0" indent="0" algn="ctr" defTabSz="914400" rtl="1" eaLnBrk="1" fontAlgn="auto" latinLnBrk="0" hangingPunct="1">
                        <a:lnSpc>
                          <a:spcPct val="100000"/>
                        </a:lnSpc>
                        <a:spcBef>
                          <a:spcPts val="0"/>
                        </a:spcBef>
                        <a:spcAft>
                          <a:spcPts val="0"/>
                        </a:spcAft>
                        <a:buClrTx/>
                        <a:buSzTx/>
                        <a:buFontTx/>
                        <a:buNone/>
                        <a:tabLst/>
                        <a:defRPr/>
                      </a:pPr>
                      <a:r>
                        <a:rPr lang="he-IL" sz="2000" b="1" dirty="0" smtClean="0">
                          <a:solidFill>
                            <a:srgbClr val="FF0000"/>
                          </a:solidFill>
                          <a:cs typeface="David" pitchFamily="2" charset="-79"/>
                          <a:sym typeface="Wingdings"/>
                        </a:rPr>
                        <a:t></a:t>
                      </a:r>
                    </a:p>
                    <a:p>
                      <a:pPr marL="0" marR="0" indent="0" algn="ctr" defTabSz="914400" rtl="1" eaLnBrk="1" fontAlgn="auto" latinLnBrk="0" hangingPunct="1">
                        <a:lnSpc>
                          <a:spcPct val="100000"/>
                        </a:lnSpc>
                        <a:spcBef>
                          <a:spcPts val="0"/>
                        </a:spcBef>
                        <a:spcAft>
                          <a:spcPts val="0"/>
                        </a:spcAft>
                        <a:buClrTx/>
                        <a:buSzTx/>
                        <a:buFontTx/>
                        <a:buNone/>
                        <a:tabLst/>
                        <a:defRPr/>
                      </a:pPr>
                      <a:r>
                        <a:rPr lang="he-IL" sz="2000" b="1" dirty="0" smtClean="0">
                          <a:solidFill>
                            <a:srgbClr val="00B050"/>
                          </a:solidFill>
                          <a:cs typeface="David" pitchFamily="2" charset="-79"/>
                          <a:sym typeface="Wingdings"/>
                        </a:rPr>
                        <a:t></a:t>
                      </a:r>
                      <a:endParaRPr lang="he-IL" sz="2000" b="1" dirty="0" smtClean="0">
                        <a:solidFill>
                          <a:srgbClr val="00B050"/>
                        </a:solidFill>
                        <a:cs typeface="David" pitchFamily="2" charset="-79"/>
                      </a:endParaRPr>
                    </a:p>
                    <a:p>
                      <a:pPr marL="0" marR="0" indent="0" algn="ctr" defTabSz="914400" rtl="1" eaLnBrk="1" fontAlgn="auto" latinLnBrk="0" hangingPunct="1">
                        <a:lnSpc>
                          <a:spcPct val="100000"/>
                        </a:lnSpc>
                        <a:spcBef>
                          <a:spcPts val="0"/>
                        </a:spcBef>
                        <a:spcAft>
                          <a:spcPts val="0"/>
                        </a:spcAft>
                        <a:buClrTx/>
                        <a:buSzTx/>
                        <a:buFontTx/>
                        <a:buNone/>
                        <a:tabLst/>
                        <a:defRPr/>
                      </a:pPr>
                      <a:r>
                        <a:rPr lang="he-IL" sz="2000" b="1" dirty="0" smtClean="0">
                          <a:solidFill>
                            <a:srgbClr val="00B050"/>
                          </a:solidFill>
                          <a:cs typeface="David" pitchFamily="2" charset="-79"/>
                          <a:sym typeface="Wingdings"/>
                        </a:rPr>
                        <a:t></a:t>
                      </a:r>
                      <a:endParaRPr lang="he-IL" sz="2000" b="1" dirty="0" smtClean="0">
                        <a:solidFill>
                          <a:srgbClr val="00B050"/>
                        </a:solidFill>
                        <a:cs typeface="David" pitchFamily="2" charset="-79"/>
                      </a:endParaRPr>
                    </a:p>
                  </a:txBody>
                  <a:tcPr/>
                </a:tc>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3" presetClass="path" presetSubtype="0" accel="50000" decel="50000" fill="hold" nodeType="clickEffect">
                                  <p:stCondLst>
                                    <p:cond delay="0"/>
                                  </p:stCondLst>
                                  <p:childTnLst>
                                    <p:animMotion origin="layout" path="M 0 0  L 0.25 0  E" pathEditMode="relative" ptsTypes="">
                                      <p:cBhvr>
                                        <p:cTn id="11" dur="1000" fill="hold"/>
                                        <p:tgtEl>
                                          <p:spTgt spid="6"/>
                                        </p:tgtEl>
                                        <p:attrNameLst>
                                          <p:attrName>ppt_x</p:attrName>
                                          <p:attrName>ppt_y</p:attrName>
                                        </p:attrNameLst>
                                      </p:cBhvr>
                                    </p:animMotion>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5"/>
          <p:cNvSpPr>
            <a:spLocks noGrp="1"/>
          </p:cNvSpPr>
          <p:nvPr>
            <p:ph type="sldNum" sz="quarter" idx="12"/>
          </p:nvPr>
        </p:nvSpPr>
        <p:spPr/>
        <p:txBody>
          <a:bodyPr/>
          <a:lstStyle/>
          <a:p>
            <a:pPr>
              <a:defRPr/>
            </a:pPr>
            <a:fld id="{1FA74D6E-C15A-4202-86A2-924F2FA58504}" type="slidenum">
              <a:rPr lang="he-IL"/>
              <a:pPr>
                <a:defRPr/>
              </a:pPr>
              <a:t>13</a:t>
            </a:fld>
            <a:endParaRPr lang="en-US"/>
          </a:p>
        </p:txBody>
      </p:sp>
      <p:sp>
        <p:nvSpPr>
          <p:cNvPr id="13315" name="Rectangle 6">
            <a:hlinkClick r:id="rId2" action="ppaction://hlinksldjump"/>
          </p:cNvPr>
          <p:cNvSpPr>
            <a:spLocks noChangeArrowheads="1"/>
          </p:cNvSpPr>
          <p:nvPr/>
        </p:nvSpPr>
        <p:spPr bwMode="auto">
          <a:xfrm>
            <a:off x="3367092" y="357166"/>
            <a:ext cx="2409817" cy="714372"/>
          </a:xfrm>
          <a:prstGeom prst="rect">
            <a:avLst/>
          </a:prstGeom>
          <a:noFill/>
          <a:ln w="9525">
            <a:noFill/>
            <a:miter lim="800000"/>
            <a:headEnd/>
            <a:tailEnd/>
          </a:ln>
        </p:spPr>
        <p:txBody>
          <a:bodyPr anchor="b"/>
          <a:lstStyle/>
          <a:p>
            <a:pPr algn="ctr" rtl="0"/>
            <a:r>
              <a:rPr lang="he-IL" sz="3600" b="1" u="sng" dirty="0" smtClean="0">
                <a:solidFill>
                  <a:schemeClr val="tx2"/>
                </a:solidFill>
                <a:latin typeface="Arial Black" pitchFamily="34" charset="0"/>
              </a:rPr>
              <a:t>סרטים</a:t>
            </a:r>
            <a:endParaRPr lang="en-US" sz="3600" b="1" u="sng" dirty="0">
              <a:solidFill>
                <a:schemeClr val="tx2"/>
              </a:solidFill>
              <a:latin typeface="Arial Black" pitchFamily="34" charset="0"/>
            </a:endParaRPr>
          </a:p>
        </p:txBody>
      </p:sp>
      <p:sp>
        <p:nvSpPr>
          <p:cNvPr id="6" name="TextBox 5"/>
          <p:cNvSpPr txBox="1"/>
          <p:nvPr/>
        </p:nvSpPr>
        <p:spPr>
          <a:xfrm>
            <a:off x="2357422" y="1285860"/>
            <a:ext cx="3429024" cy="5478423"/>
          </a:xfrm>
          <a:prstGeom prst="rect">
            <a:avLst/>
          </a:prstGeom>
          <a:noFill/>
        </p:spPr>
        <p:txBody>
          <a:bodyPr wrap="square" rtlCol="1">
            <a:spAutoFit/>
          </a:bodyPr>
          <a:lstStyle/>
          <a:p>
            <a:pPr>
              <a:spcBef>
                <a:spcPts val="600"/>
              </a:spcBef>
              <a:spcAft>
                <a:spcPts val="600"/>
              </a:spcAft>
              <a:buFont typeface="Arial" pitchFamily="34" charset="0"/>
              <a:buChar char="•"/>
            </a:pPr>
            <a:r>
              <a:rPr lang="he-IL" sz="2000" b="1" dirty="0" smtClean="0">
                <a:latin typeface="Tahoma" pitchFamily="34" charset="0"/>
                <a:cs typeface="Tahoma" pitchFamily="34" charset="0"/>
              </a:rPr>
              <a:t> סיפורו של משה</a:t>
            </a:r>
          </a:p>
          <a:p>
            <a:pPr>
              <a:spcBef>
                <a:spcPts val="600"/>
              </a:spcBef>
              <a:spcAft>
                <a:spcPts val="600"/>
              </a:spcAft>
              <a:buFont typeface="Arial" pitchFamily="34" charset="0"/>
              <a:buChar char="•"/>
            </a:pPr>
            <a:r>
              <a:rPr lang="he-IL" sz="2000" b="1" dirty="0" smtClean="0">
                <a:latin typeface="Tahoma" pitchFamily="34" charset="0"/>
                <a:cs typeface="Tahoma" pitchFamily="34" charset="0"/>
              </a:rPr>
              <a:t> מצדה</a:t>
            </a:r>
          </a:p>
          <a:p>
            <a:pPr>
              <a:spcBef>
                <a:spcPts val="600"/>
              </a:spcBef>
              <a:spcAft>
                <a:spcPts val="600"/>
              </a:spcAft>
              <a:buFont typeface="Arial" pitchFamily="34" charset="0"/>
              <a:buChar char="•"/>
            </a:pPr>
            <a:r>
              <a:rPr lang="he-IL" sz="2000" b="1" dirty="0" smtClean="0">
                <a:latin typeface="Tahoma" pitchFamily="34" charset="0"/>
                <a:cs typeface="Tahoma" pitchFamily="34" charset="0"/>
              </a:rPr>
              <a:t> </a:t>
            </a:r>
            <a:r>
              <a:rPr lang="en-US" sz="2000" b="1" dirty="0" smtClean="0">
                <a:latin typeface="Tahoma" pitchFamily="34" charset="0"/>
                <a:cs typeface="Tahoma" pitchFamily="34" charset="0"/>
              </a:rPr>
              <a:t>Exodus</a:t>
            </a:r>
          </a:p>
          <a:p>
            <a:pPr>
              <a:spcBef>
                <a:spcPts val="600"/>
              </a:spcBef>
              <a:spcAft>
                <a:spcPts val="600"/>
              </a:spcAft>
              <a:buFont typeface="Arial" pitchFamily="34" charset="0"/>
              <a:buChar char="•"/>
            </a:pPr>
            <a:r>
              <a:rPr lang="he-IL" sz="2000" b="1" dirty="0" smtClean="0">
                <a:latin typeface="Tahoma" pitchFamily="34" charset="0"/>
                <a:cs typeface="Tahoma" pitchFamily="34" charset="0"/>
              </a:rPr>
              <a:t>סדרת </a:t>
            </a:r>
            <a:r>
              <a:rPr lang="he-IL" sz="2000" b="1" i="1" dirty="0" smtClean="0">
                <a:latin typeface="Tahoma" pitchFamily="34" charset="0"/>
                <a:cs typeface="Tahoma" pitchFamily="34" charset="0"/>
              </a:rPr>
              <a:t>תקומה</a:t>
            </a:r>
            <a:r>
              <a:rPr lang="he-IL" sz="2000" b="1" dirty="0" smtClean="0">
                <a:latin typeface="Tahoma" pitchFamily="34" charset="0"/>
                <a:cs typeface="Tahoma" pitchFamily="34" charset="0"/>
              </a:rPr>
              <a:t> </a:t>
            </a:r>
            <a:r>
              <a:rPr lang="he-IL" sz="2000" dirty="0" smtClean="0">
                <a:latin typeface="Tahoma" pitchFamily="34" charset="0"/>
                <a:cs typeface="Tahoma" pitchFamily="34" charset="0"/>
              </a:rPr>
              <a:t>(</a:t>
            </a:r>
            <a:r>
              <a:rPr lang="en-US" sz="2000" dirty="0" smtClean="0">
                <a:latin typeface="Tahoma" pitchFamily="34" charset="0"/>
                <a:cs typeface="Tahoma" pitchFamily="34" charset="0"/>
              </a:rPr>
              <a:t>6</a:t>
            </a:r>
            <a:r>
              <a:rPr lang="he-IL" sz="2000" dirty="0" smtClean="0">
                <a:latin typeface="Tahoma" pitchFamily="34" charset="0"/>
                <a:cs typeface="Tahoma" pitchFamily="34" charset="0"/>
              </a:rPr>
              <a:t> פרקים)</a:t>
            </a:r>
          </a:p>
          <a:p>
            <a:pPr>
              <a:spcBef>
                <a:spcPts val="600"/>
              </a:spcBef>
              <a:spcAft>
                <a:spcPts val="600"/>
              </a:spcAft>
              <a:buFont typeface="Arial" pitchFamily="34" charset="0"/>
              <a:buChar char="•"/>
            </a:pPr>
            <a:r>
              <a:rPr lang="he-IL" sz="2000" b="1" dirty="0" smtClean="0">
                <a:latin typeface="Tahoma" pitchFamily="34" charset="0"/>
                <a:cs typeface="Tahoma" pitchFamily="34" charset="0"/>
              </a:rPr>
              <a:t> הוא הלך בשדות</a:t>
            </a:r>
          </a:p>
          <a:p>
            <a:pPr>
              <a:spcBef>
                <a:spcPts val="600"/>
              </a:spcBef>
              <a:spcAft>
                <a:spcPts val="600"/>
              </a:spcAft>
              <a:buFont typeface="Arial" pitchFamily="34" charset="0"/>
              <a:buChar char="•"/>
            </a:pPr>
            <a:r>
              <a:rPr lang="he-IL" sz="2000" b="1" dirty="0" smtClean="0">
                <a:latin typeface="Tahoma" pitchFamily="34" charset="0"/>
                <a:cs typeface="Tahoma" pitchFamily="34" charset="0"/>
              </a:rPr>
              <a:t> </a:t>
            </a:r>
            <a:r>
              <a:rPr lang="en-US" sz="2000" b="1" dirty="0" smtClean="0">
                <a:latin typeface="Tahoma" pitchFamily="34" charset="0"/>
                <a:cs typeface="Tahoma" pitchFamily="34" charset="0"/>
              </a:rPr>
              <a:t>Armored Warfare</a:t>
            </a:r>
            <a:r>
              <a:rPr lang="he-IL" sz="2000" b="1" dirty="0" smtClean="0">
                <a:latin typeface="Tahoma" pitchFamily="34" charset="0"/>
                <a:cs typeface="Tahoma" pitchFamily="34" charset="0"/>
              </a:rPr>
              <a:t> </a:t>
            </a:r>
          </a:p>
          <a:p>
            <a:pPr>
              <a:spcBef>
                <a:spcPts val="600"/>
              </a:spcBef>
              <a:spcAft>
                <a:spcPts val="600"/>
              </a:spcAft>
              <a:buFont typeface="Arial" pitchFamily="34" charset="0"/>
              <a:buChar char="•"/>
            </a:pPr>
            <a:r>
              <a:rPr lang="he-IL" sz="2000" b="1" dirty="0" smtClean="0">
                <a:latin typeface="Tahoma" pitchFamily="34" charset="0"/>
                <a:cs typeface="Tahoma" pitchFamily="34" charset="0"/>
              </a:rPr>
              <a:t>מבצע יונתן</a:t>
            </a:r>
          </a:p>
          <a:p>
            <a:pPr>
              <a:spcBef>
                <a:spcPts val="600"/>
              </a:spcBef>
              <a:spcAft>
                <a:spcPts val="600"/>
              </a:spcAft>
              <a:buFont typeface="Arial" pitchFamily="34" charset="0"/>
              <a:buChar char="•"/>
            </a:pPr>
            <a:r>
              <a:rPr lang="he-IL" sz="2000" b="1" dirty="0" smtClean="0">
                <a:latin typeface="Tahoma" pitchFamily="34" charset="0"/>
                <a:cs typeface="Tahoma" pitchFamily="34" charset="0"/>
              </a:rPr>
              <a:t>לבנון</a:t>
            </a:r>
          </a:p>
          <a:p>
            <a:pPr>
              <a:spcBef>
                <a:spcPts val="600"/>
              </a:spcBef>
              <a:spcAft>
                <a:spcPts val="600"/>
              </a:spcAft>
              <a:buFont typeface="Arial" pitchFamily="34" charset="0"/>
              <a:buChar char="•"/>
            </a:pPr>
            <a:r>
              <a:rPr lang="he-IL" sz="2000" b="1" dirty="0" smtClean="0">
                <a:latin typeface="Tahoma" pitchFamily="34" charset="0"/>
                <a:cs typeface="Tahoma" pitchFamily="34" charset="0"/>
              </a:rPr>
              <a:t> </a:t>
            </a:r>
            <a:r>
              <a:rPr lang="he-IL" sz="2000" b="1" dirty="0" err="1" smtClean="0">
                <a:latin typeface="Tahoma" pitchFamily="34" charset="0"/>
                <a:cs typeface="Tahoma" pitchFamily="34" charset="0"/>
              </a:rPr>
              <a:t>בופור</a:t>
            </a:r>
            <a:endParaRPr lang="he-IL" sz="2000" b="1" dirty="0" smtClean="0">
              <a:latin typeface="Tahoma" pitchFamily="34" charset="0"/>
              <a:cs typeface="Tahoma" pitchFamily="34" charset="0"/>
            </a:endParaRPr>
          </a:p>
          <a:p>
            <a:pPr>
              <a:spcBef>
                <a:spcPts val="600"/>
              </a:spcBef>
              <a:spcAft>
                <a:spcPts val="600"/>
              </a:spcAft>
              <a:buFont typeface="Arial" pitchFamily="34" charset="0"/>
              <a:buChar char="•"/>
            </a:pPr>
            <a:r>
              <a:rPr lang="he-IL" sz="2000" b="1" dirty="0" smtClean="0">
                <a:latin typeface="Tahoma" pitchFamily="34" charset="0"/>
                <a:cs typeface="Tahoma" pitchFamily="34" charset="0"/>
              </a:rPr>
              <a:t> שומרי הסף</a:t>
            </a:r>
          </a:p>
          <a:p>
            <a:pPr>
              <a:spcBef>
                <a:spcPts val="600"/>
              </a:spcBef>
              <a:spcAft>
                <a:spcPts val="600"/>
              </a:spcAft>
              <a:buFont typeface="Arial" pitchFamily="34" charset="0"/>
              <a:buChar char="•"/>
            </a:pPr>
            <a:r>
              <a:rPr lang="he-IL" sz="2000" b="1" dirty="0" smtClean="0">
                <a:latin typeface="Tahoma" pitchFamily="34" charset="0"/>
                <a:cs typeface="Tahoma" pitchFamily="34" charset="0"/>
              </a:rPr>
              <a:t> הערת שוליים</a:t>
            </a:r>
          </a:p>
          <a:p>
            <a:pPr>
              <a:spcBef>
                <a:spcPts val="600"/>
              </a:spcBef>
              <a:spcAft>
                <a:spcPts val="600"/>
              </a:spcAft>
              <a:buFont typeface="Arial" pitchFamily="34" charset="0"/>
              <a:buChar char="•"/>
            </a:pPr>
            <a:r>
              <a:rPr lang="he-IL" sz="2000" b="1" dirty="0" smtClean="0">
                <a:latin typeface="Tahoma" pitchFamily="34" charset="0"/>
                <a:cs typeface="Tahoma" pitchFamily="34" charset="0"/>
              </a:rPr>
              <a:t> למלא את החלל</a:t>
            </a:r>
            <a:endParaRPr lang="he-IL" sz="2000" b="1" dirty="0">
              <a:latin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7158" y="1570199"/>
            <a:ext cx="8429684" cy="3662541"/>
          </a:xfrm>
          <a:prstGeom prst="rect">
            <a:avLst/>
          </a:prstGeom>
          <a:noFill/>
        </p:spPr>
        <p:txBody>
          <a:bodyPr wrap="square" rtlCol="1">
            <a:spAutoFit/>
          </a:bodyPr>
          <a:lstStyle/>
          <a:p>
            <a:pPr marL="342900" indent="-342900">
              <a:spcBef>
                <a:spcPts val="1200"/>
              </a:spcBef>
              <a:spcAft>
                <a:spcPts val="1200"/>
              </a:spcAft>
              <a:buFont typeface="+mj-lt"/>
              <a:buAutoNum type="arabicPeriod"/>
            </a:pPr>
            <a:r>
              <a:rPr lang="he-IL" sz="2400" b="1" u="sng" dirty="0" smtClean="0"/>
              <a:t>קורס הקיץ בוצע בהצלחה</a:t>
            </a:r>
            <a:r>
              <a:rPr lang="he-IL" sz="2400" b="1" dirty="0" smtClean="0"/>
              <a:t>. </a:t>
            </a:r>
          </a:p>
          <a:p>
            <a:pPr marL="342900" indent="-342900">
              <a:spcBef>
                <a:spcPts val="1200"/>
              </a:spcBef>
              <a:spcAft>
                <a:spcPts val="1200"/>
              </a:spcAft>
              <a:buFont typeface="+mj-lt"/>
              <a:buAutoNum type="arabicPeriod"/>
            </a:pPr>
            <a:r>
              <a:rPr lang="he-IL" sz="2400" b="1" dirty="0" smtClean="0"/>
              <a:t>86% מהתכנים בוצעו.</a:t>
            </a:r>
            <a:r>
              <a:rPr lang="en-US" sz="2400" b="1" dirty="0" smtClean="0">
                <a:hlinkClick r:id="rId2" action="ppaction://hlinksldjump"/>
              </a:rPr>
              <a:t>*</a:t>
            </a:r>
            <a:endParaRPr lang="he-IL" sz="2400" dirty="0" smtClean="0"/>
          </a:p>
          <a:p>
            <a:pPr marL="342900" indent="-342900">
              <a:spcBef>
                <a:spcPts val="1200"/>
              </a:spcBef>
              <a:spcAft>
                <a:spcPts val="1200"/>
              </a:spcAft>
              <a:buFont typeface="+mj-lt"/>
              <a:buAutoNum type="arabicPeriod"/>
            </a:pPr>
            <a:r>
              <a:rPr lang="he-IL" sz="2400" b="1" dirty="0" smtClean="0"/>
              <a:t>79% מהסיורים בוצעו.</a:t>
            </a:r>
            <a:r>
              <a:rPr lang="he-IL" sz="2400" b="1" dirty="0" smtClean="0">
                <a:hlinkClick r:id="rId3" action="ppaction://hlinksldjump"/>
              </a:rPr>
              <a:t>*</a:t>
            </a:r>
            <a:endParaRPr lang="he-IL" sz="2400" b="1" dirty="0" smtClean="0"/>
          </a:p>
          <a:p>
            <a:pPr marL="342900" indent="-342900">
              <a:spcBef>
                <a:spcPts val="1200"/>
              </a:spcBef>
              <a:spcAft>
                <a:spcPts val="1200"/>
              </a:spcAft>
              <a:buFont typeface="+mj-lt"/>
              <a:buAutoNum type="arabicPeriod"/>
            </a:pPr>
            <a:r>
              <a:rPr lang="he-IL" sz="2400" b="1" dirty="0" smtClean="0"/>
              <a:t>החניכים הביעו הערכה וסיפוק רב על תכני הקורס ועל כל היבטיו (תחומי לימוד, סיורים, תיירות ומתן סיוע בקליטתם ושילובם </a:t>
            </a:r>
            <a:r>
              <a:rPr lang="he-IL" sz="2400" b="1" dirty="0" err="1" smtClean="0"/>
              <a:t>במב"ל</a:t>
            </a:r>
            <a:r>
              <a:rPr lang="he-IL" sz="2400" b="1" dirty="0" smtClean="0"/>
              <a:t> ובישראל ככלל</a:t>
            </a:r>
            <a:r>
              <a:rPr lang="he-IL" sz="2400" b="1" dirty="0" smtClean="0"/>
              <a:t>).</a:t>
            </a:r>
            <a:r>
              <a:rPr lang="en-US" sz="2400" b="1" dirty="0" smtClean="0"/>
              <a:t> </a:t>
            </a:r>
            <a:r>
              <a:rPr lang="en-US" sz="2400" b="1" dirty="0" smtClean="0"/>
              <a:t> </a:t>
            </a:r>
            <a:r>
              <a:rPr lang="en-US" sz="2400" b="1" dirty="0" smtClean="0"/>
              <a:t>**</a:t>
            </a:r>
            <a:endParaRPr lang="he-IL" sz="2400" b="1" dirty="0" smtClean="0"/>
          </a:p>
          <a:p>
            <a:pPr marL="342900" indent="-342900">
              <a:buFont typeface="+mj-lt"/>
              <a:buAutoNum type="arabicPeriod"/>
            </a:pPr>
            <a:endParaRPr lang="he-IL" dirty="0"/>
          </a:p>
        </p:txBody>
      </p:sp>
      <p:sp>
        <p:nvSpPr>
          <p:cNvPr id="6" name="Rectangle 6">
            <a:hlinkClick r:id="rId4" action="ppaction://hlinksldjump"/>
          </p:cNvPr>
          <p:cNvSpPr>
            <a:spLocks noChangeArrowheads="1"/>
          </p:cNvSpPr>
          <p:nvPr/>
        </p:nvSpPr>
        <p:spPr bwMode="auto">
          <a:xfrm>
            <a:off x="2362191" y="357166"/>
            <a:ext cx="4419618" cy="714372"/>
          </a:xfrm>
          <a:prstGeom prst="rect">
            <a:avLst/>
          </a:prstGeom>
          <a:noFill/>
          <a:ln w="9525">
            <a:noFill/>
            <a:miter lim="800000"/>
            <a:headEnd/>
            <a:tailEnd/>
          </a:ln>
        </p:spPr>
        <p:txBody>
          <a:bodyPr anchor="b"/>
          <a:lstStyle/>
          <a:p>
            <a:pPr algn="ctr" rtl="0"/>
            <a:r>
              <a:rPr lang="he-IL" sz="3600" b="1" u="sng" dirty="0" smtClean="0">
                <a:solidFill>
                  <a:schemeClr val="tx2"/>
                </a:solidFill>
                <a:latin typeface="Arial Black" pitchFamily="34" charset="0"/>
              </a:rPr>
              <a:t>סיכום</a:t>
            </a:r>
            <a:endParaRPr lang="en-US" sz="3600" b="1" u="sng" dirty="0">
              <a:solidFill>
                <a:schemeClr val="tx2"/>
              </a:solidFill>
              <a:latin typeface="Arial Black" pitchFamily="34" charset="0"/>
            </a:endParaRPr>
          </a:p>
        </p:txBody>
      </p:sp>
      <p:sp>
        <p:nvSpPr>
          <p:cNvPr id="8" name="TextBox 7"/>
          <p:cNvSpPr txBox="1"/>
          <p:nvPr/>
        </p:nvSpPr>
        <p:spPr>
          <a:xfrm>
            <a:off x="857224" y="5103674"/>
            <a:ext cx="7786742" cy="1754326"/>
          </a:xfrm>
          <a:prstGeom prst="rect">
            <a:avLst/>
          </a:prstGeom>
          <a:noFill/>
        </p:spPr>
        <p:txBody>
          <a:bodyPr wrap="square" rtlCol="1">
            <a:spAutoFit/>
          </a:bodyPr>
          <a:lstStyle/>
          <a:p>
            <a:r>
              <a:rPr lang="he-IL" dirty="0" smtClean="0"/>
              <a:t>*(</a:t>
            </a:r>
            <a:r>
              <a:rPr lang="he-IL" dirty="0" smtClean="0"/>
              <a:t>התכנים שלא בוצעו מתוכננים להתבצע במהלך שנת הלימודים במסגרת תכנון "לו"ז מקביל</a:t>
            </a:r>
            <a:r>
              <a:rPr lang="he-IL" dirty="0" smtClean="0"/>
              <a:t>")</a:t>
            </a:r>
          </a:p>
          <a:p>
            <a:r>
              <a:rPr lang="he-IL" dirty="0" smtClean="0"/>
              <a:t>** 1. באיזו מידה נושא ההרצאה היה רלוונטי לקורס?</a:t>
            </a:r>
          </a:p>
          <a:p>
            <a:r>
              <a:rPr lang="he-IL" dirty="0" smtClean="0"/>
              <a:t>תוצאות: 5.6/6</a:t>
            </a:r>
          </a:p>
          <a:p>
            <a:r>
              <a:rPr lang="he-IL" dirty="0" smtClean="0"/>
              <a:t>2. האם המרצה הציג את הנושא בצורה מעניינת ומספקת?</a:t>
            </a:r>
          </a:p>
          <a:p>
            <a:r>
              <a:rPr lang="he-IL" dirty="0" smtClean="0"/>
              <a:t>תוצאות: 5.6/6</a:t>
            </a:r>
            <a:endParaRPr lang="he-IL" dirty="0"/>
          </a:p>
        </p:txBody>
      </p:sp>
    </p:spTree>
  </p:cSld>
  <p:clrMapOvr>
    <a:masterClrMapping/>
  </p:clrMapOvr>
  <p:transition advClick="0"/>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7158" y="1570199"/>
            <a:ext cx="8429684" cy="5201424"/>
          </a:xfrm>
          <a:prstGeom prst="rect">
            <a:avLst/>
          </a:prstGeom>
          <a:noFill/>
        </p:spPr>
        <p:txBody>
          <a:bodyPr wrap="square" rtlCol="1">
            <a:spAutoFit/>
          </a:bodyPr>
          <a:lstStyle/>
          <a:p>
            <a:pPr marL="342900" indent="-342900" algn="just">
              <a:spcBef>
                <a:spcPts val="1200"/>
              </a:spcBef>
              <a:spcAft>
                <a:spcPts val="1200"/>
              </a:spcAft>
              <a:buFont typeface="+mj-lt"/>
              <a:buAutoNum type="arabicPeriod"/>
            </a:pPr>
            <a:r>
              <a:rPr lang="he-IL" b="1" dirty="0" smtClean="0"/>
              <a:t>יחד עם ההצלחות, יש להצביע על מספר סוגיות אשר דורשות תשומת לב לקראת תכנון וקיום קורס הקיץ הבא.</a:t>
            </a:r>
          </a:p>
          <a:p>
            <a:pPr marL="800100" lvl="1" indent="-342900" algn="just">
              <a:spcBef>
                <a:spcPts val="1200"/>
              </a:spcBef>
              <a:spcAft>
                <a:spcPts val="1200"/>
              </a:spcAft>
              <a:buFont typeface="+mj-cs"/>
              <a:buAutoNum type="hebrew2Minus"/>
            </a:pPr>
            <a:r>
              <a:rPr lang="he-IL" b="1" dirty="0" smtClean="0"/>
              <a:t>אי </a:t>
            </a:r>
            <a:r>
              <a:rPr lang="he-IL" b="1" dirty="0" smtClean="0"/>
              <a:t>קיום קבלת הפנים בשבוע הראשון- </a:t>
            </a:r>
            <a:r>
              <a:rPr lang="he-IL" dirty="0" smtClean="0"/>
              <a:t>בשל היעדר שני חניכים בינ"ל בתחילת הקורס ואילוצי הלו"ז, אירוע קבלת הפנים לא התקיים. האירוע מיועד להכיר בין הבינ</a:t>
            </a:r>
            <a:r>
              <a:rPr lang="he-IL" dirty="0" smtClean="0"/>
              <a:t>לאומיים ומשפחותיהם לבין סגל </a:t>
            </a:r>
            <a:r>
              <a:rPr lang="he-IL" dirty="0" err="1" smtClean="0"/>
              <a:t>מב"ל</a:t>
            </a:r>
            <a:r>
              <a:rPr lang="he-IL" dirty="0" smtClean="0"/>
              <a:t> ולכן נכון לקיימו מוקדם ככל האפשר.</a:t>
            </a:r>
            <a:r>
              <a:rPr lang="he-IL" dirty="0" smtClean="0"/>
              <a:t> </a:t>
            </a:r>
            <a:endParaRPr lang="he-IL" dirty="0" smtClean="0"/>
          </a:p>
          <a:p>
            <a:pPr marL="800100" lvl="1" indent="-342900" algn="just">
              <a:spcBef>
                <a:spcPts val="1200"/>
              </a:spcBef>
              <a:spcAft>
                <a:spcPts val="1200"/>
              </a:spcAft>
              <a:buFont typeface="+mj-cs"/>
              <a:buAutoNum type="hebrew2Minus"/>
            </a:pPr>
            <a:r>
              <a:rPr lang="he-IL" b="1" dirty="0" smtClean="0"/>
              <a:t>כ"א –</a:t>
            </a:r>
            <a:r>
              <a:rPr lang="he-IL" dirty="0" smtClean="0"/>
              <a:t> </a:t>
            </a:r>
            <a:r>
              <a:rPr lang="he-IL" dirty="0" smtClean="0"/>
              <a:t>למנהלת נרשם חוסר משמעותי במספר המש"קים מתחילת הקורס. בפועל, פעלה </a:t>
            </a:r>
            <a:r>
              <a:rPr lang="he-IL" dirty="0" err="1" smtClean="0"/>
              <a:t>מש"קית</a:t>
            </a:r>
            <a:r>
              <a:rPr lang="he-IL" dirty="0" smtClean="0"/>
              <a:t> אחת לעומת ארבעה </a:t>
            </a:r>
            <a:r>
              <a:rPr lang="he-IL" dirty="0" err="1" smtClean="0"/>
              <a:t>מש"קים</a:t>
            </a:r>
            <a:r>
              <a:rPr lang="he-IL" dirty="0" smtClean="0"/>
              <a:t> בשנים קודמות.</a:t>
            </a:r>
            <a:endParaRPr lang="he-IL" dirty="0" smtClean="0"/>
          </a:p>
          <a:p>
            <a:pPr marL="800100" lvl="1" indent="-342900" algn="just">
              <a:spcBef>
                <a:spcPts val="1200"/>
              </a:spcBef>
              <a:spcAft>
                <a:spcPts val="1200"/>
              </a:spcAft>
              <a:buFont typeface="+mj-cs"/>
              <a:buAutoNum type="hebrew2Minus"/>
            </a:pPr>
            <a:r>
              <a:rPr lang="he-IL" b="1" dirty="0" smtClean="0"/>
              <a:t>סיוע ממדור ארגון </a:t>
            </a:r>
            <a:r>
              <a:rPr lang="he-IL" dirty="0" smtClean="0"/>
              <a:t>– למרות הנחיית </a:t>
            </a:r>
            <a:r>
              <a:rPr lang="he-IL" dirty="0" err="1" smtClean="0"/>
              <a:t>המד"ר</a:t>
            </a:r>
            <a:r>
              <a:rPr lang="he-IL" dirty="0" smtClean="0"/>
              <a:t> טרם תחילת הקורס, נעדר במידה רבה סיוע חיוני לביצוע משימות הקורס. מצב זה הקשה מאוד על ההוצאה לפועל של חלק מהתכנים של הקורס. יחד עם זה, יש לציין כי לקראת סוף הקורס, השתפר השת"פ באופן ניער.</a:t>
            </a:r>
            <a:endParaRPr lang="he-IL" dirty="0" smtClean="0"/>
          </a:p>
          <a:p>
            <a:pPr marL="800100" lvl="1" indent="-342900" algn="just">
              <a:spcBef>
                <a:spcPts val="1200"/>
              </a:spcBef>
              <a:spcAft>
                <a:spcPts val="1200"/>
              </a:spcAft>
              <a:buFont typeface="+mj-cs"/>
              <a:buAutoNum type="hebrew2Minus"/>
            </a:pPr>
            <a:r>
              <a:rPr lang="he-IL" b="1" dirty="0" smtClean="0"/>
              <a:t>סרטים</a:t>
            </a:r>
            <a:r>
              <a:rPr lang="he-IL" dirty="0" smtClean="0"/>
              <a:t> – במהלך הקורס, רק 29% מהסרטים המתוכננים אכן הוקרנו וזאת בשל מספר סיבות (אי השגת הסרטים, אובדן דיסקים, היעדר תרגום לאנגלית ובעיות </a:t>
            </a:r>
            <a:r>
              <a:rPr lang="he-IL" dirty="0" smtClean="0"/>
              <a:t>טכניות </a:t>
            </a:r>
            <a:r>
              <a:rPr lang="he-IL" dirty="0" smtClean="0"/>
              <a:t>עם המחשבים).</a:t>
            </a:r>
          </a:p>
        </p:txBody>
      </p:sp>
      <p:sp>
        <p:nvSpPr>
          <p:cNvPr id="6" name="Rectangle 6">
            <a:hlinkClick r:id="rId2" action="ppaction://hlinksldjump"/>
          </p:cNvPr>
          <p:cNvSpPr>
            <a:spLocks noChangeArrowheads="1"/>
          </p:cNvSpPr>
          <p:nvPr/>
        </p:nvSpPr>
        <p:spPr bwMode="auto">
          <a:xfrm>
            <a:off x="2362191" y="357166"/>
            <a:ext cx="4419618" cy="714372"/>
          </a:xfrm>
          <a:prstGeom prst="rect">
            <a:avLst/>
          </a:prstGeom>
          <a:noFill/>
          <a:ln w="9525">
            <a:noFill/>
            <a:miter lim="800000"/>
            <a:headEnd/>
            <a:tailEnd/>
          </a:ln>
        </p:spPr>
        <p:txBody>
          <a:bodyPr anchor="b"/>
          <a:lstStyle/>
          <a:p>
            <a:pPr algn="ctr" rtl="0"/>
            <a:r>
              <a:rPr lang="he-IL" sz="3600" b="1" u="sng" dirty="0" smtClean="0">
                <a:solidFill>
                  <a:schemeClr val="tx2"/>
                </a:solidFill>
                <a:latin typeface="Arial Black" pitchFamily="34" charset="0"/>
              </a:rPr>
              <a:t>הערות</a:t>
            </a:r>
            <a:endParaRPr lang="en-US" sz="3600" b="1" u="sng" dirty="0">
              <a:solidFill>
                <a:schemeClr val="tx2"/>
              </a:solidFill>
              <a:latin typeface="Arial Black" pitchFamily="34" charset="0"/>
            </a:endParaRPr>
          </a:p>
        </p:txBody>
      </p:sp>
    </p:spTree>
  </p:cSld>
  <p:clrMapOvr>
    <a:masterClrMapping/>
  </p:clrMapOvr>
  <p:transition advClick="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7158" y="1570199"/>
            <a:ext cx="8429684" cy="5370701"/>
          </a:xfrm>
          <a:prstGeom prst="rect">
            <a:avLst/>
          </a:prstGeom>
          <a:noFill/>
        </p:spPr>
        <p:txBody>
          <a:bodyPr wrap="square" rtlCol="1">
            <a:spAutoFit/>
          </a:bodyPr>
          <a:lstStyle/>
          <a:p>
            <a:pPr marL="342900" indent="-342900" algn="just">
              <a:spcBef>
                <a:spcPts val="600"/>
              </a:spcBef>
              <a:spcAft>
                <a:spcPts val="600"/>
              </a:spcAft>
              <a:buFont typeface="+mj-lt"/>
              <a:buAutoNum type="arabicPeriod"/>
            </a:pPr>
            <a:r>
              <a:rPr lang="he-IL" sz="2000" b="1" dirty="0" smtClean="0"/>
              <a:t>דיון התנעה </a:t>
            </a:r>
            <a:r>
              <a:rPr lang="he-IL" sz="2000" dirty="0" smtClean="0"/>
              <a:t>(בראשות </a:t>
            </a:r>
            <a:r>
              <a:rPr lang="he-IL" sz="2000" dirty="0" err="1" smtClean="0"/>
              <a:t>המד"ר</a:t>
            </a:r>
            <a:r>
              <a:rPr lang="he-IL" sz="2000" dirty="0" smtClean="0"/>
              <a:t> עם סגל המדריכים </a:t>
            </a:r>
            <a:r>
              <a:rPr lang="he-IL" sz="2000" dirty="0" err="1" smtClean="0"/>
              <a:t>ורע"ן</a:t>
            </a:r>
            <a:r>
              <a:rPr lang="he-IL" sz="2000" dirty="0" smtClean="0"/>
              <a:t> הדרכה) </a:t>
            </a:r>
            <a:r>
              <a:rPr lang="he-IL" sz="2000" b="1" dirty="0" smtClean="0"/>
              <a:t>–</a:t>
            </a:r>
            <a:r>
              <a:rPr lang="he-IL" sz="2000" b="1" dirty="0" err="1" smtClean="0"/>
              <a:t> </a:t>
            </a:r>
            <a:r>
              <a:rPr lang="he-IL" sz="2000" dirty="0" err="1" smtClean="0"/>
              <a:t>יש</a:t>
            </a:r>
            <a:r>
              <a:rPr lang="he-IL" sz="2000" dirty="0" smtClean="0"/>
              <a:t> לשמר את קיום הדיון במהלך חודש מרץ.</a:t>
            </a:r>
          </a:p>
          <a:p>
            <a:pPr marL="342900" indent="-342900" algn="just">
              <a:spcBef>
                <a:spcPts val="600"/>
              </a:spcBef>
              <a:spcAft>
                <a:spcPts val="600"/>
              </a:spcAft>
              <a:buFont typeface="+mj-lt"/>
              <a:buAutoNum type="arabicPeriod"/>
            </a:pPr>
            <a:r>
              <a:rPr lang="he-IL" sz="2000" b="1" dirty="0" smtClean="0"/>
              <a:t>מדור ארגון: </a:t>
            </a:r>
            <a:r>
              <a:rPr lang="he-IL" sz="2000" dirty="0" smtClean="0"/>
              <a:t>יש צורך בהתגייסות המדור למען קיום קורס הקיץ. על המדור </a:t>
            </a:r>
            <a:r>
              <a:rPr lang="he-IL" sz="2000" u="sng" dirty="0" smtClean="0"/>
              <a:t>אחריות משותפת</a:t>
            </a:r>
            <a:r>
              <a:rPr lang="he-IL" sz="2000" dirty="0" smtClean="0"/>
              <a:t> ואף מובילה בכל הקשור להיבטים הלוגיסטיים\מנהלתיים כגון: סיוע ייעודי של מש"ק מחשב; סיוע בהזמנת תחבורה; סיוע בהזמנת מזון (כריכים ומים לביקורים כמו גם כיבוד ראוי במהלך הקורס); יש לייעד </a:t>
            </a:r>
            <a:r>
              <a:rPr lang="he-IL" sz="2000" u="sng" dirty="0" smtClean="0"/>
              <a:t>חדר קבוע </a:t>
            </a:r>
            <a:r>
              <a:rPr lang="he-IL" sz="2000" dirty="0" smtClean="0"/>
              <a:t>לאורך כל הקורס. </a:t>
            </a:r>
            <a:endParaRPr lang="he-IL" sz="2000" b="1" dirty="0" smtClean="0"/>
          </a:p>
          <a:p>
            <a:pPr marL="342900" indent="-342900" algn="just">
              <a:spcBef>
                <a:spcPts val="600"/>
              </a:spcBef>
              <a:spcAft>
                <a:spcPts val="600"/>
              </a:spcAft>
              <a:buFont typeface="+mj-lt"/>
              <a:buAutoNum type="arabicPeriod"/>
            </a:pPr>
            <a:r>
              <a:rPr lang="he-IL" sz="2000" b="1" dirty="0" smtClean="0"/>
              <a:t>היעדרות ר' המנהלת </a:t>
            </a:r>
            <a:r>
              <a:rPr lang="he-IL" sz="2000" dirty="0" err="1" smtClean="0"/>
              <a:t>– ל</a:t>
            </a:r>
            <a:r>
              <a:rPr lang="he-IL" sz="2000" dirty="0" smtClean="0"/>
              <a:t>אור קיום לו"ז מקביל של </a:t>
            </a:r>
            <a:r>
              <a:rPr lang="he-IL" sz="2000" dirty="0" err="1" smtClean="0"/>
              <a:t>מב"ל</a:t>
            </a:r>
            <a:r>
              <a:rPr lang="he-IL" sz="2000" dirty="0" smtClean="0"/>
              <a:t> (אשר לעתים דורש את נוכחותו של ר' המנהלת), דיוני הכנת הסגל וחופשת הסגל, נדרשת היערכות מוקדמת בדגש על הנקודות הבאות:</a:t>
            </a:r>
          </a:p>
          <a:p>
            <a:pPr marL="800100" lvl="1" indent="-342900" algn="just">
              <a:spcBef>
                <a:spcPts val="600"/>
              </a:spcBef>
              <a:spcAft>
                <a:spcPts val="600"/>
              </a:spcAft>
              <a:buFont typeface="+mj-lt"/>
              <a:buAutoNum type="arabicPeriod"/>
            </a:pPr>
            <a:r>
              <a:rPr lang="he-IL" sz="2000" dirty="0" smtClean="0"/>
              <a:t>תכנון לו"ז שאינו דורש נוכחות ר' המנהלת;</a:t>
            </a:r>
          </a:p>
          <a:p>
            <a:pPr marL="800100" lvl="1" indent="-342900" algn="just">
              <a:spcBef>
                <a:spcPts val="600"/>
              </a:spcBef>
              <a:spcAft>
                <a:spcPts val="600"/>
              </a:spcAft>
              <a:buFont typeface="+mj-lt"/>
              <a:buAutoNum type="arabicPeriod"/>
            </a:pPr>
            <a:r>
              <a:rPr lang="he-IL" sz="2000" dirty="0" smtClean="0"/>
              <a:t>זימון אנשי מיל' (מרשל/רב"ש) אשר ישמשו ממלא מקום עפ"י צורך.</a:t>
            </a:r>
          </a:p>
          <a:p>
            <a:pPr marL="342900" indent="-342900">
              <a:spcBef>
                <a:spcPts val="600"/>
              </a:spcBef>
              <a:spcAft>
                <a:spcPts val="600"/>
              </a:spcAft>
            </a:pPr>
            <a:endParaRPr lang="he-IL" sz="2000" dirty="0" smtClean="0"/>
          </a:p>
          <a:p>
            <a:pPr marL="342900" indent="-342900">
              <a:spcBef>
                <a:spcPts val="600"/>
              </a:spcBef>
              <a:spcAft>
                <a:spcPts val="600"/>
              </a:spcAft>
              <a:buFont typeface="+mj-lt"/>
              <a:buAutoNum type="arabicPeriod"/>
            </a:pPr>
            <a:endParaRPr lang="he-IL" sz="2000" dirty="0" smtClean="0"/>
          </a:p>
          <a:p>
            <a:pPr marL="342900" indent="-342900">
              <a:buFont typeface="+mj-lt"/>
              <a:buAutoNum type="arabicPeriod"/>
            </a:pPr>
            <a:endParaRPr lang="he-IL" sz="1600" dirty="0"/>
          </a:p>
        </p:txBody>
      </p:sp>
      <p:sp>
        <p:nvSpPr>
          <p:cNvPr id="9" name="Rectangle 6">
            <a:hlinkClick r:id="rId2" action="ppaction://hlinksldjump"/>
          </p:cNvPr>
          <p:cNvSpPr>
            <a:spLocks noChangeArrowheads="1"/>
          </p:cNvSpPr>
          <p:nvPr/>
        </p:nvSpPr>
        <p:spPr bwMode="auto">
          <a:xfrm>
            <a:off x="2362191" y="357166"/>
            <a:ext cx="4419618" cy="714372"/>
          </a:xfrm>
          <a:prstGeom prst="rect">
            <a:avLst/>
          </a:prstGeom>
          <a:noFill/>
          <a:ln w="9525">
            <a:noFill/>
            <a:miter lim="800000"/>
            <a:headEnd/>
            <a:tailEnd/>
          </a:ln>
        </p:spPr>
        <p:txBody>
          <a:bodyPr anchor="b"/>
          <a:lstStyle/>
          <a:p>
            <a:pPr algn="ctr" rtl="0"/>
            <a:r>
              <a:rPr lang="he-IL" sz="3600" b="1" u="sng" dirty="0" smtClean="0">
                <a:solidFill>
                  <a:schemeClr val="tx2"/>
                </a:solidFill>
                <a:latin typeface="Arial Black" pitchFamily="34" charset="0"/>
              </a:rPr>
              <a:t>המלצות </a:t>
            </a:r>
            <a:r>
              <a:rPr lang="he-IL" sz="3600" b="1" u="sng" dirty="0" smtClean="0">
                <a:solidFill>
                  <a:schemeClr val="tx2"/>
                </a:solidFill>
                <a:latin typeface="Arial Black" pitchFamily="34" charset="0"/>
              </a:rPr>
              <a:t>לשימור</a:t>
            </a:r>
            <a:endParaRPr lang="en-US" sz="3600" b="1" u="sng" dirty="0">
              <a:solidFill>
                <a:schemeClr val="tx2"/>
              </a:solidFill>
              <a:latin typeface="Arial Black" pitchFamily="34" charset="0"/>
            </a:endParaRPr>
          </a:p>
        </p:txBody>
      </p:sp>
    </p:spTree>
  </p:cSld>
  <p:clrMapOvr>
    <a:masterClrMapping/>
  </p:clrMapOvr>
  <p:transition advClick="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7158" y="1570199"/>
            <a:ext cx="8429684" cy="5709255"/>
          </a:xfrm>
          <a:prstGeom prst="rect">
            <a:avLst/>
          </a:prstGeom>
          <a:noFill/>
        </p:spPr>
        <p:txBody>
          <a:bodyPr wrap="square" rtlCol="1">
            <a:spAutoFit/>
          </a:bodyPr>
          <a:lstStyle/>
          <a:p>
            <a:pPr marL="457200" indent="-457200" algn="just">
              <a:spcBef>
                <a:spcPts val="600"/>
              </a:spcBef>
              <a:spcAft>
                <a:spcPts val="600"/>
              </a:spcAft>
              <a:buFont typeface="+mj-lt"/>
              <a:buAutoNum type="arabicPeriod" startAt="5"/>
            </a:pPr>
            <a:r>
              <a:rPr lang="he-IL" sz="2400" b="1" dirty="0" smtClean="0"/>
              <a:t>עברית </a:t>
            </a:r>
            <a:r>
              <a:rPr lang="he-IL" sz="2400" b="1" dirty="0" smtClean="0"/>
              <a:t>– </a:t>
            </a:r>
            <a:r>
              <a:rPr lang="he-IL" sz="2400" dirty="0" smtClean="0"/>
              <a:t>בהמשך לבקשת החניכים הבינ"ל (פה אחד) יש לשקול לשלב שיעורי עברית במהלך הקורס. מטרת השיעורים הינה לתת כלים בסיסיים ביותר לחניכים ע"מ "לשבור את הקרח" בעת המפגש עם עמיתיהם הישראלים. כמו כן יש לבצע התאמה של תכני עברית. במקום "אולפן" קצרצר ולא ממצה, יש לשקול לקיים שיעורי עברית במתכונת "שיחון" בהם נלמד מילים בסיסיות בלבד, להכרת מושגים.</a:t>
            </a:r>
            <a:endParaRPr lang="he-IL" sz="2400" b="1" dirty="0" smtClean="0"/>
          </a:p>
          <a:p>
            <a:pPr marL="457200" indent="-457200" algn="just">
              <a:spcBef>
                <a:spcPts val="600"/>
              </a:spcBef>
              <a:spcAft>
                <a:spcPts val="600"/>
              </a:spcAft>
              <a:buFont typeface="+mj-lt"/>
              <a:buAutoNum type="arabicPeriod" startAt="5"/>
            </a:pPr>
            <a:r>
              <a:rPr lang="he-IL" sz="2400" b="1" dirty="0" smtClean="0"/>
              <a:t>סרטים</a:t>
            </a:r>
            <a:r>
              <a:rPr lang="he-IL" sz="2400" dirty="0" smtClean="0"/>
              <a:t> </a:t>
            </a:r>
            <a:r>
              <a:rPr lang="he-IL" sz="2400" dirty="0" err="1" smtClean="0"/>
              <a:t>– ב</a:t>
            </a:r>
            <a:r>
              <a:rPr lang="he-IL" sz="2400" dirty="0" smtClean="0"/>
              <a:t>מהלך השנה, יש להעביר בקשה לספריית </a:t>
            </a:r>
            <a:r>
              <a:rPr lang="he-IL" sz="2400" dirty="0" err="1" smtClean="0"/>
              <a:t>מב"ל</a:t>
            </a:r>
            <a:r>
              <a:rPr lang="he-IL" sz="2400" dirty="0" smtClean="0"/>
              <a:t>/פו"מ להשגת הסרטים החסרים, בדגש על הימצאות כתוביות באנגלית. כמו כן, יש לשקול רכישת מכשיר </a:t>
            </a:r>
            <a:r>
              <a:rPr lang="en-US" sz="2400" dirty="0" smtClean="0"/>
              <a:t>DVD</a:t>
            </a:r>
            <a:r>
              <a:rPr lang="he-IL" sz="2400" dirty="0" smtClean="0"/>
              <a:t> אשר מיועד למנוע את הבעיות הטכניות הנובעות מהקרנת סרטים ממחשבים נישאים מיושנים.</a:t>
            </a:r>
          </a:p>
          <a:p>
            <a:pPr marL="342900" indent="-342900">
              <a:spcBef>
                <a:spcPts val="600"/>
              </a:spcBef>
              <a:spcAft>
                <a:spcPts val="600"/>
              </a:spcAft>
              <a:buFont typeface="+mj-lt"/>
              <a:buAutoNum type="arabicPeriod" startAt="5"/>
            </a:pPr>
            <a:endParaRPr lang="he-IL" sz="2400" dirty="0" smtClean="0"/>
          </a:p>
          <a:p>
            <a:pPr marL="342900" indent="-342900">
              <a:spcBef>
                <a:spcPts val="600"/>
              </a:spcBef>
              <a:spcAft>
                <a:spcPts val="600"/>
              </a:spcAft>
              <a:buFont typeface="+mj-lt"/>
              <a:buAutoNum type="arabicPeriod" startAt="5"/>
            </a:pPr>
            <a:endParaRPr lang="he-IL" sz="2400" dirty="0" smtClean="0"/>
          </a:p>
          <a:p>
            <a:pPr marL="342900" indent="-342900">
              <a:buFont typeface="+mj-lt"/>
              <a:buAutoNum type="arabicPeriod" startAt="5"/>
            </a:pPr>
            <a:endParaRPr lang="he-IL" dirty="0"/>
          </a:p>
        </p:txBody>
      </p:sp>
      <p:sp>
        <p:nvSpPr>
          <p:cNvPr id="9" name="Rectangle 6">
            <a:hlinkClick r:id="rId2" action="ppaction://hlinksldjump"/>
          </p:cNvPr>
          <p:cNvSpPr>
            <a:spLocks noChangeArrowheads="1"/>
          </p:cNvSpPr>
          <p:nvPr/>
        </p:nvSpPr>
        <p:spPr bwMode="auto">
          <a:xfrm>
            <a:off x="1714480" y="357166"/>
            <a:ext cx="5067329" cy="714372"/>
          </a:xfrm>
          <a:prstGeom prst="rect">
            <a:avLst/>
          </a:prstGeom>
          <a:noFill/>
          <a:ln w="9525">
            <a:noFill/>
            <a:miter lim="800000"/>
            <a:headEnd/>
            <a:tailEnd/>
          </a:ln>
        </p:spPr>
        <p:txBody>
          <a:bodyPr anchor="b"/>
          <a:lstStyle/>
          <a:p>
            <a:pPr algn="ctr" rtl="0"/>
            <a:r>
              <a:rPr lang="he-IL" sz="3600" b="1" u="sng" dirty="0" smtClean="0">
                <a:solidFill>
                  <a:schemeClr val="tx2"/>
                </a:solidFill>
                <a:latin typeface="Arial Black" pitchFamily="34" charset="0"/>
              </a:rPr>
              <a:t>המלצות להמשך (המשך)</a:t>
            </a:r>
            <a:endParaRPr lang="en-US" sz="3600" b="1" u="sng" dirty="0">
              <a:solidFill>
                <a:schemeClr val="tx2"/>
              </a:solidFill>
              <a:latin typeface="Arial Black" pitchFamily="34" charset="0"/>
            </a:endParaRPr>
          </a:p>
        </p:txBody>
      </p:sp>
    </p:spTree>
  </p:cSld>
  <p:clrMapOvr>
    <a:masterClrMapping/>
  </p:clrMapOvr>
  <p:transition advClick="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a:hlinkClick r:id="rId2" action="ppaction://hlinksldjump"/>
          </p:cNvPr>
          <p:cNvSpPr>
            <a:spLocks noChangeArrowheads="1"/>
          </p:cNvSpPr>
          <p:nvPr/>
        </p:nvSpPr>
        <p:spPr bwMode="auto">
          <a:xfrm>
            <a:off x="2362191" y="357166"/>
            <a:ext cx="4419618" cy="714372"/>
          </a:xfrm>
          <a:prstGeom prst="rect">
            <a:avLst/>
          </a:prstGeom>
          <a:noFill/>
          <a:ln w="9525">
            <a:noFill/>
            <a:miter lim="800000"/>
            <a:headEnd/>
            <a:tailEnd/>
          </a:ln>
        </p:spPr>
        <p:txBody>
          <a:bodyPr anchor="b"/>
          <a:lstStyle/>
          <a:p>
            <a:pPr algn="ctr" rtl="0"/>
            <a:r>
              <a:rPr lang="he-IL" sz="3600" b="1" u="sng" dirty="0" smtClean="0">
                <a:solidFill>
                  <a:schemeClr val="tx2"/>
                </a:solidFill>
                <a:latin typeface="Arial Black" pitchFamily="34" charset="0"/>
              </a:rPr>
              <a:t>תכנים שלא </a:t>
            </a:r>
            <a:r>
              <a:rPr lang="he-IL" sz="3600" b="1" u="sng" dirty="0" smtClean="0">
                <a:solidFill>
                  <a:schemeClr val="tx2"/>
                </a:solidFill>
                <a:latin typeface="Arial Black" pitchFamily="34" charset="0"/>
              </a:rPr>
              <a:t>בוצעו </a:t>
            </a:r>
            <a:r>
              <a:rPr lang="he-IL" sz="3600" b="1" u="sng" dirty="0" smtClean="0">
                <a:solidFill>
                  <a:schemeClr val="tx2"/>
                </a:solidFill>
                <a:latin typeface="Arial Black" pitchFamily="34" charset="0"/>
                <a:hlinkClick r:id="rId3" action="ppaction://hlinksldjump"/>
              </a:rPr>
              <a:t>*</a:t>
            </a:r>
            <a:endParaRPr lang="en-US" sz="3600" b="1" u="sng" dirty="0">
              <a:solidFill>
                <a:schemeClr val="tx2"/>
              </a:solidFill>
              <a:latin typeface="Arial Black" pitchFamily="34" charset="0"/>
            </a:endParaRPr>
          </a:p>
        </p:txBody>
      </p:sp>
      <p:graphicFrame>
        <p:nvGraphicFramePr>
          <p:cNvPr id="5" name="טבלה 4"/>
          <p:cNvGraphicFramePr>
            <a:graphicFrameLocks noGrp="1"/>
          </p:cNvGraphicFramePr>
          <p:nvPr/>
        </p:nvGraphicFramePr>
        <p:xfrm>
          <a:off x="1524000" y="1397000"/>
          <a:ext cx="6096000" cy="2763520"/>
        </p:xfrm>
        <a:graphic>
          <a:graphicData uri="http://schemas.openxmlformats.org/drawingml/2006/table">
            <a:tbl>
              <a:tblPr rtl="1" firstRow="1" bandRow="1">
                <a:tableStyleId>{5C22544A-7EE6-4342-B048-85BDC9FD1C3A}</a:tableStyleId>
              </a:tblPr>
              <a:tblGrid>
                <a:gridCol w="2032000"/>
                <a:gridCol w="2032000"/>
                <a:gridCol w="2032000"/>
              </a:tblGrid>
              <a:tr h="370840">
                <a:tc>
                  <a:txBody>
                    <a:bodyPr/>
                    <a:lstStyle/>
                    <a:p>
                      <a:pPr algn="ctr" rtl="1"/>
                      <a:r>
                        <a:rPr lang="he-IL" dirty="0" smtClean="0"/>
                        <a:t>אשכול</a:t>
                      </a:r>
                      <a:endParaRPr lang="he-IL" dirty="0"/>
                    </a:p>
                  </a:txBody>
                  <a:tcPr/>
                </a:tc>
                <a:tc>
                  <a:txBody>
                    <a:bodyPr/>
                    <a:lstStyle/>
                    <a:p>
                      <a:pPr algn="ctr" rtl="1"/>
                      <a:r>
                        <a:rPr lang="he-IL" dirty="0" smtClean="0"/>
                        <a:t>כותרת</a:t>
                      </a:r>
                      <a:endParaRPr lang="he-IL" dirty="0"/>
                    </a:p>
                  </a:txBody>
                  <a:tcPr/>
                </a:tc>
                <a:tc>
                  <a:txBody>
                    <a:bodyPr/>
                    <a:lstStyle/>
                    <a:p>
                      <a:pPr algn="ctr" rtl="1"/>
                      <a:r>
                        <a:rPr lang="he-IL" dirty="0" smtClean="0"/>
                        <a:t>נסיבות</a:t>
                      </a:r>
                      <a:endParaRPr lang="he-IL" dirty="0"/>
                    </a:p>
                  </a:txBody>
                  <a:tcPr/>
                </a:tc>
              </a:tr>
              <a:tr h="370840">
                <a:tc>
                  <a:txBody>
                    <a:bodyPr/>
                    <a:lstStyle/>
                    <a:p>
                      <a:pPr rtl="1"/>
                      <a:r>
                        <a:rPr lang="he-IL" b="1" dirty="0" smtClean="0"/>
                        <a:t>שואה</a:t>
                      </a:r>
                      <a:endParaRPr lang="he-IL" b="1" dirty="0"/>
                    </a:p>
                  </a:txBody>
                  <a:tcPr anchor="ctr"/>
                </a:tc>
                <a:tc>
                  <a:txBody>
                    <a:bodyPr/>
                    <a:lstStyle/>
                    <a:p>
                      <a:pPr rtl="1"/>
                      <a:r>
                        <a:rPr lang="he-IL" dirty="0" smtClean="0"/>
                        <a:t>השואה והחברה הטרום-ישראלית</a:t>
                      </a:r>
                      <a:endParaRPr lang="he-IL" dirty="0"/>
                    </a:p>
                  </a:txBody>
                  <a:tcPr/>
                </a:tc>
                <a:tc>
                  <a:txBody>
                    <a:bodyPr/>
                    <a:lstStyle/>
                    <a:p>
                      <a:pPr rtl="1"/>
                      <a:r>
                        <a:rPr lang="he-IL" dirty="0" smtClean="0"/>
                        <a:t>בעיות לו"ז</a:t>
                      </a:r>
                      <a:endParaRPr lang="he-IL" dirty="0"/>
                    </a:p>
                  </a:txBody>
                  <a:tcPr anchor="ctr"/>
                </a:tc>
              </a:tr>
              <a:tr h="370840">
                <a:tc>
                  <a:txBody>
                    <a:bodyPr/>
                    <a:lstStyle/>
                    <a:p>
                      <a:pPr rtl="1"/>
                      <a:r>
                        <a:rPr lang="he-IL" b="1" dirty="0" err="1" smtClean="0"/>
                        <a:t>בטל"מ</a:t>
                      </a:r>
                      <a:endParaRPr lang="he-IL" b="1" dirty="0"/>
                    </a:p>
                  </a:txBody>
                  <a:tcPr anchor="ctr"/>
                </a:tc>
                <a:tc>
                  <a:txBody>
                    <a:bodyPr/>
                    <a:lstStyle/>
                    <a:p>
                      <a:pPr rtl="1"/>
                      <a:r>
                        <a:rPr lang="he-IL" dirty="0" smtClean="0"/>
                        <a:t>ישראל בזירה הבינ"ל (סיור </a:t>
                      </a:r>
                      <a:r>
                        <a:rPr lang="he-IL" dirty="0" err="1" smtClean="0"/>
                        <a:t>משה"ח</a:t>
                      </a:r>
                      <a:r>
                        <a:rPr lang="he-IL" dirty="0" smtClean="0"/>
                        <a:t>)</a:t>
                      </a:r>
                      <a:endParaRPr lang="he-IL" dirty="0"/>
                    </a:p>
                  </a:txBody>
                  <a:tcPr/>
                </a:tc>
                <a:tc>
                  <a:txBody>
                    <a:bodyPr/>
                    <a:lstStyle/>
                    <a:p>
                      <a:pPr rtl="1"/>
                      <a:r>
                        <a:rPr lang="he-IL" dirty="0" smtClean="0"/>
                        <a:t>שביתה</a:t>
                      </a:r>
                      <a:endParaRPr lang="he-IL" dirty="0"/>
                    </a:p>
                  </a:txBody>
                  <a:tcPr anchor="ctr"/>
                </a:tc>
              </a:tr>
              <a:tr h="370840">
                <a:tc rowSpan="2">
                  <a:txBody>
                    <a:bodyPr/>
                    <a:lstStyle/>
                    <a:p>
                      <a:pPr rtl="1"/>
                      <a:r>
                        <a:rPr lang="he-IL" b="1" dirty="0" err="1" smtClean="0"/>
                        <a:t>בטל"מ</a:t>
                      </a:r>
                      <a:r>
                        <a:rPr lang="he-IL" b="1" dirty="0" smtClean="0"/>
                        <a:t> /</a:t>
                      </a:r>
                      <a:r>
                        <a:rPr lang="he-IL" b="1" baseline="0" dirty="0" smtClean="0"/>
                        <a:t> צבא</a:t>
                      </a:r>
                      <a:endParaRPr lang="he-IL" b="1" dirty="0"/>
                    </a:p>
                  </a:txBody>
                  <a:tcPr anchor="ctr"/>
                </a:tc>
                <a:tc>
                  <a:txBody>
                    <a:bodyPr/>
                    <a:lstStyle/>
                    <a:p>
                      <a:pPr rtl="1"/>
                      <a:r>
                        <a:rPr lang="he-IL" dirty="0" smtClean="0"/>
                        <a:t>ח"י</a:t>
                      </a:r>
                      <a:endParaRPr lang="he-IL" dirty="0"/>
                    </a:p>
                  </a:txBody>
                  <a:tcPr/>
                </a:tc>
                <a:tc>
                  <a:txBody>
                    <a:bodyPr/>
                    <a:lstStyle/>
                    <a:p>
                      <a:pPr rtl="1"/>
                      <a:r>
                        <a:rPr lang="he-IL" dirty="0" smtClean="0"/>
                        <a:t>בעיות לו"ז</a:t>
                      </a:r>
                      <a:endParaRPr lang="he-IL" dirty="0"/>
                    </a:p>
                  </a:txBody>
                  <a:tcPr anchor="ctr"/>
                </a:tc>
              </a:tr>
              <a:tr h="370840">
                <a:tc vMerge="1">
                  <a:txBody>
                    <a:bodyPr/>
                    <a:lstStyle/>
                    <a:p>
                      <a:pPr rtl="1"/>
                      <a:endParaRPr lang="he-IL" b="1" dirty="0"/>
                    </a:p>
                  </a:txBody>
                  <a:tcPr anchor="ctr"/>
                </a:tc>
                <a:tc>
                  <a:txBody>
                    <a:bodyPr/>
                    <a:lstStyle/>
                    <a:p>
                      <a:pPr rtl="1"/>
                      <a:r>
                        <a:rPr lang="he-IL" dirty="0" err="1" smtClean="0"/>
                        <a:t>אמ"צ</a:t>
                      </a:r>
                      <a:endParaRPr lang="he-IL" dirty="0"/>
                    </a:p>
                  </a:txBody>
                  <a:tcPr/>
                </a:tc>
                <a:tc>
                  <a:txBody>
                    <a:bodyPr/>
                    <a:lstStyle/>
                    <a:p>
                      <a:pPr rtl="1"/>
                      <a:r>
                        <a:rPr lang="he-IL" dirty="0" smtClean="0"/>
                        <a:t>בעיות לו"ז</a:t>
                      </a:r>
                      <a:endParaRPr lang="he-IL" dirty="0"/>
                    </a:p>
                  </a:txBody>
                  <a:tcPr anchor="ctr"/>
                </a:tc>
              </a:tr>
              <a:tr h="370840">
                <a:tc>
                  <a:txBody>
                    <a:bodyPr/>
                    <a:lstStyle/>
                    <a:p>
                      <a:pPr rtl="1"/>
                      <a:r>
                        <a:rPr lang="he-IL" b="1" dirty="0" smtClean="0"/>
                        <a:t>שונות</a:t>
                      </a:r>
                      <a:endParaRPr lang="he-IL" b="1" dirty="0"/>
                    </a:p>
                  </a:txBody>
                  <a:tcPr anchor="ctr"/>
                </a:tc>
                <a:tc>
                  <a:txBody>
                    <a:bodyPr/>
                    <a:lstStyle/>
                    <a:p>
                      <a:pPr rtl="1"/>
                      <a:r>
                        <a:rPr lang="he-IL" dirty="0" err="1" smtClean="0"/>
                        <a:t>מפא"ת</a:t>
                      </a:r>
                      <a:endParaRPr lang="he-IL" dirty="0"/>
                    </a:p>
                  </a:txBody>
                  <a:tcPr/>
                </a:tc>
                <a:tc>
                  <a:txBody>
                    <a:bodyPr/>
                    <a:lstStyle/>
                    <a:p>
                      <a:pPr rtl="1"/>
                      <a:r>
                        <a:rPr lang="he-IL" dirty="0" smtClean="0"/>
                        <a:t>בעיות לו"ז</a:t>
                      </a:r>
                      <a:endParaRPr lang="he-IL" dirty="0"/>
                    </a:p>
                  </a:txBody>
                  <a:tcPr anchor="ctr"/>
                </a:tc>
              </a:tr>
            </a:tbl>
          </a:graphicData>
        </a:graphic>
      </p:graphicFrame>
    </p:spTree>
  </p:cSld>
  <p:clrMapOvr>
    <a:masterClrMapping/>
  </p:clrMapOvr>
  <p:transition advClick="0"/>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a:hlinkClick r:id="rId2" action="ppaction://hlinksldjump"/>
          </p:cNvPr>
          <p:cNvSpPr>
            <a:spLocks noChangeArrowheads="1"/>
          </p:cNvSpPr>
          <p:nvPr/>
        </p:nvSpPr>
        <p:spPr bwMode="auto">
          <a:xfrm>
            <a:off x="2362191" y="357166"/>
            <a:ext cx="4419618" cy="714372"/>
          </a:xfrm>
          <a:prstGeom prst="rect">
            <a:avLst/>
          </a:prstGeom>
          <a:noFill/>
          <a:ln w="9525">
            <a:noFill/>
            <a:miter lim="800000"/>
            <a:headEnd/>
            <a:tailEnd/>
          </a:ln>
        </p:spPr>
        <p:txBody>
          <a:bodyPr anchor="b"/>
          <a:lstStyle/>
          <a:p>
            <a:pPr algn="ctr" rtl="0"/>
            <a:r>
              <a:rPr lang="en-US" sz="3600" b="1" u="sng" dirty="0" smtClean="0">
                <a:solidFill>
                  <a:schemeClr val="tx2"/>
                </a:solidFill>
                <a:latin typeface="Arial Black" pitchFamily="34" charset="0"/>
              </a:rPr>
              <a:t> </a:t>
            </a:r>
            <a:r>
              <a:rPr lang="en-US" sz="3600" b="1" u="sng" dirty="0" smtClean="0">
                <a:solidFill>
                  <a:schemeClr val="tx2"/>
                </a:solidFill>
                <a:latin typeface="Arial Black" pitchFamily="34" charset="0"/>
                <a:hlinkClick r:id="rId3" action="ppaction://hlinksldjump"/>
              </a:rPr>
              <a:t>*</a:t>
            </a:r>
            <a:r>
              <a:rPr lang="en-US" sz="3600" b="1" u="sng" dirty="0" smtClean="0">
                <a:solidFill>
                  <a:schemeClr val="tx2"/>
                </a:solidFill>
                <a:latin typeface="Arial Black" pitchFamily="34" charset="0"/>
              </a:rPr>
              <a:t> </a:t>
            </a:r>
            <a:r>
              <a:rPr lang="he-IL" sz="3600" b="1" u="sng" dirty="0" smtClean="0">
                <a:solidFill>
                  <a:schemeClr val="tx2"/>
                </a:solidFill>
                <a:latin typeface="Arial Black" pitchFamily="34" charset="0"/>
              </a:rPr>
              <a:t>סיורים </a:t>
            </a:r>
            <a:r>
              <a:rPr lang="he-IL" sz="3600" b="1" u="sng" dirty="0" smtClean="0">
                <a:solidFill>
                  <a:schemeClr val="tx2"/>
                </a:solidFill>
                <a:latin typeface="Arial Black" pitchFamily="34" charset="0"/>
              </a:rPr>
              <a:t>שלא בוצעו</a:t>
            </a:r>
            <a:endParaRPr lang="en-US" sz="3600" b="1" u="sng" dirty="0">
              <a:solidFill>
                <a:schemeClr val="tx2"/>
              </a:solidFill>
              <a:latin typeface="Arial Black" pitchFamily="34" charset="0"/>
            </a:endParaRPr>
          </a:p>
        </p:txBody>
      </p:sp>
      <p:graphicFrame>
        <p:nvGraphicFramePr>
          <p:cNvPr id="5" name="טבלה 4"/>
          <p:cNvGraphicFramePr>
            <a:graphicFrameLocks noGrp="1"/>
          </p:cNvGraphicFramePr>
          <p:nvPr/>
        </p:nvGraphicFramePr>
        <p:xfrm>
          <a:off x="2571736" y="1517012"/>
          <a:ext cx="4064000" cy="1483360"/>
        </p:xfrm>
        <a:graphic>
          <a:graphicData uri="http://schemas.openxmlformats.org/drawingml/2006/table">
            <a:tbl>
              <a:tblPr rtl="1" firstRow="1" bandRow="1">
                <a:tableStyleId>{5C22544A-7EE6-4342-B048-85BDC9FD1C3A}</a:tableStyleId>
              </a:tblPr>
              <a:tblGrid>
                <a:gridCol w="2032000"/>
                <a:gridCol w="2032000"/>
              </a:tblGrid>
              <a:tr h="370840">
                <a:tc>
                  <a:txBody>
                    <a:bodyPr/>
                    <a:lstStyle/>
                    <a:p>
                      <a:pPr algn="ctr" rtl="1"/>
                      <a:r>
                        <a:rPr lang="he-IL" dirty="0" smtClean="0"/>
                        <a:t>סיור</a:t>
                      </a:r>
                      <a:endParaRPr lang="he-IL" dirty="0"/>
                    </a:p>
                  </a:txBody>
                  <a:tcPr/>
                </a:tc>
                <a:tc>
                  <a:txBody>
                    <a:bodyPr/>
                    <a:lstStyle/>
                    <a:p>
                      <a:pPr algn="ctr" rtl="1"/>
                      <a:r>
                        <a:rPr lang="he-IL" dirty="0" smtClean="0"/>
                        <a:t>נסיבות</a:t>
                      </a:r>
                      <a:endParaRPr lang="he-IL" dirty="0"/>
                    </a:p>
                  </a:txBody>
                  <a:tcPr/>
                </a:tc>
              </a:tr>
              <a:tr h="370840">
                <a:tc>
                  <a:txBody>
                    <a:bodyPr/>
                    <a:lstStyle/>
                    <a:p>
                      <a:pPr rtl="1"/>
                      <a:r>
                        <a:rPr lang="he-IL" b="1" dirty="0" smtClean="0"/>
                        <a:t>צפון</a:t>
                      </a:r>
                      <a:endParaRPr lang="he-IL" b="1" dirty="0"/>
                    </a:p>
                  </a:txBody>
                  <a:tcPr anchor="ctr"/>
                </a:tc>
                <a:tc>
                  <a:txBody>
                    <a:bodyPr/>
                    <a:lstStyle/>
                    <a:p>
                      <a:pPr rtl="1"/>
                      <a:r>
                        <a:rPr lang="he-IL" dirty="0" smtClean="0"/>
                        <a:t>בעיות לו"ז</a:t>
                      </a:r>
                      <a:endParaRPr lang="he-IL" dirty="0"/>
                    </a:p>
                  </a:txBody>
                  <a:tcPr anchor="ctr"/>
                </a:tc>
              </a:tr>
              <a:tr h="370840">
                <a:tc>
                  <a:txBody>
                    <a:bodyPr/>
                    <a:lstStyle/>
                    <a:p>
                      <a:pPr rtl="1"/>
                      <a:r>
                        <a:rPr lang="he-IL" b="1" dirty="0" smtClean="0"/>
                        <a:t>יפו ונווה צדק</a:t>
                      </a:r>
                      <a:endParaRPr lang="he-IL" b="1" dirty="0"/>
                    </a:p>
                  </a:txBody>
                  <a:tcPr anchor="ctr"/>
                </a:tc>
                <a:tc>
                  <a:txBody>
                    <a:bodyPr/>
                    <a:lstStyle/>
                    <a:p>
                      <a:pPr rtl="1"/>
                      <a:r>
                        <a:rPr lang="he-IL" dirty="0" smtClean="0"/>
                        <a:t>קיצור משך הקורס</a:t>
                      </a:r>
                      <a:endParaRPr lang="he-IL" dirty="0"/>
                    </a:p>
                  </a:txBody>
                  <a:tcPr anchor="ctr"/>
                </a:tc>
              </a:tr>
              <a:tr h="370840">
                <a:tc>
                  <a:txBody>
                    <a:bodyPr/>
                    <a:lstStyle/>
                    <a:p>
                      <a:pPr rtl="1"/>
                      <a:r>
                        <a:rPr lang="he-IL" b="1" dirty="0" smtClean="0"/>
                        <a:t>מוזיאון</a:t>
                      </a:r>
                      <a:r>
                        <a:rPr lang="he-IL" b="1" baseline="0" dirty="0" smtClean="0"/>
                        <a:t> הפלמ"ח</a:t>
                      </a:r>
                      <a:endParaRPr lang="he-IL" b="1" dirty="0"/>
                    </a:p>
                  </a:txBody>
                  <a:tcPr anchor="ctr"/>
                </a:tc>
                <a:tc>
                  <a:txBody>
                    <a:bodyPr/>
                    <a:lstStyle/>
                    <a:p>
                      <a:pPr rtl="1"/>
                      <a:r>
                        <a:rPr lang="he-IL" dirty="0" smtClean="0"/>
                        <a:t>תכנון לקוי</a:t>
                      </a:r>
                      <a:endParaRPr lang="he-IL" dirty="0"/>
                    </a:p>
                  </a:txBody>
                  <a:tcPr anchor="ctr"/>
                </a:tc>
              </a:tr>
            </a:tbl>
          </a:graphicData>
        </a:graphic>
      </p:graphicFrame>
    </p:spTree>
  </p:cSld>
  <p:clrMapOvr>
    <a:masterClrMapping/>
  </p:clrMapOvr>
  <p:transition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מציין מיקום של מספר שקופית 5"/>
          <p:cNvSpPr>
            <a:spLocks noGrp="1"/>
          </p:cNvSpPr>
          <p:nvPr>
            <p:ph type="sldNum" sz="quarter" idx="12"/>
          </p:nvPr>
        </p:nvSpPr>
        <p:spPr/>
        <p:txBody>
          <a:bodyPr/>
          <a:lstStyle/>
          <a:p>
            <a:pPr>
              <a:defRPr/>
            </a:pPr>
            <a:fld id="{0D1F20DB-E428-46E3-B422-CBE412785E13}" type="slidenum">
              <a:rPr lang="he-IL"/>
              <a:pPr>
                <a:defRPr/>
              </a:pPr>
              <a:t>2</a:t>
            </a:fld>
            <a:endParaRPr lang="en-US"/>
          </a:p>
        </p:txBody>
      </p:sp>
      <p:sp>
        <p:nvSpPr>
          <p:cNvPr id="7" name="TextBox 6"/>
          <p:cNvSpPr txBox="1"/>
          <p:nvPr/>
        </p:nvSpPr>
        <p:spPr>
          <a:xfrm>
            <a:off x="214282" y="1463675"/>
            <a:ext cx="8643968" cy="5698996"/>
          </a:xfrm>
          <a:prstGeom prst="rect">
            <a:avLst/>
          </a:prstGeom>
          <a:noFill/>
        </p:spPr>
        <p:txBody>
          <a:bodyPr wrap="square" rtlCol="1">
            <a:spAutoFit/>
          </a:bodyPr>
          <a:lstStyle/>
          <a:p>
            <a:pPr fontAlgn="auto">
              <a:spcBef>
                <a:spcPts val="600"/>
              </a:spcBef>
              <a:spcAft>
                <a:spcPts val="600"/>
              </a:spcAft>
              <a:defRPr/>
            </a:pPr>
            <a:r>
              <a:rPr lang="he-IL" sz="2400" b="1" u="sng" dirty="0">
                <a:latin typeface="Tahoma" pitchFamily="34" charset="0"/>
                <a:cs typeface="Tahoma" pitchFamily="34" charset="0"/>
              </a:rPr>
              <a:t>מטרת הקורס</a:t>
            </a:r>
            <a:r>
              <a:rPr lang="he-IL" sz="2400" b="1" dirty="0">
                <a:latin typeface="Tahoma" pitchFamily="34" charset="0"/>
                <a:cs typeface="Tahoma" pitchFamily="34" charset="0"/>
              </a:rPr>
              <a:t>: </a:t>
            </a:r>
          </a:p>
          <a:p>
            <a:pPr algn="just" fontAlgn="auto">
              <a:spcBef>
                <a:spcPts val="600"/>
              </a:spcBef>
              <a:spcAft>
                <a:spcPts val="600"/>
              </a:spcAft>
              <a:defRPr/>
            </a:pPr>
            <a:r>
              <a:rPr lang="he-IL" sz="2400" dirty="0">
                <a:latin typeface="Tahoma" pitchFamily="34" charset="0"/>
                <a:cs typeface="Tahoma" pitchFamily="34" charset="0"/>
              </a:rPr>
              <a:t>הכנת החניכים הבינ"ל לקראת שנת הלימודים במכללה ע"י חשיפתם להיבטים שונים המרכיבים את המציאות הישראלית תוך סיוע בתהליך קליטתם וקליטת משפחותיהם.</a:t>
            </a:r>
          </a:p>
          <a:p>
            <a:pPr fontAlgn="auto">
              <a:spcBef>
                <a:spcPts val="600"/>
              </a:spcBef>
              <a:spcAft>
                <a:spcPts val="600"/>
              </a:spcAft>
              <a:defRPr/>
            </a:pPr>
            <a:r>
              <a:rPr lang="he-IL" sz="2400" b="1" u="sng" dirty="0">
                <a:latin typeface="Tahoma" pitchFamily="34" charset="0"/>
                <a:cs typeface="Tahoma" pitchFamily="34" charset="0"/>
              </a:rPr>
              <a:t>יעדי הקורס</a:t>
            </a:r>
            <a:r>
              <a:rPr lang="he-IL" sz="2400" b="1" dirty="0">
                <a:latin typeface="Tahoma" pitchFamily="34" charset="0"/>
                <a:cs typeface="Tahoma" pitchFamily="34" charset="0"/>
              </a:rPr>
              <a:t>:</a:t>
            </a:r>
          </a:p>
          <a:p>
            <a:pPr marL="342900" indent="-342900" fontAlgn="auto">
              <a:spcBef>
                <a:spcPts val="400"/>
              </a:spcBef>
              <a:spcAft>
                <a:spcPts val="400"/>
              </a:spcAft>
              <a:buFont typeface="+mj-lt"/>
              <a:buAutoNum type="arabicPeriod"/>
              <a:defRPr/>
            </a:pPr>
            <a:r>
              <a:rPr lang="he-IL" sz="2400" dirty="0" smtClean="0">
                <a:latin typeface="Tahoma" pitchFamily="34" charset="0"/>
                <a:cs typeface="Tahoma" pitchFamily="34" charset="0"/>
              </a:rPr>
              <a:t>היכרות </a:t>
            </a:r>
            <a:r>
              <a:rPr lang="he-IL" sz="2400" dirty="0" smtClean="0">
                <a:latin typeface="Tahoma" pitchFamily="34" charset="0"/>
                <a:cs typeface="Tahoma" pitchFamily="34" charset="0"/>
              </a:rPr>
              <a:t>עם </a:t>
            </a:r>
            <a:r>
              <a:rPr lang="he-IL" sz="2400" dirty="0" smtClean="0">
                <a:latin typeface="Tahoma" pitchFamily="34" charset="0"/>
                <a:cs typeface="Tahoma" pitchFamily="34" charset="0"/>
              </a:rPr>
              <a:t>הנרטיב של העם </a:t>
            </a:r>
            <a:r>
              <a:rPr lang="he-IL" sz="2400" dirty="0" smtClean="0">
                <a:latin typeface="Tahoma" pitchFamily="34" charset="0"/>
                <a:cs typeface="Tahoma" pitchFamily="34" charset="0"/>
              </a:rPr>
              <a:t>היהודי והקמת מדינת </a:t>
            </a:r>
            <a:r>
              <a:rPr lang="he-IL" sz="2400" dirty="0" smtClean="0">
                <a:latin typeface="Tahoma" pitchFamily="34" charset="0"/>
                <a:cs typeface="Tahoma" pitchFamily="34" charset="0"/>
              </a:rPr>
              <a:t>ישראל;</a:t>
            </a:r>
          </a:p>
          <a:p>
            <a:pPr marL="342900" indent="-342900" fontAlgn="auto">
              <a:spcBef>
                <a:spcPts val="400"/>
              </a:spcBef>
              <a:spcAft>
                <a:spcPts val="400"/>
              </a:spcAft>
              <a:buFont typeface="+mj-lt"/>
              <a:buAutoNum type="arabicPeriod"/>
              <a:defRPr/>
            </a:pPr>
            <a:r>
              <a:rPr lang="he-IL" sz="2400" dirty="0" smtClean="0">
                <a:latin typeface="Tahoma" pitchFamily="34" charset="0"/>
                <a:cs typeface="Tahoma" pitchFamily="34" charset="0"/>
              </a:rPr>
              <a:t>הקניית </a:t>
            </a:r>
            <a:r>
              <a:rPr lang="he-IL" sz="2400" dirty="0">
                <a:latin typeface="Tahoma" pitchFamily="34" charset="0"/>
                <a:cs typeface="Tahoma" pitchFamily="34" charset="0"/>
              </a:rPr>
              <a:t>ידע בסיסי להיכרות עם </a:t>
            </a:r>
            <a:r>
              <a:rPr lang="he-IL" sz="2400" dirty="0" smtClean="0">
                <a:latin typeface="Tahoma" pitchFamily="34" charset="0"/>
                <a:cs typeface="Tahoma" pitchFamily="34" charset="0"/>
              </a:rPr>
              <a:t>מערכת השלטון של </a:t>
            </a:r>
            <a:r>
              <a:rPr lang="he-IL" sz="2400" dirty="0">
                <a:latin typeface="Tahoma" pitchFamily="34" charset="0"/>
                <a:cs typeface="Tahoma" pitchFamily="34" charset="0"/>
              </a:rPr>
              <a:t>מדינת </a:t>
            </a:r>
            <a:r>
              <a:rPr lang="he-IL" sz="2400" dirty="0" smtClean="0">
                <a:latin typeface="Tahoma" pitchFamily="34" charset="0"/>
                <a:cs typeface="Tahoma" pitchFamily="34" charset="0"/>
              </a:rPr>
              <a:t>ישראל;</a:t>
            </a:r>
            <a:endParaRPr lang="he-IL" sz="2400" dirty="0">
              <a:latin typeface="Tahoma" pitchFamily="34" charset="0"/>
              <a:cs typeface="Tahoma" pitchFamily="34" charset="0"/>
            </a:endParaRPr>
          </a:p>
          <a:p>
            <a:pPr marL="342900" indent="-342900" fontAlgn="auto">
              <a:spcBef>
                <a:spcPts val="400"/>
              </a:spcBef>
              <a:spcAft>
                <a:spcPts val="400"/>
              </a:spcAft>
              <a:buFont typeface="+mj-lt"/>
              <a:buAutoNum type="arabicPeriod"/>
              <a:defRPr/>
            </a:pPr>
            <a:r>
              <a:rPr lang="he-IL" sz="2400" dirty="0" smtClean="0">
                <a:latin typeface="Tahoma" pitchFamily="34" charset="0"/>
                <a:cs typeface="Tahoma" pitchFamily="34" charset="0"/>
              </a:rPr>
              <a:t>הקניית מושגי יסוד להכרת מימדי </a:t>
            </a:r>
            <a:r>
              <a:rPr lang="he-IL" sz="2400" dirty="0" err="1" smtClean="0">
                <a:latin typeface="Tahoma" pitchFamily="34" charset="0"/>
                <a:cs typeface="Tahoma" pitchFamily="34" charset="0"/>
              </a:rPr>
              <a:t>הבטל"מ</a:t>
            </a:r>
            <a:r>
              <a:rPr lang="he-IL" sz="2400" dirty="0" smtClean="0">
                <a:latin typeface="Tahoma" pitchFamily="34" charset="0"/>
                <a:cs typeface="Tahoma" pitchFamily="34" charset="0"/>
              </a:rPr>
              <a:t> </a:t>
            </a:r>
            <a:r>
              <a:rPr lang="he-IL" sz="2400" dirty="0" smtClean="0">
                <a:latin typeface="Tahoma" pitchFamily="34" charset="0"/>
                <a:cs typeface="Tahoma" pitchFamily="34" charset="0"/>
              </a:rPr>
              <a:t>הישראלי;</a:t>
            </a:r>
            <a:endParaRPr lang="he-IL" sz="2400" dirty="0" smtClean="0">
              <a:latin typeface="Tahoma" pitchFamily="34" charset="0"/>
              <a:cs typeface="Tahoma" pitchFamily="34" charset="0"/>
            </a:endParaRPr>
          </a:p>
          <a:p>
            <a:pPr marL="342900" indent="-342900" fontAlgn="auto">
              <a:spcBef>
                <a:spcPts val="400"/>
              </a:spcBef>
              <a:spcAft>
                <a:spcPts val="400"/>
              </a:spcAft>
              <a:buFont typeface="+mj-lt"/>
              <a:buAutoNum type="arabicPeriod"/>
              <a:defRPr/>
            </a:pPr>
            <a:r>
              <a:rPr lang="he-IL" sz="2400" dirty="0" smtClean="0">
                <a:latin typeface="Tahoma" pitchFamily="34" charset="0"/>
                <a:cs typeface="Tahoma" pitchFamily="34" charset="0"/>
              </a:rPr>
              <a:t>היכרות </a:t>
            </a:r>
            <a:r>
              <a:rPr lang="he-IL" sz="2400" dirty="0">
                <a:latin typeface="Tahoma" pitchFamily="34" charset="0"/>
                <a:cs typeface="Tahoma" pitchFamily="34" charset="0"/>
              </a:rPr>
              <a:t>עם מבנה וערכי </a:t>
            </a:r>
            <a:r>
              <a:rPr lang="he-IL" sz="2400" dirty="0" smtClean="0">
                <a:latin typeface="Tahoma" pitchFamily="34" charset="0"/>
                <a:cs typeface="Tahoma" pitchFamily="34" charset="0"/>
              </a:rPr>
              <a:t>צה"ל;</a:t>
            </a:r>
            <a:endParaRPr lang="he-IL" sz="2400" dirty="0">
              <a:latin typeface="Tahoma" pitchFamily="34" charset="0"/>
              <a:cs typeface="Tahoma" pitchFamily="34" charset="0"/>
            </a:endParaRPr>
          </a:p>
          <a:p>
            <a:pPr marL="342900" indent="-342900" fontAlgn="auto">
              <a:spcBef>
                <a:spcPts val="400"/>
              </a:spcBef>
              <a:spcAft>
                <a:spcPts val="400"/>
              </a:spcAft>
              <a:buFont typeface="+mj-lt"/>
              <a:buAutoNum type="arabicPeriod"/>
              <a:defRPr/>
            </a:pPr>
            <a:r>
              <a:rPr lang="he-IL" sz="2400" dirty="0">
                <a:latin typeface="Tahoma" pitchFamily="34" charset="0"/>
                <a:cs typeface="Tahoma" pitchFamily="34" charset="0"/>
              </a:rPr>
              <a:t>יצירת </a:t>
            </a:r>
            <a:r>
              <a:rPr lang="he-IL" sz="2400" dirty="0" smtClean="0">
                <a:latin typeface="Tahoma" pitchFamily="34" charset="0"/>
                <a:cs typeface="Tahoma" pitchFamily="34" charset="0"/>
              </a:rPr>
              <a:t>גיבוש דרך חוויה חיובית </a:t>
            </a:r>
            <a:r>
              <a:rPr lang="he-IL" sz="2400" dirty="0" smtClean="0">
                <a:latin typeface="Tahoma" pitchFamily="34" charset="0"/>
                <a:cs typeface="Tahoma" pitchFamily="34" charset="0"/>
              </a:rPr>
              <a:t>לקליטה איכותית של </a:t>
            </a:r>
            <a:r>
              <a:rPr lang="he-IL" sz="2400" dirty="0" smtClean="0">
                <a:latin typeface="Tahoma" pitchFamily="34" charset="0"/>
                <a:cs typeface="Tahoma" pitchFamily="34" charset="0"/>
              </a:rPr>
              <a:t>הלומדים </a:t>
            </a:r>
            <a:r>
              <a:rPr lang="he-IL" sz="2400" dirty="0">
                <a:latin typeface="Tahoma" pitchFamily="34" charset="0"/>
                <a:cs typeface="Tahoma" pitchFamily="34" charset="0"/>
              </a:rPr>
              <a:t>הבינ"ל.</a:t>
            </a:r>
          </a:p>
          <a:p>
            <a:pPr fontAlgn="auto">
              <a:spcBef>
                <a:spcPts val="0"/>
              </a:spcBef>
              <a:spcAft>
                <a:spcPts val="0"/>
              </a:spcAft>
              <a:defRPr/>
            </a:pPr>
            <a:endParaRPr lang="he-IL" dirty="0">
              <a:latin typeface="+mn-lt"/>
              <a:cs typeface="+mn-cs"/>
            </a:endParaRPr>
          </a:p>
        </p:txBody>
      </p:sp>
      <p:sp>
        <p:nvSpPr>
          <p:cNvPr id="6148" name="Rectangle 4"/>
          <p:cNvSpPr>
            <a:spLocks noChangeArrowheads="1"/>
          </p:cNvSpPr>
          <p:nvPr/>
        </p:nvSpPr>
        <p:spPr bwMode="auto">
          <a:xfrm>
            <a:off x="2724164" y="-142892"/>
            <a:ext cx="3695673" cy="1143000"/>
          </a:xfrm>
          <a:prstGeom prst="rect">
            <a:avLst/>
          </a:prstGeom>
          <a:noFill/>
          <a:ln w="9525">
            <a:noFill/>
            <a:miter lim="800000"/>
            <a:headEnd/>
            <a:tailEnd/>
          </a:ln>
        </p:spPr>
        <p:txBody>
          <a:bodyPr anchor="b"/>
          <a:lstStyle/>
          <a:p>
            <a:pPr algn="ctr" rtl="0"/>
            <a:r>
              <a:rPr lang="he-IL" sz="3600" b="1" u="sng" dirty="0">
                <a:solidFill>
                  <a:schemeClr val="tx2"/>
                </a:solidFill>
                <a:latin typeface="Arial Black" pitchFamily="34" charset="0"/>
              </a:rPr>
              <a:t>מטרות ויעדים</a:t>
            </a:r>
            <a:endParaRPr lang="en-US" sz="3600" b="1" u="sng" dirty="0">
              <a:solidFill>
                <a:schemeClr val="tx2"/>
              </a:solidFill>
              <a:latin typeface="Arial Black"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5"/>
          <p:cNvSpPr>
            <a:spLocks noGrp="1"/>
          </p:cNvSpPr>
          <p:nvPr>
            <p:ph type="sldNum" sz="quarter" idx="12"/>
          </p:nvPr>
        </p:nvSpPr>
        <p:spPr/>
        <p:txBody>
          <a:bodyPr/>
          <a:lstStyle/>
          <a:p>
            <a:pPr>
              <a:defRPr/>
            </a:pPr>
            <a:fld id="{AE8BC3A8-7823-4C8C-BC5C-05EEE0227CBC}" type="slidenum">
              <a:rPr lang="he-IL"/>
              <a:pPr>
                <a:defRPr/>
              </a:pPr>
              <a:t>3</a:t>
            </a:fld>
            <a:endParaRPr lang="en-US"/>
          </a:p>
        </p:txBody>
      </p:sp>
      <p:sp>
        <p:nvSpPr>
          <p:cNvPr id="7171" name="Text Box 4"/>
          <p:cNvSpPr txBox="1">
            <a:spLocks noChangeArrowheads="1"/>
          </p:cNvSpPr>
          <p:nvPr/>
        </p:nvSpPr>
        <p:spPr bwMode="auto">
          <a:xfrm>
            <a:off x="73025" y="1643050"/>
            <a:ext cx="8820150" cy="5129609"/>
          </a:xfrm>
          <a:prstGeom prst="rect">
            <a:avLst/>
          </a:prstGeom>
          <a:noFill/>
          <a:ln w="9525">
            <a:noFill/>
            <a:miter lim="800000"/>
            <a:headEnd/>
            <a:tailEnd/>
          </a:ln>
        </p:spPr>
        <p:txBody>
          <a:bodyPr wrap="square">
            <a:spAutoFit/>
          </a:bodyPr>
          <a:lstStyle/>
          <a:p>
            <a:pPr marL="342900" indent="-342900">
              <a:spcBef>
                <a:spcPts val="1000"/>
              </a:spcBef>
              <a:spcAft>
                <a:spcPts val="1000"/>
              </a:spcAft>
            </a:pPr>
            <a:r>
              <a:rPr lang="he-IL" sz="2400" dirty="0">
                <a:latin typeface="Tahoma" pitchFamily="34" charset="0"/>
                <a:cs typeface="Tahoma" pitchFamily="34" charset="0"/>
              </a:rPr>
              <a:t>1</a:t>
            </a:r>
            <a:r>
              <a:rPr lang="he-IL" sz="2200" dirty="0">
                <a:latin typeface="Tahoma" pitchFamily="34" charset="0"/>
                <a:cs typeface="Tahoma" pitchFamily="34" charset="0"/>
              </a:rPr>
              <a:t>. הובלת ר' המנהלת </a:t>
            </a:r>
            <a:r>
              <a:rPr lang="he-IL" sz="2200" dirty="0" smtClean="0">
                <a:latin typeface="Tahoma" pitchFamily="34" charset="0"/>
                <a:cs typeface="Tahoma" pitchFamily="34" charset="0"/>
              </a:rPr>
              <a:t>(בסיוע סגל המנהלת וקציני מיל') במקביל לשילובו בהכנת </a:t>
            </a:r>
            <a:r>
              <a:rPr lang="he-IL" sz="2200" dirty="0">
                <a:latin typeface="Tahoma" pitchFamily="34" charset="0"/>
                <a:cs typeface="Tahoma" pitchFamily="34" charset="0"/>
              </a:rPr>
              <a:t>הסגל.</a:t>
            </a:r>
          </a:p>
          <a:p>
            <a:pPr marL="342900" indent="-342900">
              <a:spcBef>
                <a:spcPts val="1000"/>
              </a:spcBef>
              <a:spcAft>
                <a:spcPts val="1000"/>
              </a:spcAft>
            </a:pPr>
            <a:r>
              <a:rPr lang="he-IL" sz="2200" dirty="0" smtClean="0">
                <a:latin typeface="Tahoma" pitchFamily="34" charset="0"/>
                <a:cs typeface="Tahoma" pitchFamily="34" charset="0"/>
              </a:rPr>
              <a:t>2. הקורס תוכנן לתשע שבועות (קיצור של כארבע שבועות בשל ביטול שיעורי עברית ושינוי תכנים) והתקצר לשבע שבועות עקב התייצבות המאוחרת של שני חניכים.</a:t>
            </a:r>
          </a:p>
          <a:p>
            <a:pPr marL="342900" indent="-342900">
              <a:spcBef>
                <a:spcPts val="1000"/>
              </a:spcBef>
              <a:spcAft>
                <a:spcPts val="1000"/>
              </a:spcAft>
            </a:pPr>
            <a:r>
              <a:rPr lang="he-IL" sz="2200" dirty="0" smtClean="0">
                <a:latin typeface="Tahoma" pitchFamily="34" charset="0"/>
                <a:cs typeface="Tahoma" pitchFamily="34" charset="0"/>
              </a:rPr>
              <a:t>3. ארבעה ימי לימוד בשבוע (לעתים, סיורי תיירות עם משפחות מתקיימים בימי א').</a:t>
            </a:r>
            <a:endParaRPr lang="he-IL" sz="2200" dirty="0">
              <a:latin typeface="Tahoma" pitchFamily="34" charset="0"/>
              <a:cs typeface="Tahoma" pitchFamily="34" charset="0"/>
            </a:endParaRPr>
          </a:p>
          <a:p>
            <a:pPr marL="342900" indent="-342900">
              <a:spcBef>
                <a:spcPts val="1000"/>
              </a:spcBef>
              <a:spcAft>
                <a:spcPts val="1000"/>
              </a:spcAft>
            </a:pPr>
            <a:r>
              <a:rPr lang="he-IL" sz="2200" dirty="0">
                <a:latin typeface="Tahoma" pitchFamily="34" charset="0"/>
                <a:cs typeface="Tahoma" pitchFamily="34" charset="0"/>
              </a:rPr>
              <a:t>4. </a:t>
            </a:r>
            <a:r>
              <a:rPr lang="he-IL" sz="2200" dirty="0" smtClean="0">
                <a:latin typeface="Tahoma" pitchFamily="34" charset="0"/>
                <a:cs typeface="Tahoma" pitchFamily="34" charset="0"/>
              </a:rPr>
              <a:t>לו"ז קבוע שהוצג לחניכים עם תחילת הקורס ושימור משך מתכונת הקורס. </a:t>
            </a:r>
            <a:endParaRPr lang="he-IL" sz="2200" dirty="0">
              <a:latin typeface="Tahoma" pitchFamily="34" charset="0"/>
              <a:cs typeface="Tahoma" pitchFamily="34" charset="0"/>
            </a:endParaRPr>
          </a:p>
          <a:p>
            <a:pPr marL="342900" indent="-342900">
              <a:spcBef>
                <a:spcPts val="1000"/>
              </a:spcBef>
              <a:spcAft>
                <a:spcPts val="1000"/>
              </a:spcAft>
            </a:pPr>
            <a:r>
              <a:rPr lang="he-IL" sz="2200" dirty="0" smtClean="0">
                <a:latin typeface="Tahoma" pitchFamily="34" charset="0"/>
                <a:cs typeface="Tahoma" pitchFamily="34" charset="0"/>
              </a:rPr>
              <a:t>5. שילוב משפחות בסיורים אשר אינם צבאיים.</a:t>
            </a:r>
          </a:p>
          <a:p>
            <a:pPr marL="342900" indent="-342900">
              <a:spcBef>
                <a:spcPts val="1000"/>
              </a:spcBef>
              <a:spcAft>
                <a:spcPts val="1000"/>
              </a:spcAft>
            </a:pPr>
            <a:r>
              <a:rPr lang="he-IL" sz="2200" dirty="0" smtClean="0">
                <a:latin typeface="Tahoma" pitchFamily="34" charset="0"/>
                <a:cs typeface="Tahoma" pitchFamily="34" charset="0"/>
              </a:rPr>
              <a:t>6. </a:t>
            </a:r>
            <a:r>
              <a:rPr lang="he-IL" sz="2200" dirty="0">
                <a:latin typeface="Tahoma" pitchFamily="34" charset="0"/>
                <a:cs typeface="Tahoma" pitchFamily="34" charset="0"/>
              </a:rPr>
              <a:t>סיורים של עד יומיים לכול היותר</a:t>
            </a:r>
            <a:r>
              <a:rPr lang="he-IL" sz="2200" dirty="0" smtClean="0">
                <a:latin typeface="Tahoma" pitchFamily="34" charset="0"/>
                <a:cs typeface="Tahoma" pitchFamily="34" charset="0"/>
              </a:rPr>
              <a:t>.</a:t>
            </a:r>
          </a:p>
        </p:txBody>
      </p:sp>
      <p:sp>
        <p:nvSpPr>
          <p:cNvPr id="7172" name="Rectangle 4"/>
          <p:cNvSpPr>
            <a:spLocks noChangeArrowheads="1"/>
          </p:cNvSpPr>
          <p:nvPr/>
        </p:nvSpPr>
        <p:spPr bwMode="auto">
          <a:xfrm>
            <a:off x="2668587" y="-71462"/>
            <a:ext cx="3806826" cy="1143000"/>
          </a:xfrm>
          <a:prstGeom prst="rect">
            <a:avLst/>
          </a:prstGeom>
          <a:noFill/>
          <a:ln w="9525">
            <a:noFill/>
            <a:miter lim="800000"/>
            <a:headEnd/>
            <a:tailEnd/>
          </a:ln>
        </p:spPr>
        <p:txBody>
          <a:bodyPr anchor="b"/>
          <a:lstStyle/>
          <a:p>
            <a:pPr algn="ctr" rtl="0"/>
            <a:r>
              <a:rPr lang="he-IL" sz="3600" b="1" u="sng" dirty="0" smtClean="0">
                <a:solidFill>
                  <a:schemeClr val="tx2"/>
                </a:solidFill>
                <a:latin typeface="Arial Black" pitchFamily="34" charset="0"/>
              </a:rPr>
              <a:t>עקרונות </a:t>
            </a:r>
            <a:r>
              <a:rPr lang="he-IL" sz="3600" b="1" u="sng" dirty="0">
                <a:solidFill>
                  <a:schemeClr val="tx2"/>
                </a:solidFill>
                <a:latin typeface="Arial Black" pitchFamily="34" charset="0"/>
              </a:rPr>
              <a:t>לתכנון</a:t>
            </a:r>
            <a:endParaRPr lang="en-US" sz="3600" b="1" u="sng" dirty="0">
              <a:solidFill>
                <a:schemeClr val="tx2"/>
              </a:solidFill>
              <a:latin typeface="Arial Black"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חץ למטה 26"/>
          <p:cNvSpPr/>
          <p:nvPr/>
        </p:nvSpPr>
        <p:spPr>
          <a:xfrm>
            <a:off x="5000628" y="2143116"/>
            <a:ext cx="402582" cy="3786214"/>
          </a:xfrm>
          <a:prstGeom prst="down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5" name="מציין מיקום של מספר שקופית 5"/>
          <p:cNvSpPr>
            <a:spLocks noGrp="1"/>
          </p:cNvSpPr>
          <p:nvPr>
            <p:ph type="sldNum" sz="quarter" idx="12"/>
          </p:nvPr>
        </p:nvSpPr>
        <p:spPr>
          <a:xfrm>
            <a:off x="457200" y="6429396"/>
            <a:ext cx="614338" cy="365125"/>
          </a:xfrm>
        </p:spPr>
        <p:txBody>
          <a:bodyPr/>
          <a:lstStyle/>
          <a:p>
            <a:pPr>
              <a:defRPr/>
            </a:pPr>
            <a:fld id="{AE8BC3A8-7823-4C8C-BC5C-05EEE0227CBC}" type="slidenum">
              <a:rPr lang="he-IL"/>
              <a:pPr>
                <a:defRPr/>
              </a:pPr>
              <a:t>4</a:t>
            </a:fld>
            <a:endParaRPr lang="en-US"/>
          </a:p>
        </p:txBody>
      </p:sp>
      <p:sp>
        <p:nvSpPr>
          <p:cNvPr id="7172" name="Rectangle 4"/>
          <p:cNvSpPr>
            <a:spLocks noChangeArrowheads="1"/>
          </p:cNvSpPr>
          <p:nvPr/>
        </p:nvSpPr>
        <p:spPr bwMode="auto">
          <a:xfrm>
            <a:off x="1759751" y="214290"/>
            <a:ext cx="5624498" cy="642934"/>
          </a:xfrm>
          <a:prstGeom prst="rect">
            <a:avLst/>
          </a:prstGeom>
          <a:noFill/>
          <a:ln w="9525">
            <a:noFill/>
            <a:miter lim="800000"/>
            <a:headEnd/>
            <a:tailEnd/>
          </a:ln>
        </p:spPr>
        <p:txBody>
          <a:bodyPr anchor="b"/>
          <a:lstStyle/>
          <a:p>
            <a:pPr algn="ctr" rtl="0"/>
            <a:r>
              <a:rPr lang="he-IL" sz="3600" b="1" u="sng" dirty="0" smtClean="0">
                <a:solidFill>
                  <a:schemeClr val="tx2"/>
                </a:solidFill>
                <a:latin typeface="Arial Black" pitchFamily="34" charset="0"/>
              </a:rPr>
              <a:t>תרשים תכני ליבה בקורס</a:t>
            </a:r>
            <a:endParaRPr lang="en-US" sz="3600" b="1" u="sng" dirty="0">
              <a:solidFill>
                <a:schemeClr val="tx2"/>
              </a:solidFill>
              <a:latin typeface="Arial Black" pitchFamily="34" charset="0"/>
            </a:endParaRPr>
          </a:p>
        </p:txBody>
      </p:sp>
      <p:grpSp>
        <p:nvGrpSpPr>
          <p:cNvPr id="17" name="קבוצה 16"/>
          <p:cNvGrpSpPr/>
          <p:nvPr/>
        </p:nvGrpSpPr>
        <p:grpSpPr>
          <a:xfrm>
            <a:off x="4683919" y="1643050"/>
            <a:ext cx="928694" cy="571504"/>
            <a:chOff x="3969539" y="1000108"/>
            <a:chExt cx="928694" cy="571504"/>
          </a:xfrm>
        </p:grpSpPr>
        <p:sp>
          <p:nvSpPr>
            <p:cNvPr id="6" name="מלבן מעוגל 5"/>
            <p:cNvSpPr/>
            <p:nvPr/>
          </p:nvSpPr>
          <p:spPr>
            <a:xfrm>
              <a:off x="3969539" y="1000108"/>
              <a:ext cx="928694"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7" name="TextBox 6">
              <a:hlinkClick r:id="rId2" action="ppaction://hlinksldjump"/>
            </p:cNvPr>
            <p:cNvSpPr txBox="1"/>
            <p:nvPr/>
          </p:nvSpPr>
          <p:spPr>
            <a:xfrm>
              <a:off x="3969539" y="1101194"/>
              <a:ext cx="928694" cy="369332"/>
            </a:xfrm>
            <a:prstGeom prst="rect">
              <a:avLst/>
            </a:prstGeom>
            <a:noFill/>
          </p:spPr>
          <p:txBody>
            <a:bodyPr wrap="square" rtlCol="1">
              <a:spAutoFit/>
            </a:bodyPr>
            <a:lstStyle/>
            <a:p>
              <a:pPr algn="ctr"/>
              <a:r>
                <a:rPr lang="he-IL" b="1" dirty="0" smtClean="0">
                  <a:latin typeface="Tahoma" pitchFamily="34" charset="0"/>
                  <a:cs typeface="Tahoma" pitchFamily="34" charset="0"/>
                </a:rPr>
                <a:t>יהדות</a:t>
              </a:r>
              <a:endParaRPr lang="he-IL" b="1" dirty="0">
                <a:latin typeface="Tahoma" pitchFamily="34" charset="0"/>
                <a:cs typeface="Tahoma" pitchFamily="34" charset="0"/>
              </a:endParaRPr>
            </a:p>
          </p:txBody>
        </p:sp>
      </p:grpSp>
      <p:grpSp>
        <p:nvGrpSpPr>
          <p:cNvPr id="16" name="קבוצה 15"/>
          <p:cNvGrpSpPr/>
          <p:nvPr/>
        </p:nvGrpSpPr>
        <p:grpSpPr>
          <a:xfrm>
            <a:off x="4683919" y="2357430"/>
            <a:ext cx="928694" cy="571504"/>
            <a:chOff x="3969539" y="1928802"/>
            <a:chExt cx="928694" cy="571504"/>
          </a:xfrm>
        </p:grpSpPr>
        <p:sp>
          <p:nvSpPr>
            <p:cNvPr id="8" name="מלבן מעוגל 7">
              <a:hlinkClick r:id="rId3" action="ppaction://hlinksldjump"/>
            </p:cNvPr>
            <p:cNvSpPr/>
            <p:nvPr/>
          </p:nvSpPr>
          <p:spPr>
            <a:xfrm>
              <a:off x="3969539" y="1928802"/>
              <a:ext cx="928694"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TextBox 8"/>
            <p:cNvSpPr txBox="1"/>
            <p:nvPr/>
          </p:nvSpPr>
          <p:spPr>
            <a:xfrm>
              <a:off x="3969539" y="2000240"/>
              <a:ext cx="928694" cy="369332"/>
            </a:xfrm>
            <a:prstGeom prst="rect">
              <a:avLst/>
            </a:prstGeom>
            <a:noFill/>
          </p:spPr>
          <p:txBody>
            <a:bodyPr wrap="square" rtlCol="1">
              <a:spAutoFit/>
            </a:bodyPr>
            <a:lstStyle/>
            <a:p>
              <a:pPr algn="ctr"/>
              <a:r>
                <a:rPr lang="he-IL" b="1" dirty="0" smtClean="0">
                  <a:latin typeface="Tahoma" pitchFamily="34" charset="0"/>
                  <a:cs typeface="Tahoma" pitchFamily="34" charset="0"/>
                </a:rPr>
                <a:t>ציונות</a:t>
              </a:r>
              <a:endParaRPr lang="he-IL" b="1" dirty="0">
                <a:latin typeface="Tahoma" pitchFamily="34" charset="0"/>
                <a:cs typeface="Tahoma" pitchFamily="34" charset="0"/>
              </a:endParaRPr>
            </a:p>
          </p:txBody>
        </p:sp>
      </p:grpSp>
      <p:grpSp>
        <p:nvGrpSpPr>
          <p:cNvPr id="14" name="קבוצה 13"/>
          <p:cNvGrpSpPr/>
          <p:nvPr/>
        </p:nvGrpSpPr>
        <p:grpSpPr>
          <a:xfrm>
            <a:off x="4398167" y="4500570"/>
            <a:ext cx="1500198" cy="1071570"/>
            <a:chOff x="3643306" y="2857496"/>
            <a:chExt cx="1500198" cy="1071570"/>
          </a:xfrm>
        </p:grpSpPr>
        <p:sp>
          <p:nvSpPr>
            <p:cNvPr id="10" name="מלבן מעוגל 9">
              <a:hlinkClick r:id="rId4" action="ppaction://hlinksldjump"/>
            </p:cNvPr>
            <p:cNvSpPr/>
            <p:nvPr/>
          </p:nvSpPr>
          <p:spPr>
            <a:xfrm>
              <a:off x="3750463" y="2857496"/>
              <a:ext cx="1285884" cy="10715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TextBox 10"/>
            <p:cNvSpPr txBox="1"/>
            <p:nvPr/>
          </p:nvSpPr>
          <p:spPr>
            <a:xfrm>
              <a:off x="3643306" y="2931616"/>
              <a:ext cx="1500198" cy="923330"/>
            </a:xfrm>
            <a:prstGeom prst="rect">
              <a:avLst/>
            </a:prstGeom>
            <a:noFill/>
          </p:spPr>
          <p:txBody>
            <a:bodyPr wrap="square" rtlCol="1">
              <a:spAutoFit/>
            </a:bodyPr>
            <a:lstStyle/>
            <a:p>
              <a:pPr algn="ctr"/>
              <a:r>
                <a:rPr lang="he-IL" b="1" dirty="0" smtClean="0">
                  <a:latin typeface="Tahoma" pitchFamily="34" charset="0"/>
                  <a:cs typeface="Tahoma" pitchFamily="34" charset="0"/>
                </a:rPr>
                <a:t>הקמת ומיסוד המדינה</a:t>
              </a:r>
              <a:endParaRPr lang="he-IL" b="1" dirty="0">
                <a:latin typeface="Tahoma" pitchFamily="34" charset="0"/>
                <a:cs typeface="Tahoma" pitchFamily="34" charset="0"/>
              </a:endParaRPr>
            </a:p>
          </p:txBody>
        </p:sp>
      </p:grpSp>
      <p:grpSp>
        <p:nvGrpSpPr>
          <p:cNvPr id="15" name="קבוצה 14"/>
          <p:cNvGrpSpPr/>
          <p:nvPr/>
        </p:nvGrpSpPr>
        <p:grpSpPr>
          <a:xfrm>
            <a:off x="4469605" y="5925941"/>
            <a:ext cx="1357322" cy="789207"/>
            <a:chOff x="3867144" y="5177536"/>
            <a:chExt cx="1357322" cy="789207"/>
          </a:xfrm>
        </p:grpSpPr>
        <p:sp>
          <p:nvSpPr>
            <p:cNvPr id="12" name="מלבן מעוגל 11">
              <a:hlinkClick r:id="rId5" action="ppaction://hlinksldjump"/>
            </p:cNvPr>
            <p:cNvSpPr/>
            <p:nvPr/>
          </p:nvSpPr>
          <p:spPr>
            <a:xfrm>
              <a:off x="3902863" y="5177536"/>
              <a:ext cx="1285884" cy="7892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TextBox 12"/>
            <p:cNvSpPr txBox="1"/>
            <p:nvPr/>
          </p:nvSpPr>
          <p:spPr>
            <a:xfrm>
              <a:off x="3867144" y="5250668"/>
              <a:ext cx="1357322" cy="642942"/>
            </a:xfrm>
            <a:prstGeom prst="rect">
              <a:avLst/>
            </a:prstGeom>
            <a:noFill/>
          </p:spPr>
          <p:txBody>
            <a:bodyPr wrap="square" rtlCol="1">
              <a:spAutoFit/>
            </a:bodyPr>
            <a:lstStyle/>
            <a:p>
              <a:pPr algn="ctr"/>
              <a:r>
                <a:rPr lang="he-IL" b="1" dirty="0" err="1" smtClean="0">
                  <a:latin typeface="Tahoma" pitchFamily="34" charset="0"/>
                  <a:cs typeface="Tahoma" pitchFamily="34" charset="0"/>
                </a:rPr>
                <a:t>בטל"מ</a:t>
              </a:r>
              <a:r>
                <a:rPr lang="he-IL" b="1" dirty="0" smtClean="0">
                  <a:latin typeface="Tahoma" pitchFamily="34" charset="0"/>
                  <a:cs typeface="Tahoma" pitchFamily="34" charset="0"/>
                </a:rPr>
                <a:t> הישראלי</a:t>
              </a:r>
              <a:endParaRPr lang="he-IL" b="1" dirty="0">
                <a:latin typeface="Tahoma" pitchFamily="34" charset="0"/>
                <a:cs typeface="Tahoma" pitchFamily="34" charset="0"/>
              </a:endParaRPr>
            </a:p>
          </p:txBody>
        </p:sp>
      </p:grpSp>
      <p:grpSp>
        <p:nvGrpSpPr>
          <p:cNvPr id="21" name="קבוצה 20"/>
          <p:cNvGrpSpPr/>
          <p:nvPr/>
        </p:nvGrpSpPr>
        <p:grpSpPr>
          <a:xfrm>
            <a:off x="3357554" y="1636723"/>
            <a:ext cx="714380" cy="4714908"/>
            <a:chOff x="5715008" y="1214422"/>
            <a:chExt cx="714380" cy="4714908"/>
          </a:xfrm>
        </p:grpSpPr>
        <p:sp>
          <p:nvSpPr>
            <p:cNvPr id="18" name="חץ למטה 17"/>
            <p:cNvSpPr/>
            <p:nvPr/>
          </p:nvSpPr>
          <p:spPr>
            <a:xfrm>
              <a:off x="5715008" y="1214422"/>
              <a:ext cx="714380" cy="47149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0" name="TextBox 19">
              <a:hlinkClick r:id="rId6" action="ppaction://hlinksldjump"/>
            </p:cNvPr>
            <p:cNvSpPr txBox="1"/>
            <p:nvPr/>
          </p:nvSpPr>
          <p:spPr>
            <a:xfrm rot="16200000">
              <a:off x="5464975" y="3387211"/>
              <a:ext cx="1214446" cy="369332"/>
            </a:xfrm>
            <a:prstGeom prst="rect">
              <a:avLst/>
            </a:prstGeom>
            <a:noFill/>
          </p:spPr>
          <p:txBody>
            <a:bodyPr wrap="square" rtlCol="1">
              <a:spAutoFit/>
            </a:bodyPr>
            <a:lstStyle/>
            <a:p>
              <a:r>
                <a:rPr lang="he-IL" b="1" dirty="0" smtClean="0">
                  <a:latin typeface="Tahoma" pitchFamily="34" charset="0"/>
                  <a:cs typeface="Tahoma" pitchFamily="34" charset="0"/>
                </a:rPr>
                <a:t>סיורים</a:t>
              </a:r>
              <a:endParaRPr lang="he-IL" b="1" dirty="0">
                <a:latin typeface="Tahoma" pitchFamily="34" charset="0"/>
                <a:cs typeface="Tahoma" pitchFamily="34" charset="0"/>
              </a:endParaRPr>
            </a:p>
          </p:txBody>
        </p:sp>
      </p:grpSp>
      <p:grpSp>
        <p:nvGrpSpPr>
          <p:cNvPr id="23" name="קבוצה 22"/>
          <p:cNvGrpSpPr/>
          <p:nvPr/>
        </p:nvGrpSpPr>
        <p:grpSpPr>
          <a:xfrm>
            <a:off x="6143636" y="1636723"/>
            <a:ext cx="714380" cy="4714908"/>
            <a:chOff x="5429256" y="1214422"/>
            <a:chExt cx="714380" cy="4714908"/>
          </a:xfrm>
        </p:grpSpPr>
        <p:sp>
          <p:nvSpPr>
            <p:cNvPr id="19" name="חץ למטה 18"/>
            <p:cNvSpPr/>
            <p:nvPr/>
          </p:nvSpPr>
          <p:spPr>
            <a:xfrm>
              <a:off x="5429256" y="1214422"/>
              <a:ext cx="714380" cy="47149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2" name="TextBox 21"/>
            <p:cNvSpPr txBox="1"/>
            <p:nvPr/>
          </p:nvSpPr>
          <p:spPr>
            <a:xfrm rot="5400000">
              <a:off x="4572001" y="3387210"/>
              <a:ext cx="2428891" cy="369332"/>
            </a:xfrm>
            <a:prstGeom prst="rect">
              <a:avLst/>
            </a:prstGeom>
            <a:noFill/>
          </p:spPr>
          <p:txBody>
            <a:bodyPr wrap="square" rtlCol="1">
              <a:spAutoFit/>
            </a:bodyPr>
            <a:lstStyle/>
            <a:p>
              <a:r>
                <a:rPr lang="he-IL" b="1" dirty="0" smtClean="0">
                  <a:latin typeface="Tahoma" pitchFamily="34" charset="0"/>
                  <a:cs typeface="Tahoma" pitchFamily="34" charset="0"/>
                </a:rPr>
                <a:t>מלחמות ישראל </a:t>
              </a:r>
              <a:endParaRPr lang="he-IL" b="1" dirty="0">
                <a:latin typeface="Tahoma" pitchFamily="34" charset="0"/>
                <a:cs typeface="Tahoma" pitchFamily="34" charset="0"/>
              </a:endParaRPr>
            </a:p>
          </p:txBody>
        </p:sp>
      </p:grpSp>
      <p:grpSp>
        <p:nvGrpSpPr>
          <p:cNvPr id="24" name="קבוצה 23"/>
          <p:cNvGrpSpPr/>
          <p:nvPr/>
        </p:nvGrpSpPr>
        <p:grpSpPr>
          <a:xfrm>
            <a:off x="2357422" y="1636723"/>
            <a:ext cx="714380" cy="4714908"/>
            <a:chOff x="5715008" y="1214422"/>
            <a:chExt cx="714380" cy="4714908"/>
          </a:xfrm>
        </p:grpSpPr>
        <p:sp>
          <p:nvSpPr>
            <p:cNvPr id="25" name="חץ למטה 24">
              <a:hlinkClick r:id="rId7" action="ppaction://hlinksldjump"/>
            </p:cNvPr>
            <p:cNvSpPr/>
            <p:nvPr/>
          </p:nvSpPr>
          <p:spPr>
            <a:xfrm>
              <a:off x="5715008" y="1214422"/>
              <a:ext cx="714380" cy="47149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6" name="TextBox 25"/>
            <p:cNvSpPr txBox="1"/>
            <p:nvPr/>
          </p:nvSpPr>
          <p:spPr>
            <a:xfrm rot="16200000">
              <a:off x="5464975" y="3387211"/>
              <a:ext cx="1214446" cy="369332"/>
            </a:xfrm>
            <a:prstGeom prst="rect">
              <a:avLst/>
            </a:prstGeom>
            <a:noFill/>
          </p:spPr>
          <p:txBody>
            <a:bodyPr wrap="square" rtlCol="1">
              <a:spAutoFit/>
            </a:bodyPr>
            <a:lstStyle/>
            <a:p>
              <a:r>
                <a:rPr lang="he-IL" b="1" dirty="0" smtClean="0">
                  <a:latin typeface="Tahoma" pitchFamily="34" charset="0"/>
                  <a:cs typeface="Tahoma" pitchFamily="34" charset="0"/>
                </a:rPr>
                <a:t>סרטונים</a:t>
              </a:r>
              <a:endParaRPr lang="he-IL" b="1" dirty="0">
                <a:latin typeface="Tahoma" pitchFamily="34" charset="0"/>
                <a:cs typeface="Tahoma" pitchFamily="34" charset="0"/>
              </a:endParaRPr>
            </a:p>
          </p:txBody>
        </p:sp>
      </p:grpSp>
      <p:grpSp>
        <p:nvGrpSpPr>
          <p:cNvPr id="31" name="קבוצה 30"/>
          <p:cNvGrpSpPr/>
          <p:nvPr/>
        </p:nvGrpSpPr>
        <p:grpSpPr>
          <a:xfrm>
            <a:off x="4683919" y="3071810"/>
            <a:ext cx="928694" cy="571504"/>
            <a:chOff x="3969539" y="1000108"/>
            <a:chExt cx="928694" cy="571504"/>
          </a:xfrm>
        </p:grpSpPr>
        <p:sp>
          <p:nvSpPr>
            <p:cNvPr id="32" name="מלבן מעוגל 31"/>
            <p:cNvSpPr/>
            <p:nvPr/>
          </p:nvSpPr>
          <p:spPr>
            <a:xfrm>
              <a:off x="3969539" y="1000108"/>
              <a:ext cx="928694"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3" name="TextBox 32">
              <a:hlinkClick r:id="rId2" action="ppaction://hlinksldjump"/>
            </p:cNvPr>
            <p:cNvSpPr txBox="1"/>
            <p:nvPr/>
          </p:nvSpPr>
          <p:spPr>
            <a:xfrm>
              <a:off x="3969539" y="1101194"/>
              <a:ext cx="928694" cy="369332"/>
            </a:xfrm>
            <a:prstGeom prst="rect">
              <a:avLst/>
            </a:prstGeom>
            <a:noFill/>
          </p:spPr>
          <p:txBody>
            <a:bodyPr wrap="square" rtlCol="1">
              <a:spAutoFit/>
            </a:bodyPr>
            <a:lstStyle/>
            <a:p>
              <a:pPr algn="ctr"/>
              <a:r>
                <a:rPr lang="he-IL" b="1" dirty="0" smtClean="0">
                  <a:latin typeface="Tahoma" pitchFamily="34" charset="0"/>
                  <a:cs typeface="Tahoma" pitchFamily="34" charset="0"/>
                </a:rPr>
                <a:t>שואה</a:t>
              </a:r>
              <a:endParaRPr lang="he-IL" b="1" dirty="0">
                <a:latin typeface="Tahoma" pitchFamily="34" charset="0"/>
                <a:cs typeface="Tahoma" pitchFamily="34" charset="0"/>
              </a:endParaRPr>
            </a:p>
          </p:txBody>
        </p:sp>
      </p:grpSp>
      <p:grpSp>
        <p:nvGrpSpPr>
          <p:cNvPr id="34" name="קבוצה 33"/>
          <p:cNvGrpSpPr/>
          <p:nvPr/>
        </p:nvGrpSpPr>
        <p:grpSpPr>
          <a:xfrm>
            <a:off x="4683919" y="3786190"/>
            <a:ext cx="928694" cy="571504"/>
            <a:chOff x="3969539" y="1000108"/>
            <a:chExt cx="928694" cy="571504"/>
          </a:xfrm>
        </p:grpSpPr>
        <p:sp>
          <p:nvSpPr>
            <p:cNvPr id="35" name="מלבן מעוגל 34"/>
            <p:cNvSpPr/>
            <p:nvPr/>
          </p:nvSpPr>
          <p:spPr>
            <a:xfrm>
              <a:off x="3969539" y="1000108"/>
              <a:ext cx="928694"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6" name="TextBox 35">
              <a:hlinkClick r:id="rId2" action="ppaction://hlinksldjump"/>
            </p:cNvPr>
            <p:cNvSpPr txBox="1"/>
            <p:nvPr/>
          </p:nvSpPr>
          <p:spPr>
            <a:xfrm>
              <a:off x="3969539" y="1101194"/>
              <a:ext cx="928694" cy="369332"/>
            </a:xfrm>
            <a:prstGeom prst="rect">
              <a:avLst/>
            </a:prstGeom>
            <a:noFill/>
          </p:spPr>
          <p:txBody>
            <a:bodyPr wrap="square" rtlCol="1">
              <a:spAutoFit/>
            </a:bodyPr>
            <a:lstStyle/>
            <a:p>
              <a:pPr algn="ctr"/>
              <a:r>
                <a:rPr lang="he-IL" b="1" dirty="0" smtClean="0">
                  <a:latin typeface="Tahoma" pitchFamily="34" charset="0"/>
                  <a:cs typeface="Tahoma" pitchFamily="34" charset="0"/>
                </a:rPr>
                <a:t>מנדט</a:t>
              </a:r>
              <a:endParaRPr lang="he-IL" b="1" dirty="0">
                <a:latin typeface="Tahoma" pitchFamily="34" charset="0"/>
                <a:cs typeface="Tahoma" pitchFamily="34" charset="0"/>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500"/>
                                        <p:tgtEl>
                                          <p:spTgt spid="16"/>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31"/>
                                        </p:tgtEl>
                                        <p:attrNameLst>
                                          <p:attrName>style.visibility</p:attrName>
                                        </p:attrNameLst>
                                      </p:cBhvr>
                                      <p:to>
                                        <p:strVal val="visible"/>
                                      </p:to>
                                    </p:set>
                                    <p:animEffect transition="in" filter="fade">
                                      <p:cBhvr>
                                        <p:cTn id="15" dur="500"/>
                                        <p:tgtEl>
                                          <p:spTgt spid="31"/>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34"/>
                                        </p:tgtEl>
                                        <p:attrNameLst>
                                          <p:attrName>style.visibility</p:attrName>
                                        </p:attrNameLst>
                                      </p:cBhvr>
                                      <p:to>
                                        <p:strVal val="visible"/>
                                      </p:to>
                                    </p:set>
                                    <p:animEffect transition="in" filter="fade">
                                      <p:cBhvr>
                                        <p:cTn id="19" dur="500"/>
                                        <p:tgtEl>
                                          <p:spTgt spid="34"/>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500"/>
                                        <p:tgtEl>
                                          <p:spTgt spid="14"/>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childTnLst>
                          </p:cTn>
                        </p:par>
                        <p:par>
                          <p:cTn id="28" fill="hold">
                            <p:stCondLst>
                              <p:cond delay="3000"/>
                            </p:stCondLst>
                            <p:childTnLst>
                              <p:par>
                                <p:cTn id="29" presetID="22" presetClass="entr" presetSubtype="1" fill="hold" grpId="0" nodeType="after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wipe(up)">
                                      <p:cBhvr>
                                        <p:cTn id="31" dur="1000"/>
                                        <p:tgtEl>
                                          <p:spTgt spid="27"/>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1" fill="hold" nodeType="clickEffect">
                                  <p:stCondLst>
                                    <p:cond delay="0"/>
                                  </p:stCondLst>
                                  <p:childTnLst>
                                    <p:set>
                                      <p:cBhvr>
                                        <p:cTn id="35" dur="1" fill="hold">
                                          <p:stCondLst>
                                            <p:cond delay="0"/>
                                          </p:stCondLst>
                                        </p:cTn>
                                        <p:tgtEl>
                                          <p:spTgt spid="23"/>
                                        </p:tgtEl>
                                        <p:attrNameLst>
                                          <p:attrName>style.visibility</p:attrName>
                                        </p:attrNameLst>
                                      </p:cBhvr>
                                      <p:to>
                                        <p:strVal val="visible"/>
                                      </p:to>
                                    </p:set>
                                    <p:animEffect transition="in" filter="wipe(up)">
                                      <p:cBhvr>
                                        <p:cTn id="36" dur="1000"/>
                                        <p:tgtEl>
                                          <p:spTgt spid="23"/>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1" fill="hold" nodeType="clickEffect">
                                  <p:stCondLst>
                                    <p:cond delay="0"/>
                                  </p:stCondLst>
                                  <p:childTnLst>
                                    <p:set>
                                      <p:cBhvr>
                                        <p:cTn id="40" dur="1" fill="hold">
                                          <p:stCondLst>
                                            <p:cond delay="0"/>
                                          </p:stCondLst>
                                        </p:cTn>
                                        <p:tgtEl>
                                          <p:spTgt spid="21"/>
                                        </p:tgtEl>
                                        <p:attrNameLst>
                                          <p:attrName>style.visibility</p:attrName>
                                        </p:attrNameLst>
                                      </p:cBhvr>
                                      <p:to>
                                        <p:strVal val="visible"/>
                                      </p:to>
                                    </p:set>
                                    <p:animEffect transition="in" filter="wipe(up)">
                                      <p:cBhvr>
                                        <p:cTn id="41" dur="1000"/>
                                        <p:tgtEl>
                                          <p:spTgt spid="21"/>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1" fill="hold" nodeType="clickEffect">
                                  <p:stCondLst>
                                    <p:cond delay="0"/>
                                  </p:stCondLst>
                                  <p:childTnLst>
                                    <p:set>
                                      <p:cBhvr>
                                        <p:cTn id="45" dur="1" fill="hold">
                                          <p:stCondLst>
                                            <p:cond delay="0"/>
                                          </p:stCondLst>
                                        </p:cTn>
                                        <p:tgtEl>
                                          <p:spTgt spid="24"/>
                                        </p:tgtEl>
                                        <p:attrNameLst>
                                          <p:attrName>style.visibility</p:attrName>
                                        </p:attrNameLst>
                                      </p:cBhvr>
                                      <p:to>
                                        <p:strVal val="visible"/>
                                      </p:to>
                                    </p:set>
                                    <p:animEffect transition="in" filter="wipe(up)">
                                      <p:cBhvr>
                                        <p:cTn id="46"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5"/>
          <p:cNvSpPr>
            <a:spLocks noGrp="1"/>
          </p:cNvSpPr>
          <p:nvPr>
            <p:ph type="sldNum" sz="quarter" idx="12"/>
          </p:nvPr>
        </p:nvSpPr>
        <p:spPr/>
        <p:txBody>
          <a:bodyPr/>
          <a:lstStyle/>
          <a:p>
            <a:pPr>
              <a:defRPr/>
            </a:pPr>
            <a:fld id="{AE8BC3A8-7823-4C8C-BC5C-05EEE0227CBC}" type="slidenum">
              <a:rPr lang="he-IL"/>
              <a:pPr>
                <a:defRPr/>
              </a:pPr>
              <a:t>5</a:t>
            </a:fld>
            <a:endParaRPr lang="en-US"/>
          </a:p>
        </p:txBody>
      </p:sp>
      <p:sp>
        <p:nvSpPr>
          <p:cNvPr id="27" name="TextBox 26"/>
          <p:cNvSpPr txBox="1"/>
          <p:nvPr/>
        </p:nvSpPr>
        <p:spPr>
          <a:xfrm>
            <a:off x="928694" y="2643182"/>
            <a:ext cx="5857884" cy="954107"/>
          </a:xfrm>
          <a:prstGeom prst="rect">
            <a:avLst/>
          </a:prstGeom>
          <a:noFill/>
        </p:spPr>
        <p:txBody>
          <a:bodyPr wrap="square" rtlCol="1">
            <a:spAutoFit/>
          </a:bodyPr>
          <a:lstStyle/>
          <a:p>
            <a:pPr>
              <a:spcBef>
                <a:spcPts val="1200"/>
              </a:spcBef>
              <a:spcAft>
                <a:spcPts val="1200"/>
              </a:spcAft>
              <a:buFont typeface="Arial" pitchFamily="34" charset="0"/>
              <a:buChar char="•"/>
            </a:pPr>
            <a:r>
              <a:rPr lang="he-IL" dirty="0" smtClean="0">
                <a:latin typeface="Tahoma" pitchFamily="34" charset="0"/>
                <a:cs typeface="Tahoma" pitchFamily="34" charset="0"/>
              </a:rPr>
              <a:t> </a:t>
            </a:r>
            <a:r>
              <a:rPr lang="he-IL" b="1" dirty="0" smtClean="0">
                <a:latin typeface="Tahoma" pitchFamily="34" charset="0"/>
                <a:cs typeface="Tahoma" pitchFamily="34" charset="0"/>
              </a:rPr>
              <a:t>היסטוריה של העם היהודי</a:t>
            </a:r>
            <a:endParaRPr lang="he-IL" dirty="0" smtClean="0">
              <a:latin typeface="Tahoma" pitchFamily="34" charset="0"/>
              <a:cs typeface="Tahoma" pitchFamily="34" charset="0"/>
            </a:endParaRPr>
          </a:p>
          <a:p>
            <a:pPr>
              <a:spcBef>
                <a:spcPts val="1200"/>
              </a:spcBef>
              <a:spcAft>
                <a:spcPts val="1200"/>
              </a:spcAft>
              <a:buFont typeface="Arial" pitchFamily="34" charset="0"/>
              <a:buChar char="•"/>
            </a:pPr>
            <a:r>
              <a:rPr lang="he-IL" b="1" dirty="0" smtClean="0">
                <a:latin typeface="Tahoma" pitchFamily="34" charset="0"/>
                <a:cs typeface="Tahoma" pitchFamily="34" charset="0"/>
              </a:rPr>
              <a:t> יהדות </a:t>
            </a:r>
            <a:r>
              <a:rPr lang="he-IL" b="1" dirty="0" err="1" smtClean="0">
                <a:latin typeface="Tahoma" pitchFamily="34" charset="0"/>
                <a:cs typeface="Tahoma" pitchFamily="34" charset="0"/>
              </a:rPr>
              <a:t>– ד</a:t>
            </a:r>
            <a:r>
              <a:rPr lang="he-IL" b="1" dirty="0" smtClean="0">
                <a:latin typeface="Tahoma" pitchFamily="34" charset="0"/>
                <a:cs typeface="Tahoma" pitchFamily="34" charset="0"/>
              </a:rPr>
              <a:t>ת, תרבות ומנהגים</a:t>
            </a:r>
            <a:endParaRPr lang="he-IL" dirty="0">
              <a:latin typeface="Tahoma" pitchFamily="34" charset="0"/>
              <a:cs typeface="Tahoma" pitchFamily="34" charset="0"/>
            </a:endParaRPr>
          </a:p>
        </p:txBody>
      </p:sp>
      <p:sp>
        <p:nvSpPr>
          <p:cNvPr id="9" name="Rectangle 4"/>
          <p:cNvSpPr>
            <a:spLocks noChangeArrowheads="1"/>
          </p:cNvSpPr>
          <p:nvPr/>
        </p:nvSpPr>
        <p:spPr bwMode="auto">
          <a:xfrm>
            <a:off x="1759751" y="214290"/>
            <a:ext cx="5624498" cy="642934"/>
          </a:xfrm>
          <a:prstGeom prst="rect">
            <a:avLst/>
          </a:prstGeom>
          <a:noFill/>
          <a:ln w="9525">
            <a:noFill/>
            <a:miter lim="800000"/>
            <a:headEnd/>
            <a:tailEnd/>
          </a:ln>
        </p:spPr>
        <p:txBody>
          <a:bodyPr anchor="b"/>
          <a:lstStyle/>
          <a:p>
            <a:pPr algn="ctr" rtl="0"/>
            <a:r>
              <a:rPr lang="he-IL" sz="3600" b="1" u="sng" dirty="0" smtClean="0">
                <a:solidFill>
                  <a:schemeClr val="tx2"/>
                </a:solidFill>
                <a:latin typeface="Arial Black" pitchFamily="34" charset="0"/>
              </a:rPr>
              <a:t>תרשים תכני ליבה בקורס</a:t>
            </a:r>
            <a:endParaRPr lang="en-US" sz="3600" b="1" u="sng" dirty="0">
              <a:solidFill>
                <a:schemeClr val="tx2"/>
              </a:solidFill>
              <a:latin typeface="Arial Black" pitchFamily="34" charset="0"/>
            </a:endParaRPr>
          </a:p>
        </p:txBody>
      </p:sp>
      <p:grpSp>
        <p:nvGrpSpPr>
          <p:cNvPr id="10" name="קבוצה 9"/>
          <p:cNvGrpSpPr/>
          <p:nvPr/>
        </p:nvGrpSpPr>
        <p:grpSpPr>
          <a:xfrm>
            <a:off x="4683919" y="1708161"/>
            <a:ext cx="928694" cy="571504"/>
            <a:chOff x="3969539" y="1000108"/>
            <a:chExt cx="928694" cy="571504"/>
          </a:xfrm>
        </p:grpSpPr>
        <p:sp>
          <p:nvSpPr>
            <p:cNvPr id="11" name="מלבן מעוגל 10"/>
            <p:cNvSpPr/>
            <p:nvPr/>
          </p:nvSpPr>
          <p:spPr>
            <a:xfrm>
              <a:off x="3969539" y="1000108"/>
              <a:ext cx="928694"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TextBox 11">
              <a:hlinkClick r:id="rId2" action="ppaction://hlinksldjump"/>
            </p:cNvPr>
            <p:cNvSpPr txBox="1"/>
            <p:nvPr/>
          </p:nvSpPr>
          <p:spPr>
            <a:xfrm>
              <a:off x="3969539" y="1101194"/>
              <a:ext cx="928694" cy="369332"/>
            </a:xfrm>
            <a:prstGeom prst="rect">
              <a:avLst/>
            </a:prstGeom>
            <a:noFill/>
          </p:spPr>
          <p:txBody>
            <a:bodyPr wrap="square" rtlCol="1">
              <a:spAutoFit/>
            </a:bodyPr>
            <a:lstStyle/>
            <a:p>
              <a:pPr algn="ctr"/>
              <a:r>
                <a:rPr lang="he-IL" b="1" dirty="0" smtClean="0">
                  <a:latin typeface="Tahoma" pitchFamily="34" charset="0"/>
                  <a:cs typeface="Tahoma" pitchFamily="34" charset="0"/>
                </a:rPr>
                <a:t>יהדות</a:t>
              </a:r>
              <a:endParaRPr lang="he-IL" b="1" dirty="0">
                <a:latin typeface="Tahoma" pitchFamily="34" charset="0"/>
                <a:cs typeface="Tahoma" pitchFamily="34" charset="0"/>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Effect transition="in" filter="fade">
                                      <p:cBhvr>
                                        <p:cTn id="7" dur="1000"/>
                                        <p:tgtEl>
                                          <p:spTgt spid="27">
                                            <p:txEl>
                                              <p:pRg st="0" end="0"/>
                                            </p:tx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27">
                                            <p:txEl>
                                              <p:pRg st="1" end="1"/>
                                            </p:txEl>
                                          </p:spTgt>
                                        </p:tgtEl>
                                        <p:attrNameLst>
                                          <p:attrName>style.visibility</p:attrName>
                                        </p:attrNameLst>
                                      </p:cBhvr>
                                      <p:to>
                                        <p:strVal val="visible"/>
                                      </p:to>
                                    </p:set>
                                    <p:animEffect transition="in" filter="fade">
                                      <p:cBhvr>
                                        <p:cTn id="11" dur="1000"/>
                                        <p:tgtEl>
                                          <p:spTgt spid="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5"/>
          <p:cNvSpPr>
            <a:spLocks noGrp="1"/>
          </p:cNvSpPr>
          <p:nvPr>
            <p:ph type="sldNum" sz="quarter" idx="12"/>
          </p:nvPr>
        </p:nvSpPr>
        <p:spPr/>
        <p:txBody>
          <a:bodyPr/>
          <a:lstStyle/>
          <a:p>
            <a:pPr>
              <a:defRPr/>
            </a:pPr>
            <a:fld id="{AE8BC3A8-7823-4C8C-BC5C-05EEE0227CBC}" type="slidenum">
              <a:rPr lang="he-IL"/>
              <a:pPr>
                <a:defRPr/>
              </a:pPr>
              <a:t>6</a:t>
            </a:fld>
            <a:endParaRPr lang="en-US"/>
          </a:p>
        </p:txBody>
      </p:sp>
      <p:sp>
        <p:nvSpPr>
          <p:cNvPr id="27" name="TextBox 26"/>
          <p:cNvSpPr txBox="1"/>
          <p:nvPr/>
        </p:nvSpPr>
        <p:spPr>
          <a:xfrm>
            <a:off x="1357290" y="3500438"/>
            <a:ext cx="5357818" cy="646331"/>
          </a:xfrm>
          <a:prstGeom prst="rect">
            <a:avLst/>
          </a:prstGeom>
          <a:noFill/>
        </p:spPr>
        <p:txBody>
          <a:bodyPr wrap="square" rtlCol="1">
            <a:spAutoFit/>
          </a:bodyPr>
          <a:lstStyle/>
          <a:p>
            <a:pPr>
              <a:buFont typeface="Arial" pitchFamily="34" charset="0"/>
              <a:buChar char="•"/>
            </a:pPr>
            <a:r>
              <a:rPr lang="he-IL" dirty="0" smtClean="0">
                <a:latin typeface="Tahoma" pitchFamily="34" charset="0"/>
                <a:cs typeface="Tahoma" pitchFamily="34" charset="0"/>
              </a:rPr>
              <a:t> </a:t>
            </a:r>
            <a:r>
              <a:rPr lang="he-IL" b="1" dirty="0" smtClean="0">
                <a:latin typeface="Tahoma" pitchFamily="34" charset="0"/>
                <a:cs typeface="Tahoma" pitchFamily="34" charset="0"/>
              </a:rPr>
              <a:t>ציוני דרך בתולדות הציונות </a:t>
            </a:r>
            <a:r>
              <a:rPr lang="en-US" b="1" dirty="0" smtClean="0">
                <a:solidFill>
                  <a:srgbClr val="FF0000"/>
                </a:solidFill>
                <a:latin typeface="Tahoma" pitchFamily="34" charset="0"/>
                <a:cs typeface="Tahoma" pitchFamily="34" charset="0"/>
              </a:rPr>
              <a:t/>
            </a:r>
            <a:br>
              <a:rPr lang="en-US" b="1" dirty="0" smtClean="0">
                <a:solidFill>
                  <a:srgbClr val="FF0000"/>
                </a:solidFill>
                <a:latin typeface="Tahoma" pitchFamily="34" charset="0"/>
                <a:cs typeface="Tahoma" pitchFamily="34" charset="0"/>
              </a:rPr>
            </a:br>
            <a:endParaRPr lang="he-IL" dirty="0">
              <a:solidFill>
                <a:srgbClr val="FF0000"/>
              </a:solidFill>
              <a:latin typeface="Tahoma" pitchFamily="34" charset="0"/>
              <a:cs typeface="Tahoma" pitchFamily="34" charset="0"/>
            </a:endParaRPr>
          </a:p>
        </p:txBody>
      </p:sp>
      <p:sp>
        <p:nvSpPr>
          <p:cNvPr id="16" name="Rectangle 4"/>
          <p:cNvSpPr>
            <a:spLocks noChangeArrowheads="1"/>
          </p:cNvSpPr>
          <p:nvPr/>
        </p:nvSpPr>
        <p:spPr bwMode="auto">
          <a:xfrm>
            <a:off x="1759751" y="214290"/>
            <a:ext cx="5624498" cy="642934"/>
          </a:xfrm>
          <a:prstGeom prst="rect">
            <a:avLst/>
          </a:prstGeom>
          <a:noFill/>
          <a:ln w="9525">
            <a:noFill/>
            <a:miter lim="800000"/>
            <a:headEnd/>
            <a:tailEnd/>
          </a:ln>
        </p:spPr>
        <p:txBody>
          <a:bodyPr anchor="b"/>
          <a:lstStyle/>
          <a:p>
            <a:pPr algn="ctr" rtl="0"/>
            <a:r>
              <a:rPr lang="he-IL" sz="3600" b="1" u="sng" dirty="0" smtClean="0">
                <a:solidFill>
                  <a:schemeClr val="tx2"/>
                </a:solidFill>
                <a:latin typeface="Arial Black" pitchFamily="34" charset="0"/>
              </a:rPr>
              <a:t>תרשים תכני ליבה בקורס</a:t>
            </a:r>
            <a:endParaRPr lang="en-US" sz="3600" b="1" u="sng" dirty="0">
              <a:solidFill>
                <a:schemeClr val="tx2"/>
              </a:solidFill>
              <a:latin typeface="Arial Black" pitchFamily="34" charset="0"/>
            </a:endParaRPr>
          </a:p>
        </p:txBody>
      </p:sp>
      <p:grpSp>
        <p:nvGrpSpPr>
          <p:cNvPr id="20" name="קבוצה 19"/>
          <p:cNvGrpSpPr/>
          <p:nvPr/>
        </p:nvGrpSpPr>
        <p:grpSpPr>
          <a:xfrm>
            <a:off x="4643438" y="1714488"/>
            <a:ext cx="928694" cy="1428760"/>
            <a:chOff x="4643438" y="1714488"/>
            <a:chExt cx="928694" cy="1428760"/>
          </a:xfrm>
        </p:grpSpPr>
        <p:grpSp>
          <p:nvGrpSpPr>
            <p:cNvPr id="28" name="קבוצה 27"/>
            <p:cNvGrpSpPr/>
            <p:nvPr/>
          </p:nvGrpSpPr>
          <p:grpSpPr>
            <a:xfrm>
              <a:off x="4643438" y="1714488"/>
              <a:ext cx="928694" cy="571504"/>
              <a:chOff x="3969539" y="1285860"/>
              <a:chExt cx="928694" cy="571504"/>
            </a:xfrm>
          </p:grpSpPr>
          <p:sp>
            <p:nvSpPr>
              <p:cNvPr id="29" name="מלבן מעוגל 28"/>
              <p:cNvSpPr/>
              <p:nvPr/>
            </p:nvSpPr>
            <p:spPr>
              <a:xfrm>
                <a:off x="3969539" y="1285860"/>
                <a:ext cx="928694" cy="571504"/>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0" name="TextBox 29"/>
              <p:cNvSpPr txBox="1"/>
              <p:nvPr/>
            </p:nvSpPr>
            <p:spPr>
              <a:xfrm>
                <a:off x="3969539" y="1386946"/>
                <a:ext cx="928694" cy="369332"/>
              </a:xfrm>
              <a:prstGeom prst="rect">
                <a:avLst/>
              </a:prstGeom>
              <a:noFill/>
            </p:spPr>
            <p:txBody>
              <a:bodyPr wrap="square" rtlCol="1">
                <a:spAutoFit/>
              </a:bodyPr>
              <a:lstStyle/>
              <a:p>
                <a:pPr algn="ctr"/>
                <a:r>
                  <a:rPr lang="he-IL" b="1" dirty="0" smtClean="0">
                    <a:latin typeface="Tahoma" pitchFamily="34" charset="0"/>
                    <a:cs typeface="Tahoma" pitchFamily="34" charset="0"/>
                  </a:rPr>
                  <a:t>יהדות</a:t>
                </a:r>
                <a:endParaRPr lang="he-IL" b="1" dirty="0">
                  <a:latin typeface="Tahoma" pitchFamily="34" charset="0"/>
                  <a:cs typeface="Tahoma" pitchFamily="34" charset="0"/>
                </a:endParaRPr>
              </a:p>
            </p:txBody>
          </p:sp>
        </p:grpSp>
        <p:grpSp>
          <p:nvGrpSpPr>
            <p:cNvPr id="17" name="קבוצה 16"/>
            <p:cNvGrpSpPr/>
            <p:nvPr/>
          </p:nvGrpSpPr>
          <p:grpSpPr>
            <a:xfrm>
              <a:off x="4643438" y="2571744"/>
              <a:ext cx="928694" cy="571504"/>
              <a:chOff x="3969539" y="1928802"/>
              <a:chExt cx="928694" cy="571504"/>
            </a:xfrm>
          </p:grpSpPr>
          <p:sp>
            <p:nvSpPr>
              <p:cNvPr id="18" name="מלבן מעוגל 17">
                <a:hlinkClick r:id="rId2" action="ppaction://hlinksldjump"/>
              </p:cNvPr>
              <p:cNvSpPr/>
              <p:nvPr/>
            </p:nvSpPr>
            <p:spPr>
              <a:xfrm>
                <a:off x="3969539" y="1928802"/>
                <a:ext cx="928694"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9" name="TextBox 18"/>
              <p:cNvSpPr txBox="1"/>
              <p:nvPr/>
            </p:nvSpPr>
            <p:spPr>
              <a:xfrm>
                <a:off x="3969539" y="2000240"/>
                <a:ext cx="928694" cy="369332"/>
              </a:xfrm>
              <a:prstGeom prst="rect">
                <a:avLst/>
              </a:prstGeom>
              <a:noFill/>
            </p:spPr>
            <p:txBody>
              <a:bodyPr wrap="square" rtlCol="1">
                <a:spAutoFit/>
              </a:bodyPr>
              <a:lstStyle/>
              <a:p>
                <a:pPr algn="ctr"/>
                <a:r>
                  <a:rPr lang="he-IL" b="1" dirty="0" smtClean="0">
                    <a:latin typeface="Tahoma" pitchFamily="34" charset="0"/>
                    <a:cs typeface="Tahoma" pitchFamily="34" charset="0"/>
                  </a:rPr>
                  <a:t>ציונות</a:t>
                </a:r>
                <a:endParaRPr lang="he-IL" b="1" dirty="0">
                  <a:latin typeface="Tahoma" pitchFamily="34" charset="0"/>
                  <a:cs typeface="Tahoma" pitchFamily="34" charset="0"/>
                </a:endParaRPr>
              </a:p>
            </p:txBody>
          </p:sp>
        </p:gr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Effect transition="in" filter="fade">
                                      <p:cBhvr>
                                        <p:cTn id="7" dur="500"/>
                                        <p:tgtEl>
                                          <p:spTgt spid="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5"/>
          <p:cNvSpPr>
            <a:spLocks noGrp="1"/>
          </p:cNvSpPr>
          <p:nvPr>
            <p:ph type="sldNum" sz="quarter" idx="12"/>
          </p:nvPr>
        </p:nvSpPr>
        <p:spPr/>
        <p:txBody>
          <a:bodyPr/>
          <a:lstStyle/>
          <a:p>
            <a:pPr>
              <a:defRPr/>
            </a:pPr>
            <a:fld id="{AE8BC3A8-7823-4C8C-BC5C-05EEE0227CBC}" type="slidenum">
              <a:rPr lang="he-IL"/>
              <a:pPr>
                <a:defRPr/>
              </a:pPr>
              <a:t>7</a:t>
            </a:fld>
            <a:endParaRPr lang="en-US"/>
          </a:p>
        </p:txBody>
      </p:sp>
      <p:grpSp>
        <p:nvGrpSpPr>
          <p:cNvPr id="2" name="קבוצה 27"/>
          <p:cNvGrpSpPr/>
          <p:nvPr/>
        </p:nvGrpSpPr>
        <p:grpSpPr>
          <a:xfrm>
            <a:off x="4643438" y="1714488"/>
            <a:ext cx="928694" cy="571504"/>
            <a:chOff x="3969539" y="1285860"/>
            <a:chExt cx="928694" cy="571504"/>
          </a:xfrm>
        </p:grpSpPr>
        <p:sp>
          <p:nvSpPr>
            <p:cNvPr id="29" name="מלבן מעוגל 28"/>
            <p:cNvSpPr/>
            <p:nvPr/>
          </p:nvSpPr>
          <p:spPr>
            <a:xfrm>
              <a:off x="3969539" y="1285860"/>
              <a:ext cx="928694" cy="571504"/>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0" name="TextBox 29"/>
            <p:cNvSpPr txBox="1"/>
            <p:nvPr/>
          </p:nvSpPr>
          <p:spPr>
            <a:xfrm>
              <a:off x="3969539" y="1386946"/>
              <a:ext cx="928694" cy="369332"/>
            </a:xfrm>
            <a:prstGeom prst="rect">
              <a:avLst/>
            </a:prstGeom>
            <a:noFill/>
          </p:spPr>
          <p:txBody>
            <a:bodyPr wrap="square" rtlCol="1">
              <a:spAutoFit/>
            </a:bodyPr>
            <a:lstStyle/>
            <a:p>
              <a:pPr algn="ctr"/>
              <a:r>
                <a:rPr lang="he-IL" b="1" dirty="0" smtClean="0">
                  <a:latin typeface="Tahoma" pitchFamily="34" charset="0"/>
                  <a:cs typeface="Tahoma" pitchFamily="34" charset="0"/>
                </a:rPr>
                <a:t>יהדות</a:t>
              </a:r>
              <a:endParaRPr lang="he-IL" b="1" dirty="0">
                <a:latin typeface="Tahoma" pitchFamily="34" charset="0"/>
                <a:cs typeface="Tahoma" pitchFamily="34" charset="0"/>
              </a:endParaRPr>
            </a:p>
          </p:txBody>
        </p:sp>
      </p:grpSp>
      <p:sp>
        <p:nvSpPr>
          <p:cNvPr id="16" name="Rectangle 4"/>
          <p:cNvSpPr>
            <a:spLocks noChangeArrowheads="1"/>
          </p:cNvSpPr>
          <p:nvPr/>
        </p:nvSpPr>
        <p:spPr bwMode="auto">
          <a:xfrm>
            <a:off x="1759751" y="214290"/>
            <a:ext cx="5624498" cy="642934"/>
          </a:xfrm>
          <a:prstGeom prst="rect">
            <a:avLst/>
          </a:prstGeom>
          <a:noFill/>
          <a:ln w="9525">
            <a:noFill/>
            <a:miter lim="800000"/>
            <a:headEnd/>
            <a:tailEnd/>
          </a:ln>
        </p:spPr>
        <p:txBody>
          <a:bodyPr anchor="b"/>
          <a:lstStyle/>
          <a:p>
            <a:pPr algn="ctr" rtl="0"/>
            <a:r>
              <a:rPr lang="he-IL" sz="3600" b="1" u="sng" dirty="0" smtClean="0">
                <a:solidFill>
                  <a:schemeClr val="tx2"/>
                </a:solidFill>
                <a:latin typeface="Arial Black" pitchFamily="34" charset="0"/>
              </a:rPr>
              <a:t>תרשים תכני ליבה בקורס</a:t>
            </a:r>
            <a:endParaRPr lang="en-US" sz="3600" b="1" u="sng" dirty="0">
              <a:solidFill>
                <a:schemeClr val="tx2"/>
              </a:solidFill>
              <a:latin typeface="Arial Black" pitchFamily="34" charset="0"/>
            </a:endParaRPr>
          </a:p>
        </p:txBody>
      </p:sp>
      <p:grpSp>
        <p:nvGrpSpPr>
          <p:cNvPr id="11" name="קבוצה 10"/>
          <p:cNvGrpSpPr/>
          <p:nvPr/>
        </p:nvGrpSpPr>
        <p:grpSpPr>
          <a:xfrm>
            <a:off x="4643438" y="3429000"/>
            <a:ext cx="928694" cy="571504"/>
            <a:chOff x="3969539" y="1000108"/>
            <a:chExt cx="928694" cy="571504"/>
          </a:xfrm>
        </p:grpSpPr>
        <p:sp>
          <p:nvSpPr>
            <p:cNvPr id="12" name="מלבן מעוגל 11"/>
            <p:cNvSpPr/>
            <p:nvPr/>
          </p:nvSpPr>
          <p:spPr>
            <a:xfrm>
              <a:off x="3969539" y="1000108"/>
              <a:ext cx="928694"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TextBox 12">
              <a:hlinkClick r:id="rId2" action="ppaction://hlinksldjump"/>
            </p:cNvPr>
            <p:cNvSpPr txBox="1"/>
            <p:nvPr/>
          </p:nvSpPr>
          <p:spPr>
            <a:xfrm>
              <a:off x="3969539" y="1101194"/>
              <a:ext cx="928694" cy="369332"/>
            </a:xfrm>
            <a:prstGeom prst="rect">
              <a:avLst/>
            </a:prstGeom>
            <a:noFill/>
          </p:spPr>
          <p:txBody>
            <a:bodyPr wrap="square" rtlCol="1">
              <a:spAutoFit/>
            </a:bodyPr>
            <a:lstStyle/>
            <a:p>
              <a:pPr algn="ctr"/>
              <a:r>
                <a:rPr lang="he-IL" b="1" dirty="0" smtClean="0">
                  <a:latin typeface="Tahoma" pitchFamily="34" charset="0"/>
                  <a:cs typeface="Tahoma" pitchFamily="34" charset="0"/>
                </a:rPr>
                <a:t>שואה</a:t>
              </a:r>
              <a:endParaRPr lang="he-IL" b="1" dirty="0">
                <a:latin typeface="Tahoma" pitchFamily="34" charset="0"/>
                <a:cs typeface="Tahoma" pitchFamily="34" charset="0"/>
              </a:endParaRPr>
            </a:p>
          </p:txBody>
        </p:sp>
      </p:grpSp>
      <p:grpSp>
        <p:nvGrpSpPr>
          <p:cNvPr id="14" name="קבוצה 27"/>
          <p:cNvGrpSpPr/>
          <p:nvPr/>
        </p:nvGrpSpPr>
        <p:grpSpPr>
          <a:xfrm>
            <a:off x="4643438" y="2571744"/>
            <a:ext cx="928694" cy="571504"/>
            <a:chOff x="3969539" y="1285860"/>
            <a:chExt cx="928694" cy="571504"/>
          </a:xfrm>
        </p:grpSpPr>
        <p:sp>
          <p:nvSpPr>
            <p:cNvPr id="15" name="מלבן מעוגל 14"/>
            <p:cNvSpPr/>
            <p:nvPr/>
          </p:nvSpPr>
          <p:spPr>
            <a:xfrm>
              <a:off x="3969539" y="1285860"/>
              <a:ext cx="928694" cy="571504"/>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TextBox 16"/>
            <p:cNvSpPr txBox="1"/>
            <p:nvPr/>
          </p:nvSpPr>
          <p:spPr>
            <a:xfrm>
              <a:off x="3969539" y="1386946"/>
              <a:ext cx="928694" cy="369332"/>
            </a:xfrm>
            <a:prstGeom prst="rect">
              <a:avLst/>
            </a:prstGeom>
            <a:noFill/>
          </p:spPr>
          <p:txBody>
            <a:bodyPr wrap="square" rtlCol="1">
              <a:spAutoFit/>
            </a:bodyPr>
            <a:lstStyle/>
            <a:p>
              <a:pPr algn="ctr"/>
              <a:r>
                <a:rPr lang="he-IL" b="1" dirty="0" smtClean="0">
                  <a:latin typeface="Tahoma" pitchFamily="34" charset="0"/>
                  <a:cs typeface="Tahoma" pitchFamily="34" charset="0"/>
                </a:rPr>
                <a:t>ציונות</a:t>
              </a:r>
              <a:endParaRPr lang="he-IL" b="1" dirty="0">
                <a:latin typeface="Tahoma" pitchFamily="34" charset="0"/>
                <a:cs typeface="Tahoma" pitchFamily="34" charset="0"/>
              </a:endParaRPr>
            </a:p>
          </p:txBody>
        </p:sp>
      </p:grpSp>
      <p:sp>
        <p:nvSpPr>
          <p:cNvPr id="20" name="TextBox 19"/>
          <p:cNvSpPr txBox="1"/>
          <p:nvPr/>
        </p:nvSpPr>
        <p:spPr>
          <a:xfrm>
            <a:off x="928694" y="4403719"/>
            <a:ext cx="5857884" cy="954107"/>
          </a:xfrm>
          <a:prstGeom prst="rect">
            <a:avLst/>
          </a:prstGeom>
          <a:noFill/>
        </p:spPr>
        <p:txBody>
          <a:bodyPr wrap="square" rtlCol="1">
            <a:spAutoFit/>
          </a:bodyPr>
          <a:lstStyle/>
          <a:p>
            <a:pPr>
              <a:spcBef>
                <a:spcPts val="1200"/>
              </a:spcBef>
              <a:spcAft>
                <a:spcPts val="1200"/>
              </a:spcAft>
              <a:buFont typeface="Arial" pitchFamily="34" charset="0"/>
              <a:buChar char="•"/>
            </a:pPr>
            <a:r>
              <a:rPr lang="he-IL" dirty="0" smtClean="0">
                <a:latin typeface="Tahoma" pitchFamily="34" charset="0"/>
                <a:cs typeface="Tahoma" pitchFamily="34" charset="0"/>
              </a:rPr>
              <a:t> </a:t>
            </a:r>
            <a:r>
              <a:rPr lang="he-IL" b="1" dirty="0" smtClean="0">
                <a:latin typeface="Tahoma" pitchFamily="34" charset="0"/>
                <a:cs typeface="Tahoma" pitchFamily="34" charset="0"/>
              </a:rPr>
              <a:t>השואה והחברה הטרום-ישראלית</a:t>
            </a:r>
            <a:endParaRPr lang="he-IL" dirty="0" smtClean="0">
              <a:latin typeface="Tahoma" pitchFamily="34" charset="0"/>
              <a:cs typeface="Tahoma" pitchFamily="34" charset="0"/>
            </a:endParaRPr>
          </a:p>
          <a:p>
            <a:pPr>
              <a:spcBef>
                <a:spcPts val="1200"/>
              </a:spcBef>
              <a:spcAft>
                <a:spcPts val="1200"/>
              </a:spcAft>
              <a:buFont typeface="Arial" pitchFamily="34" charset="0"/>
              <a:buChar char="•"/>
            </a:pPr>
            <a:r>
              <a:rPr lang="he-IL" b="1" dirty="0" smtClean="0">
                <a:latin typeface="Tahoma" pitchFamily="34" charset="0"/>
                <a:cs typeface="Tahoma" pitchFamily="34" charset="0"/>
              </a:rPr>
              <a:t> סיור יד ושם</a:t>
            </a:r>
            <a:endParaRPr lang="he-IL" dirty="0">
              <a:latin typeface="Tahoma" pitchFamily="34" charset="0"/>
              <a:cs typeface="Tahoma"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0">
                                            <p:txEl>
                                              <p:pRg st="0" end="0"/>
                                            </p:txEl>
                                          </p:spTgt>
                                        </p:tgtEl>
                                        <p:attrNameLst>
                                          <p:attrName>style.visibility</p:attrName>
                                        </p:attrNameLst>
                                      </p:cBhvr>
                                      <p:to>
                                        <p:strVal val="visible"/>
                                      </p:to>
                                    </p:set>
                                    <p:animEffect transition="in" filter="fade">
                                      <p:cBhvr>
                                        <p:cTn id="11" dur="1000"/>
                                        <p:tgtEl>
                                          <p:spTgt spid="20">
                                            <p:txEl>
                                              <p:pRg st="0" end="0"/>
                                            </p:txEl>
                                          </p:spTgt>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20">
                                            <p:txEl>
                                              <p:pRg st="1" end="1"/>
                                            </p:txEl>
                                          </p:spTgt>
                                        </p:tgtEl>
                                        <p:attrNameLst>
                                          <p:attrName>style.visibility</p:attrName>
                                        </p:attrNameLst>
                                      </p:cBhvr>
                                      <p:to>
                                        <p:strVal val="visible"/>
                                      </p:to>
                                    </p:set>
                                    <p:animEffect transition="in" filter="fade">
                                      <p:cBhvr>
                                        <p:cTn id="15" dur="1000"/>
                                        <p:tgtEl>
                                          <p:spTgt spid="2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5"/>
          <p:cNvSpPr>
            <a:spLocks noGrp="1"/>
          </p:cNvSpPr>
          <p:nvPr>
            <p:ph type="sldNum" sz="quarter" idx="12"/>
          </p:nvPr>
        </p:nvSpPr>
        <p:spPr/>
        <p:txBody>
          <a:bodyPr/>
          <a:lstStyle/>
          <a:p>
            <a:pPr>
              <a:defRPr/>
            </a:pPr>
            <a:fld id="{AE8BC3A8-7823-4C8C-BC5C-05EEE0227CBC}" type="slidenum">
              <a:rPr lang="he-IL"/>
              <a:pPr>
                <a:defRPr/>
              </a:pPr>
              <a:t>8</a:t>
            </a:fld>
            <a:endParaRPr lang="en-US"/>
          </a:p>
        </p:txBody>
      </p:sp>
      <p:grpSp>
        <p:nvGrpSpPr>
          <p:cNvPr id="2" name="קבוצה 27"/>
          <p:cNvGrpSpPr/>
          <p:nvPr/>
        </p:nvGrpSpPr>
        <p:grpSpPr>
          <a:xfrm>
            <a:off x="4643438" y="1714488"/>
            <a:ext cx="928694" cy="571504"/>
            <a:chOff x="3969539" y="1285860"/>
            <a:chExt cx="928694" cy="571504"/>
          </a:xfrm>
        </p:grpSpPr>
        <p:sp>
          <p:nvSpPr>
            <p:cNvPr id="29" name="מלבן מעוגל 28"/>
            <p:cNvSpPr/>
            <p:nvPr/>
          </p:nvSpPr>
          <p:spPr>
            <a:xfrm>
              <a:off x="3969539" y="1285860"/>
              <a:ext cx="928694" cy="571504"/>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0" name="TextBox 29"/>
            <p:cNvSpPr txBox="1"/>
            <p:nvPr/>
          </p:nvSpPr>
          <p:spPr>
            <a:xfrm>
              <a:off x="3969539" y="1386946"/>
              <a:ext cx="928694" cy="369332"/>
            </a:xfrm>
            <a:prstGeom prst="rect">
              <a:avLst/>
            </a:prstGeom>
            <a:noFill/>
          </p:spPr>
          <p:txBody>
            <a:bodyPr wrap="square" rtlCol="1">
              <a:spAutoFit/>
            </a:bodyPr>
            <a:lstStyle/>
            <a:p>
              <a:pPr algn="ctr"/>
              <a:r>
                <a:rPr lang="he-IL" b="1" dirty="0" smtClean="0">
                  <a:latin typeface="Tahoma" pitchFamily="34" charset="0"/>
                  <a:cs typeface="Tahoma" pitchFamily="34" charset="0"/>
                </a:rPr>
                <a:t>יהדות</a:t>
              </a:r>
              <a:endParaRPr lang="he-IL" b="1" dirty="0">
                <a:latin typeface="Tahoma" pitchFamily="34" charset="0"/>
                <a:cs typeface="Tahoma" pitchFamily="34" charset="0"/>
              </a:endParaRPr>
            </a:p>
          </p:txBody>
        </p:sp>
      </p:grpSp>
      <p:sp>
        <p:nvSpPr>
          <p:cNvPr id="16" name="Rectangle 4"/>
          <p:cNvSpPr>
            <a:spLocks noChangeArrowheads="1"/>
          </p:cNvSpPr>
          <p:nvPr/>
        </p:nvSpPr>
        <p:spPr bwMode="auto">
          <a:xfrm>
            <a:off x="1759751" y="214290"/>
            <a:ext cx="5624498" cy="642934"/>
          </a:xfrm>
          <a:prstGeom prst="rect">
            <a:avLst/>
          </a:prstGeom>
          <a:noFill/>
          <a:ln w="9525">
            <a:noFill/>
            <a:miter lim="800000"/>
            <a:headEnd/>
            <a:tailEnd/>
          </a:ln>
        </p:spPr>
        <p:txBody>
          <a:bodyPr anchor="b"/>
          <a:lstStyle/>
          <a:p>
            <a:pPr algn="ctr" rtl="0"/>
            <a:r>
              <a:rPr lang="he-IL" sz="3600" b="1" u="sng" dirty="0" smtClean="0">
                <a:solidFill>
                  <a:schemeClr val="tx2"/>
                </a:solidFill>
                <a:latin typeface="Arial Black" pitchFamily="34" charset="0"/>
              </a:rPr>
              <a:t>תרשים תכני ליבה בקורס</a:t>
            </a:r>
            <a:endParaRPr lang="en-US" sz="3600" b="1" u="sng" dirty="0">
              <a:solidFill>
                <a:schemeClr val="tx2"/>
              </a:solidFill>
              <a:latin typeface="Arial Black" pitchFamily="34" charset="0"/>
            </a:endParaRPr>
          </a:p>
        </p:txBody>
      </p:sp>
      <p:grpSp>
        <p:nvGrpSpPr>
          <p:cNvPr id="4" name="קבוצה 27"/>
          <p:cNvGrpSpPr/>
          <p:nvPr/>
        </p:nvGrpSpPr>
        <p:grpSpPr>
          <a:xfrm>
            <a:off x="4643438" y="2571744"/>
            <a:ext cx="928694" cy="571504"/>
            <a:chOff x="3969539" y="1285860"/>
            <a:chExt cx="928694" cy="571504"/>
          </a:xfrm>
        </p:grpSpPr>
        <p:sp>
          <p:nvSpPr>
            <p:cNvPr id="15" name="מלבן מעוגל 14"/>
            <p:cNvSpPr/>
            <p:nvPr/>
          </p:nvSpPr>
          <p:spPr>
            <a:xfrm>
              <a:off x="3969539" y="1285860"/>
              <a:ext cx="928694" cy="571504"/>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TextBox 16"/>
            <p:cNvSpPr txBox="1"/>
            <p:nvPr/>
          </p:nvSpPr>
          <p:spPr>
            <a:xfrm>
              <a:off x="3969539" y="1386946"/>
              <a:ext cx="928694" cy="369332"/>
            </a:xfrm>
            <a:prstGeom prst="rect">
              <a:avLst/>
            </a:prstGeom>
            <a:noFill/>
          </p:spPr>
          <p:txBody>
            <a:bodyPr wrap="square" rtlCol="1">
              <a:spAutoFit/>
            </a:bodyPr>
            <a:lstStyle/>
            <a:p>
              <a:pPr algn="ctr"/>
              <a:r>
                <a:rPr lang="he-IL" b="1" dirty="0" smtClean="0">
                  <a:latin typeface="Tahoma" pitchFamily="34" charset="0"/>
                  <a:cs typeface="Tahoma" pitchFamily="34" charset="0"/>
                </a:rPr>
                <a:t>ציונות</a:t>
              </a:r>
              <a:endParaRPr lang="he-IL" b="1" dirty="0">
                <a:latin typeface="Tahoma" pitchFamily="34" charset="0"/>
                <a:cs typeface="Tahoma" pitchFamily="34" charset="0"/>
              </a:endParaRPr>
            </a:p>
          </p:txBody>
        </p:sp>
      </p:grpSp>
      <p:grpSp>
        <p:nvGrpSpPr>
          <p:cNvPr id="14" name="קבוצה 13"/>
          <p:cNvGrpSpPr/>
          <p:nvPr/>
        </p:nvGrpSpPr>
        <p:grpSpPr>
          <a:xfrm>
            <a:off x="4643438" y="4143380"/>
            <a:ext cx="928694" cy="571504"/>
            <a:chOff x="3969539" y="1000108"/>
            <a:chExt cx="928694" cy="571504"/>
          </a:xfrm>
        </p:grpSpPr>
        <p:sp>
          <p:nvSpPr>
            <p:cNvPr id="18" name="מלבן מעוגל 17"/>
            <p:cNvSpPr/>
            <p:nvPr/>
          </p:nvSpPr>
          <p:spPr>
            <a:xfrm>
              <a:off x="3969539" y="1000108"/>
              <a:ext cx="928694"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9" name="TextBox 18">
              <a:hlinkClick r:id="rId2" action="ppaction://hlinksldjump"/>
            </p:cNvPr>
            <p:cNvSpPr txBox="1"/>
            <p:nvPr/>
          </p:nvSpPr>
          <p:spPr>
            <a:xfrm>
              <a:off x="3969539" y="1101194"/>
              <a:ext cx="928694" cy="369332"/>
            </a:xfrm>
            <a:prstGeom prst="rect">
              <a:avLst/>
            </a:prstGeom>
            <a:noFill/>
          </p:spPr>
          <p:txBody>
            <a:bodyPr wrap="square" rtlCol="1">
              <a:spAutoFit/>
            </a:bodyPr>
            <a:lstStyle/>
            <a:p>
              <a:pPr algn="ctr"/>
              <a:r>
                <a:rPr lang="he-IL" b="1" dirty="0" smtClean="0">
                  <a:latin typeface="Tahoma" pitchFamily="34" charset="0"/>
                  <a:cs typeface="Tahoma" pitchFamily="34" charset="0"/>
                </a:rPr>
                <a:t>מנדט</a:t>
              </a:r>
              <a:endParaRPr lang="he-IL" b="1" dirty="0">
                <a:latin typeface="Tahoma" pitchFamily="34" charset="0"/>
                <a:cs typeface="Tahoma" pitchFamily="34" charset="0"/>
              </a:endParaRPr>
            </a:p>
          </p:txBody>
        </p:sp>
      </p:grpSp>
      <p:grpSp>
        <p:nvGrpSpPr>
          <p:cNvPr id="21" name="קבוצה 27"/>
          <p:cNvGrpSpPr/>
          <p:nvPr/>
        </p:nvGrpSpPr>
        <p:grpSpPr>
          <a:xfrm>
            <a:off x="4643438" y="3357562"/>
            <a:ext cx="928694" cy="571504"/>
            <a:chOff x="3969539" y="1285860"/>
            <a:chExt cx="928694" cy="571504"/>
          </a:xfrm>
        </p:grpSpPr>
        <p:sp>
          <p:nvSpPr>
            <p:cNvPr id="22" name="מלבן מעוגל 21"/>
            <p:cNvSpPr/>
            <p:nvPr/>
          </p:nvSpPr>
          <p:spPr>
            <a:xfrm>
              <a:off x="3969539" y="1285860"/>
              <a:ext cx="928694" cy="571504"/>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3" name="TextBox 22"/>
            <p:cNvSpPr txBox="1"/>
            <p:nvPr/>
          </p:nvSpPr>
          <p:spPr>
            <a:xfrm>
              <a:off x="3969539" y="1386946"/>
              <a:ext cx="928694" cy="369332"/>
            </a:xfrm>
            <a:prstGeom prst="rect">
              <a:avLst/>
            </a:prstGeom>
            <a:noFill/>
          </p:spPr>
          <p:txBody>
            <a:bodyPr wrap="square" rtlCol="1">
              <a:spAutoFit/>
            </a:bodyPr>
            <a:lstStyle/>
            <a:p>
              <a:pPr algn="ctr"/>
              <a:r>
                <a:rPr lang="he-IL" b="1" dirty="0" smtClean="0">
                  <a:latin typeface="Tahoma" pitchFamily="34" charset="0"/>
                  <a:cs typeface="Tahoma" pitchFamily="34" charset="0"/>
                </a:rPr>
                <a:t>שואה</a:t>
              </a:r>
              <a:endParaRPr lang="he-IL" b="1" dirty="0">
                <a:latin typeface="Tahoma" pitchFamily="34" charset="0"/>
                <a:cs typeface="Tahoma" pitchFamily="34" charset="0"/>
              </a:endParaRPr>
            </a:p>
          </p:txBody>
        </p:sp>
      </p:grpSp>
      <p:sp>
        <p:nvSpPr>
          <p:cNvPr id="24" name="TextBox 23"/>
          <p:cNvSpPr txBox="1"/>
          <p:nvPr/>
        </p:nvSpPr>
        <p:spPr>
          <a:xfrm>
            <a:off x="3857620" y="5068685"/>
            <a:ext cx="2214546" cy="646331"/>
          </a:xfrm>
          <a:prstGeom prst="rect">
            <a:avLst/>
          </a:prstGeom>
          <a:noFill/>
        </p:spPr>
        <p:txBody>
          <a:bodyPr wrap="square" rtlCol="1">
            <a:spAutoFit/>
          </a:bodyPr>
          <a:lstStyle/>
          <a:p>
            <a:pPr>
              <a:buFont typeface="Arial" pitchFamily="34" charset="0"/>
              <a:buChar char="•"/>
            </a:pPr>
            <a:r>
              <a:rPr lang="he-IL" dirty="0" smtClean="0">
                <a:latin typeface="Tahoma" pitchFamily="34" charset="0"/>
                <a:cs typeface="Tahoma" pitchFamily="34" charset="0"/>
              </a:rPr>
              <a:t> </a:t>
            </a:r>
            <a:r>
              <a:rPr lang="he-IL" b="1" dirty="0" smtClean="0">
                <a:latin typeface="Tahoma" pitchFamily="34" charset="0"/>
                <a:cs typeface="Tahoma" pitchFamily="34" charset="0"/>
              </a:rPr>
              <a:t>תקופת המנדט</a:t>
            </a:r>
            <a:r>
              <a:rPr lang="en-US" b="1" dirty="0" smtClean="0">
                <a:solidFill>
                  <a:srgbClr val="FF0000"/>
                </a:solidFill>
                <a:latin typeface="Tahoma" pitchFamily="34" charset="0"/>
                <a:cs typeface="Tahoma" pitchFamily="34" charset="0"/>
              </a:rPr>
              <a:t/>
            </a:r>
            <a:br>
              <a:rPr lang="en-US" b="1" dirty="0" smtClean="0">
                <a:solidFill>
                  <a:srgbClr val="FF0000"/>
                </a:solidFill>
                <a:latin typeface="Tahoma" pitchFamily="34" charset="0"/>
                <a:cs typeface="Tahoma" pitchFamily="34" charset="0"/>
              </a:rPr>
            </a:br>
            <a:endParaRPr lang="he-IL" dirty="0">
              <a:solidFill>
                <a:srgbClr val="FF0000"/>
              </a:solidFill>
              <a:latin typeface="Tahoma" pitchFamily="34" charset="0"/>
              <a:cs typeface="Tahoma"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4">
                                            <p:txEl>
                                              <p:pRg st="0" end="0"/>
                                            </p:txEl>
                                          </p:spTgt>
                                        </p:tgtEl>
                                        <p:attrNameLst>
                                          <p:attrName>style.visibility</p:attrName>
                                        </p:attrNameLst>
                                      </p:cBhvr>
                                      <p:to>
                                        <p:strVal val="visible"/>
                                      </p:to>
                                    </p:set>
                                    <p:animEffect transition="in" filter="fade">
                                      <p:cBhvr>
                                        <p:cTn id="7" dur="1000"/>
                                        <p:tgtEl>
                                          <p:spTgt spid="2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5"/>
          <p:cNvSpPr>
            <a:spLocks noGrp="1"/>
          </p:cNvSpPr>
          <p:nvPr>
            <p:ph type="sldNum" sz="quarter" idx="12"/>
          </p:nvPr>
        </p:nvSpPr>
        <p:spPr/>
        <p:txBody>
          <a:bodyPr/>
          <a:lstStyle/>
          <a:p>
            <a:pPr>
              <a:defRPr/>
            </a:pPr>
            <a:fld id="{AE8BC3A8-7823-4C8C-BC5C-05EEE0227CBC}" type="slidenum">
              <a:rPr lang="he-IL"/>
              <a:pPr>
                <a:defRPr/>
              </a:pPr>
              <a:t>9</a:t>
            </a:fld>
            <a:endParaRPr lang="en-US"/>
          </a:p>
        </p:txBody>
      </p:sp>
      <p:grpSp>
        <p:nvGrpSpPr>
          <p:cNvPr id="4" name="קבוצה 13"/>
          <p:cNvGrpSpPr/>
          <p:nvPr/>
        </p:nvGrpSpPr>
        <p:grpSpPr>
          <a:xfrm>
            <a:off x="3683787" y="3429000"/>
            <a:ext cx="1500198" cy="1071570"/>
            <a:chOff x="3643306" y="2857496"/>
            <a:chExt cx="1500198" cy="1071570"/>
          </a:xfrm>
        </p:grpSpPr>
        <p:sp>
          <p:nvSpPr>
            <p:cNvPr id="10" name="מלבן מעוגל 9"/>
            <p:cNvSpPr/>
            <p:nvPr/>
          </p:nvSpPr>
          <p:spPr>
            <a:xfrm>
              <a:off x="3750463" y="2857496"/>
              <a:ext cx="1285884" cy="10715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TextBox 10"/>
            <p:cNvSpPr txBox="1"/>
            <p:nvPr/>
          </p:nvSpPr>
          <p:spPr>
            <a:xfrm>
              <a:off x="3643306" y="2931616"/>
              <a:ext cx="1500198" cy="923330"/>
            </a:xfrm>
            <a:prstGeom prst="rect">
              <a:avLst/>
            </a:prstGeom>
            <a:noFill/>
          </p:spPr>
          <p:txBody>
            <a:bodyPr wrap="square" rtlCol="1">
              <a:spAutoFit/>
            </a:bodyPr>
            <a:lstStyle/>
            <a:p>
              <a:pPr algn="ctr"/>
              <a:r>
                <a:rPr lang="he-IL" b="1" dirty="0" smtClean="0">
                  <a:latin typeface="Tahoma" pitchFamily="34" charset="0"/>
                  <a:cs typeface="Tahoma" pitchFamily="34" charset="0"/>
                </a:rPr>
                <a:t>הקמת ומיסוד המדינה</a:t>
              </a:r>
              <a:endParaRPr lang="he-IL" b="1" dirty="0">
                <a:latin typeface="Tahoma" pitchFamily="34" charset="0"/>
                <a:cs typeface="Tahoma" pitchFamily="34" charset="0"/>
              </a:endParaRPr>
            </a:p>
          </p:txBody>
        </p:sp>
      </p:grpSp>
      <p:sp>
        <p:nvSpPr>
          <p:cNvPr id="27" name="TextBox 26"/>
          <p:cNvSpPr txBox="1"/>
          <p:nvPr/>
        </p:nvSpPr>
        <p:spPr>
          <a:xfrm>
            <a:off x="214346" y="3774048"/>
            <a:ext cx="3357522" cy="400110"/>
          </a:xfrm>
          <a:prstGeom prst="rect">
            <a:avLst/>
          </a:prstGeom>
          <a:solidFill>
            <a:schemeClr val="tx2">
              <a:lumMod val="20000"/>
              <a:lumOff val="80000"/>
            </a:schemeClr>
          </a:solidFill>
        </p:spPr>
        <p:txBody>
          <a:bodyPr wrap="square" rtlCol="1">
            <a:spAutoFit/>
          </a:bodyPr>
          <a:lstStyle/>
          <a:p>
            <a:r>
              <a:rPr lang="he-IL" sz="2000" b="1" dirty="0" smtClean="0">
                <a:latin typeface="Tahoma" pitchFamily="34" charset="0"/>
                <a:cs typeface="Tahoma" pitchFamily="34" charset="0"/>
              </a:rPr>
              <a:t>נקודות ציון בחתך עשורי</a:t>
            </a:r>
            <a:endParaRPr lang="he-IL" sz="2000" b="1" dirty="0">
              <a:latin typeface="Tahoma" pitchFamily="34" charset="0"/>
              <a:cs typeface="Tahoma" pitchFamily="34" charset="0"/>
            </a:endParaRPr>
          </a:p>
        </p:txBody>
      </p:sp>
      <p:sp>
        <p:nvSpPr>
          <p:cNvPr id="28" name="TextBox 27"/>
          <p:cNvSpPr txBox="1"/>
          <p:nvPr/>
        </p:nvSpPr>
        <p:spPr>
          <a:xfrm>
            <a:off x="5715008" y="3774048"/>
            <a:ext cx="2071702" cy="400110"/>
          </a:xfrm>
          <a:prstGeom prst="rect">
            <a:avLst/>
          </a:prstGeom>
          <a:solidFill>
            <a:schemeClr val="tx2">
              <a:lumMod val="20000"/>
              <a:lumOff val="80000"/>
            </a:schemeClr>
          </a:solidFill>
        </p:spPr>
        <p:txBody>
          <a:bodyPr wrap="square" rtlCol="1">
            <a:spAutoFit/>
          </a:bodyPr>
          <a:lstStyle/>
          <a:p>
            <a:pPr algn="ctr"/>
            <a:r>
              <a:rPr lang="he-IL" sz="2000" b="1" dirty="0" smtClean="0">
                <a:latin typeface="Tahoma" pitchFamily="34" charset="0"/>
                <a:cs typeface="Tahoma" pitchFamily="34" charset="0"/>
              </a:rPr>
              <a:t>מערכת שלטון</a:t>
            </a:r>
            <a:endParaRPr lang="he-IL" sz="2000" b="1" dirty="0">
              <a:latin typeface="Tahoma" pitchFamily="34" charset="0"/>
              <a:cs typeface="Tahoma" pitchFamily="34" charset="0"/>
            </a:endParaRPr>
          </a:p>
        </p:txBody>
      </p:sp>
      <p:sp>
        <p:nvSpPr>
          <p:cNvPr id="29" name="TextBox 28"/>
          <p:cNvSpPr txBox="1"/>
          <p:nvPr/>
        </p:nvSpPr>
        <p:spPr>
          <a:xfrm>
            <a:off x="857224" y="4341034"/>
            <a:ext cx="2500330" cy="2523768"/>
          </a:xfrm>
          <a:prstGeom prst="rect">
            <a:avLst/>
          </a:prstGeom>
          <a:noFill/>
        </p:spPr>
        <p:txBody>
          <a:bodyPr wrap="square" rtlCol="1">
            <a:spAutoFit/>
          </a:bodyPr>
          <a:lstStyle/>
          <a:p>
            <a:pPr>
              <a:spcBef>
                <a:spcPts val="600"/>
              </a:spcBef>
              <a:spcAft>
                <a:spcPts val="600"/>
              </a:spcAft>
              <a:buFont typeface="Arial" pitchFamily="34" charset="0"/>
              <a:buChar char="•"/>
            </a:pPr>
            <a:r>
              <a:rPr lang="he-IL" dirty="0" smtClean="0">
                <a:latin typeface="Tahoma" pitchFamily="34" charset="0"/>
                <a:cs typeface="Tahoma" pitchFamily="34" charset="0"/>
              </a:rPr>
              <a:t> </a:t>
            </a:r>
            <a:r>
              <a:rPr lang="he-IL" b="1" dirty="0" smtClean="0">
                <a:latin typeface="Tahoma" pitchFamily="34" charset="0"/>
                <a:cs typeface="Tahoma" pitchFamily="34" charset="0"/>
              </a:rPr>
              <a:t>שנות </a:t>
            </a:r>
            <a:r>
              <a:rPr lang="he-IL" b="1" dirty="0" err="1" smtClean="0">
                <a:latin typeface="Tahoma" pitchFamily="34" charset="0"/>
                <a:cs typeface="Tahoma" pitchFamily="34" charset="0"/>
              </a:rPr>
              <a:t>ה—60-48</a:t>
            </a:r>
            <a:endParaRPr lang="he-IL" b="1" dirty="0" smtClean="0">
              <a:latin typeface="Tahoma" pitchFamily="34" charset="0"/>
              <a:cs typeface="Tahoma" pitchFamily="34" charset="0"/>
            </a:endParaRPr>
          </a:p>
          <a:p>
            <a:pPr>
              <a:spcBef>
                <a:spcPts val="600"/>
              </a:spcBef>
              <a:spcAft>
                <a:spcPts val="600"/>
              </a:spcAft>
              <a:buFont typeface="Arial" pitchFamily="34" charset="0"/>
              <a:buChar char="•"/>
            </a:pPr>
            <a:r>
              <a:rPr lang="he-IL" b="1" dirty="0" smtClean="0">
                <a:latin typeface="Tahoma" pitchFamily="34" charset="0"/>
                <a:cs typeface="Tahoma" pitchFamily="34" charset="0"/>
              </a:rPr>
              <a:t> שנות ה-70-60</a:t>
            </a:r>
          </a:p>
          <a:p>
            <a:pPr>
              <a:spcBef>
                <a:spcPts val="600"/>
              </a:spcBef>
              <a:spcAft>
                <a:spcPts val="600"/>
              </a:spcAft>
              <a:buFont typeface="Arial" pitchFamily="34" charset="0"/>
              <a:buChar char="•"/>
            </a:pPr>
            <a:r>
              <a:rPr lang="he-IL" b="1" dirty="0" smtClean="0">
                <a:latin typeface="Tahoma" pitchFamily="34" charset="0"/>
                <a:cs typeface="Tahoma" pitchFamily="34" charset="0"/>
              </a:rPr>
              <a:t> שנות ה-80-70</a:t>
            </a:r>
          </a:p>
          <a:p>
            <a:pPr>
              <a:spcBef>
                <a:spcPts val="600"/>
              </a:spcBef>
              <a:spcAft>
                <a:spcPts val="600"/>
              </a:spcAft>
              <a:buFont typeface="Arial" pitchFamily="34" charset="0"/>
              <a:buChar char="•"/>
            </a:pPr>
            <a:r>
              <a:rPr lang="he-IL" b="1" dirty="0" smtClean="0">
                <a:latin typeface="Tahoma" pitchFamily="34" charset="0"/>
                <a:cs typeface="Tahoma" pitchFamily="34" charset="0"/>
              </a:rPr>
              <a:t> שנות ה-90-80</a:t>
            </a:r>
          </a:p>
          <a:p>
            <a:pPr>
              <a:spcBef>
                <a:spcPts val="600"/>
              </a:spcBef>
              <a:spcAft>
                <a:spcPts val="600"/>
              </a:spcAft>
              <a:buFont typeface="Arial" pitchFamily="34" charset="0"/>
              <a:buChar char="•"/>
            </a:pPr>
            <a:r>
              <a:rPr lang="he-IL" b="1" dirty="0" smtClean="0">
                <a:latin typeface="Tahoma" pitchFamily="34" charset="0"/>
                <a:cs typeface="Tahoma" pitchFamily="34" charset="0"/>
              </a:rPr>
              <a:t> שנות ה-2000-90</a:t>
            </a:r>
          </a:p>
          <a:p>
            <a:pPr>
              <a:spcBef>
                <a:spcPts val="600"/>
              </a:spcBef>
              <a:spcAft>
                <a:spcPts val="600"/>
              </a:spcAft>
              <a:buFont typeface="Arial" pitchFamily="34" charset="0"/>
              <a:buChar char="•"/>
            </a:pPr>
            <a:r>
              <a:rPr lang="he-IL" b="1" dirty="0" smtClean="0">
                <a:latin typeface="Tahoma" pitchFamily="34" charset="0"/>
                <a:cs typeface="Tahoma" pitchFamily="34" charset="0"/>
              </a:rPr>
              <a:t>שנות ה-2013-2000</a:t>
            </a:r>
          </a:p>
        </p:txBody>
      </p:sp>
      <p:sp>
        <p:nvSpPr>
          <p:cNvPr id="42" name="TextBox 41"/>
          <p:cNvSpPr txBox="1"/>
          <p:nvPr/>
        </p:nvSpPr>
        <p:spPr>
          <a:xfrm>
            <a:off x="4429124" y="4143380"/>
            <a:ext cx="3214710" cy="923330"/>
          </a:xfrm>
          <a:prstGeom prst="rect">
            <a:avLst/>
          </a:prstGeom>
          <a:noFill/>
        </p:spPr>
        <p:txBody>
          <a:bodyPr wrap="square" rtlCol="1">
            <a:spAutoFit/>
          </a:bodyPr>
          <a:lstStyle/>
          <a:p>
            <a:pPr>
              <a:spcBef>
                <a:spcPts val="600"/>
              </a:spcBef>
              <a:spcAft>
                <a:spcPts val="600"/>
              </a:spcAft>
              <a:buFont typeface="Arial" pitchFamily="34" charset="0"/>
              <a:buChar char="•"/>
            </a:pPr>
            <a:r>
              <a:rPr lang="he-IL" dirty="0" smtClean="0">
                <a:latin typeface="Tahoma" pitchFamily="34" charset="0"/>
                <a:cs typeface="Tahoma" pitchFamily="34" charset="0"/>
              </a:rPr>
              <a:t> </a:t>
            </a:r>
            <a:r>
              <a:rPr lang="he-IL" b="1" dirty="0" smtClean="0">
                <a:latin typeface="Calibri"/>
                <a:ea typeface="Calibri"/>
                <a:cs typeface="Arial"/>
              </a:rPr>
              <a:t>מערכת השלטון</a:t>
            </a:r>
            <a:r>
              <a:rPr lang="en-US" b="1" dirty="0" smtClean="0">
                <a:latin typeface="Calibri"/>
                <a:ea typeface="Calibri"/>
                <a:cs typeface="Arial"/>
              </a:rPr>
              <a:t/>
            </a:r>
            <a:br>
              <a:rPr lang="en-US" b="1" dirty="0" smtClean="0">
                <a:latin typeface="Calibri"/>
                <a:ea typeface="Calibri"/>
                <a:cs typeface="Arial"/>
              </a:rPr>
            </a:br>
            <a:r>
              <a:rPr lang="he-IL" b="1" dirty="0" smtClean="0">
                <a:latin typeface="Calibri"/>
                <a:ea typeface="Calibri"/>
                <a:cs typeface="Arial"/>
              </a:rPr>
              <a:t>  בישראל ומוסדותיה</a:t>
            </a:r>
            <a:r>
              <a:rPr lang="en-US" dirty="0" smtClean="0">
                <a:latin typeface="Tahoma" pitchFamily="34" charset="0"/>
                <a:cs typeface="Tahoma" pitchFamily="34" charset="0"/>
              </a:rPr>
              <a:t/>
            </a:r>
            <a:br>
              <a:rPr lang="en-US" dirty="0" smtClean="0">
                <a:latin typeface="Tahoma" pitchFamily="34" charset="0"/>
                <a:cs typeface="Tahoma" pitchFamily="34" charset="0"/>
              </a:rPr>
            </a:br>
            <a:endParaRPr lang="he-IL" dirty="0">
              <a:latin typeface="Tahoma" pitchFamily="34" charset="0"/>
              <a:cs typeface="Tahoma" pitchFamily="34" charset="0"/>
            </a:endParaRPr>
          </a:p>
        </p:txBody>
      </p:sp>
      <p:grpSp>
        <p:nvGrpSpPr>
          <p:cNvPr id="74" name="קבוצה 73"/>
          <p:cNvGrpSpPr/>
          <p:nvPr/>
        </p:nvGrpSpPr>
        <p:grpSpPr>
          <a:xfrm>
            <a:off x="4357686" y="4174157"/>
            <a:ext cx="4572032" cy="1755173"/>
            <a:chOff x="4357686" y="4174157"/>
            <a:chExt cx="4572032" cy="1755173"/>
          </a:xfrm>
        </p:grpSpPr>
        <p:grpSp>
          <p:nvGrpSpPr>
            <p:cNvPr id="30" name="קבוצה 29"/>
            <p:cNvGrpSpPr/>
            <p:nvPr/>
          </p:nvGrpSpPr>
          <p:grpSpPr>
            <a:xfrm>
              <a:off x="4357686" y="5181913"/>
              <a:ext cx="1357322" cy="571504"/>
              <a:chOff x="3969539" y="1000108"/>
              <a:chExt cx="928694" cy="571504"/>
            </a:xfrm>
          </p:grpSpPr>
          <p:sp>
            <p:nvSpPr>
              <p:cNvPr id="31" name="מלבן מעוגל 30"/>
              <p:cNvSpPr/>
              <p:nvPr/>
            </p:nvSpPr>
            <p:spPr>
              <a:xfrm>
                <a:off x="3969539" y="1000108"/>
                <a:ext cx="928694" cy="571504"/>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2" name="TextBox 31"/>
              <p:cNvSpPr txBox="1"/>
              <p:nvPr/>
            </p:nvSpPr>
            <p:spPr>
              <a:xfrm>
                <a:off x="3969539" y="1101194"/>
                <a:ext cx="928694" cy="369332"/>
              </a:xfrm>
              <a:prstGeom prst="rect">
                <a:avLst/>
              </a:prstGeom>
              <a:noFill/>
            </p:spPr>
            <p:txBody>
              <a:bodyPr wrap="square" rtlCol="1">
                <a:spAutoFit/>
              </a:bodyPr>
              <a:lstStyle/>
              <a:p>
                <a:pPr algn="ctr"/>
                <a:r>
                  <a:rPr lang="he-IL" b="1" dirty="0" smtClean="0">
                    <a:latin typeface="Tahoma" pitchFamily="34" charset="0"/>
                    <a:cs typeface="Tahoma" pitchFamily="34" charset="0"/>
                  </a:rPr>
                  <a:t>מבצעת</a:t>
                </a:r>
                <a:endParaRPr lang="he-IL" b="1" dirty="0">
                  <a:latin typeface="Tahoma" pitchFamily="34" charset="0"/>
                  <a:cs typeface="Tahoma" pitchFamily="34" charset="0"/>
                </a:endParaRPr>
              </a:p>
            </p:txBody>
          </p:sp>
        </p:grpSp>
        <p:grpSp>
          <p:nvGrpSpPr>
            <p:cNvPr id="33" name="קבוצה 32"/>
            <p:cNvGrpSpPr/>
            <p:nvPr/>
          </p:nvGrpSpPr>
          <p:grpSpPr>
            <a:xfrm>
              <a:off x="6143636" y="5181913"/>
              <a:ext cx="1214446" cy="747417"/>
              <a:chOff x="3969539" y="1000108"/>
              <a:chExt cx="928694" cy="747417"/>
            </a:xfrm>
          </p:grpSpPr>
          <p:sp>
            <p:nvSpPr>
              <p:cNvPr id="34" name="מלבן מעוגל 33"/>
              <p:cNvSpPr/>
              <p:nvPr/>
            </p:nvSpPr>
            <p:spPr>
              <a:xfrm>
                <a:off x="3969539" y="1000108"/>
                <a:ext cx="928694" cy="571504"/>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5" name="TextBox 34"/>
              <p:cNvSpPr txBox="1"/>
              <p:nvPr/>
            </p:nvSpPr>
            <p:spPr>
              <a:xfrm>
                <a:off x="3969539" y="1101194"/>
                <a:ext cx="928694" cy="646331"/>
              </a:xfrm>
              <a:prstGeom prst="rect">
                <a:avLst/>
              </a:prstGeom>
              <a:noFill/>
            </p:spPr>
            <p:txBody>
              <a:bodyPr wrap="square" rtlCol="1">
                <a:spAutoFit/>
              </a:bodyPr>
              <a:lstStyle/>
              <a:p>
                <a:pPr algn="ctr"/>
                <a:r>
                  <a:rPr lang="he-IL" b="1" dirty="0" smtClean="0">
                    <a:latin typeface="Tahoma" pitchFamily="34" charset="0"/>
                    <a:cs typeface="Tahoma" pitchFamily="34" charset="0"/>
                  </a:rPr>
                  <a:t>שופטת</a:t>
                </a:r>
                <a:endParaRPr lang="he-IL" b="1" dirty="0">
                  <a:latin typeface="Tahoma" pitchFamily="34" charset="0"/>
                  <a:cs typeface="Tahoma" pitchFamily="34" charset="0"/>
                </a:endParaRPr>
              </a:p>
            </p:txBody>
          </p:sp>
        </p:grpSp>
        <p:grpSp>
          <p:nvGrpSpPr>
            <p:cNvPr id="36" name="קבוצה 35"/>
            <p:cNvGrpSpPr/>
            <p:nvPr/>
          </p:nvGrpSpPr>
          <p:grpSpPr>
            <a:xfrm>
              <a:off x="7705748" y="5181913"/>
              <a:ext cx="1223970" cy="571504"/>
              <a:chOff x="3969539" y="1000108"/>
              <a:chExt cx="928694" cy="571504"/>
            </a:xfrm>
          </p:grpSpPr>
          <p:sp>
            <p:nvSpPr>
              <p:cNvPr id="37" name="מלבן מעוגל 36"/>
              <p:cNvSpPr/>
              <p:nvPr/>
            </p:nvSpPr>
            <p:spPr>
              <a:xfrm>
                <a:off x="3969539" y="1000108"/>
                <a:ext cx="928694" cy="571504"/>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8" name="TextBox 37"/>
              <p:cNvSpPr txBox="1"/>
              <p:nvPr/>
            </p:nvSpPr>
            <p:spPr>
              <a:xfrm>
                <a:off x="3969539" y="1101194"/>
                <a:ext cx="928694" cy="369332"/>
              </a:xfrm>
              <a:prstGeom prst="rect">
                <a:avLst/>
              </a:prstGeom>
              <a:noFill/>
            </p:spPr>
            <p:txBody>
              <a:bodyPr wrap="square" rtlCol="1">
                <a:spAutoFit/>
              </a:bodyPr>
              <a:lstStyle/>
              <a:p>
                <a:pPr algn="ctr"/>
                <a:r>
                  <a:rPr lang="he-IL" b="1" dirty="0" smtClean="0">
                    <a:latin typeface="Tahoma" pitchFamily="34" charset="0"/>
                    <a:cs typeface="Tahoma" pitchFamily="34" charset="0"/>
                  </a:rPr>
                  <a:t>מחוקקת</a:t>
                </a:r>
                <a:endParaRPr lang="he-IL" b="1" dirty="0">
                  <a:latin typeface="Tahoma" pitchFamily="34" charset="0"/>
                  <a:cs typeface="Tahoma" pitchFamily="34" charset="0"/>
                </a:endParaRPr>
              </a:p>
            </p:txBody>
          </p:sp>
        </p:grpSp>
        <p:cxnSp>
          <p:nvCxnSpPr>
            <p:cNvPr id="48" name="מחבר חץ ישר 47"/>
            <p:cNvCxnSpPr>
              <a:stCxn id="28" idx="2"/>
              <a:endCxn id="37" idx="0"/>
            </p:cNvCxnSpPr>
            <p:nvPr/>
          </p:nvCxnSpPr>
          <p:spPr>
            <a:xfrm rot="16200000" flipH="1">
              <a:off x="7030419" y="3894598"/>
              <a:ext cx="1007755" cy="1566874"/>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50" name="מחבר חץ ישר 49"/>
            <p:cNvCxnSpPr>
              <a:stCxn id="28" idx="2"/>
              <a:endCxn id="34" idx="0"/>
            </p:cNvCxnSpPr>
            <p:nvPr/>
          </p:nvCxnSpPr>
          <p:spPr>
            <a:xfrm rot="5400000">
              <a:off x="6246982" y="4678035"/>
              <a:ext cx="1007755"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52" name="מחבר חץ ישר 51"/>
            <p:cNvCxnSpPr>
              <a:stCxn id="28" idx="2"/>
              <a:endCxn id="31" idx="0"/>
            </p:cNvCxnSpPr>
            <p:nvPr/>
          </p:nvCxnSpPr>
          <p:spPr>
            <a:xfrm rot="5400000">
              <a:off x="5389726" y="3820779"/>
              <a:ext cx="1007755" cy="171451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grpSp>
      <p:grpSp>
        <p:nvGrpSpPr>
          <p:cNvPr id="75" name="קבוצה 74"/>
          <p:cNvGrpSpPr/>
          <p:nvPr/>
        </p:nvGrpSpPr>
        <p:grpSpPr>
          <a:xfrm>
            <a:off x="3857620" y="5786454"/>
            <a:ext cx="5143536" cy="923330"/>
            <a:chOff x="3857620" y="5786454"/>
            <a:chExt cx="5143536" cy="923330"/>
          </a:xfrm>
        </p:grpSpPr>
        <p:sp>
          <p:nvSpPr>
            <p:cNvPr id="62" name="TextBox 61"/>
            <p:cNvSpPr txBox="1"/>
            <p:nvPr/>
          </p:nvSpPr>
          <p:spPr>
            <a:xfrm>
              <a:off x="7215206" y="5843491"/>
              <a:ext cx="1785950" cy="369332"/>
            </a:xfrm>
            <a:prstGeom prst="rect">
              <a:avLst/>
            </a:prstGeom>
            <a:noFill/>
          </p:spPr>
          <p:txBody>
            <a:bodyPr wrap="square" rtlCol="1">
              <a:spAutoFit/>
            </a:bodyPr>
            <a:lstStyle/>
            <a:p>
              <a:pPr>
                <a:spcBef>
                  <a:spcPts val="0"/>
                </a:spcBef>
                <a:spcAft>
                  <a:spcPts val="0"/>
                </a:spcAft>
                <a:buFont typeface="Arial" pitchFamily="34" charset="0"/>
                <a:buChar char="•"/>
              </a:pPr>
              <a:r>
                <a:rPr lang="he-IL" b="1" dirty="0" smtClean="0">
                  <a:latin typeface="Tahoma" pitchFamily="34" charset="0"/>
                  <a:cs typeface="Tahoma" pitchFamily="34" charset="0"/>
                </a:rPr>
                <a:t> </a:t>
              </a:r>
              <a:r>
                <a:rPr lang="he-IL" dirty="0" smtClean="0">
                  <a:latin typeface="Tahoma" pitchFamily="34" charset="0"/>
                  <a:cs typeface="Tahoma" pitchFamily="34" charset="0"/>
                </a:rPr>
                <a:t>סיור בכנסת</a:t>
              </a:r>
            </a:p>
          </p:txBody>
        </p:sp>
        <p:sp>
          <p:nvSpPr>
            <p:cNvPr id="63" name="TextBox 62"/>
            <p:cNvSpPr txBox="1"/>
            <p:nvPr/>
          </p:nvSpPr>
          <p:spPr>
            <a:xfrm>
              <a:off x="3857620" y="5786454"/>
              <a:ext cx="1857388" cy="923330"/>
            </a:xfrm>
            <a:prstGeom prst="rect">
              <a:avLst/>
            </a:prstGeom>
            <a:noFill/>
          </p:spPr>
          <p:txBody>
            <a:bodyPr wrap="square" rtlCol="1">
              <a:spAutoFit/>
            </a:bodyPr>
            <a:lstStyle/>
            <a:p>
              <a:pPr>
                <a:spcBef>
                  <a:spcPts val="0"/>
                </a:spcBef>
                <a:spcAft>
                  <a:spcPts val="0"/>
                </a:spcAft>
                <a:buFont typeface="Arial" pitchFamily="34" charset="0"/>
                <a:buChar char="•"/>
              </a:pPr>
              <a:r>
                <a:rPr lang="he-IL" b="1" dirty="0" smtClean="0">
                  <a:latin typeface="Tahoma" pitchFamily="34" charset="0"/>
                  <a:cs typeface="Tahoma" pitchFamily="34" charset="0"/>
                </a:rPr>
                <a:t> </a:t>
              </a:r>
              <a:r>
                <a:rPr lang="he-IL" dirty="0" smtClean="0">
                  <a:latin typeface="Tahoma" pitchFamily="34" charset="0"/>
                  <a:cs typeface="Tahoma" pitchFamily="34" charset="0"/>
                </a:rPr>
                <a:t>משרד </a:t>
              </a:r>
              <a:r>
                <a:rPr lang="he-IL" dirty="0" err="1" smtClean="0">
                  <a:latin typeface="Tahoma" pitchFamily="34" charset="0"/>
                  <a:cs typeface="Tahoma" pitchFamily="34" charset="0"/>
                </a:rPr>
                <a:t>רה"ם</a:t>
              </a:r>
              <a:endParaRPr lang="he-IL" dirty="0" smtClean="0">
                <a:latin typeface="Tahoma" pitchFamily="34" charset="0"/>
                <a:cs typeface="Tahoma" pitchFamily="34" charset="0"/>
              </a:endParaRPr>
            </a:p>
            <a:p>
              <a:pPr>
                <a:spcBef>
                  <a:spcPts val="0"/>
                </a:spcBef>
                <a:spcAft>
                  <a:spcPts val="0"/>
                </a:spcAft>
                <a:buFont typeface="Arial" pitchFamily="34" charset="0"/>
                <a:buChar char="•"/>
              </a:pPr>
              <a:r>
                <a:rPr lang="he-IL" dirty="0" smtClean="0">
                  <a:latin typeface="Tahoma" pitchFamily="34" charset="0"/>
                  <a:cs typeface="Tahoma" pitchFamily="34" charset="0"/>
                </a:rPr>
                <a:t>שב"כ / מוסד</a:t>
              </a:r>
            </a:p>
            <a:p>
              <a:pPr>
                <a:spcBef>
                  <a:spcPts val="0"/>
                </a:spcBef>
                <a:spcAft>
                  <a:spcPts val="0"/>
                </a:spcAft>
                <a:buFont typeface="Arial" pitchFamily="34" charset="0"/>
                <a:buChar char="•"/>
              </a:pPr>
              <a:endParaRPr lang="he-IL" dirty="0" smtClean="0">
                <a:latin typeface="Tahoma" pitchFamily="34" charset="0"/>
                <a:cs typeface="Tahoma" pitchFamily="34" charset="0"/>
              </a:endParaRPr>
            </a:p>
          </p:txBody>
        </p:sp>
        <p:sp>
          <p:nvSpPr>
            <p:cNvPr id="51" name="TextBox 50"/>
            <p:cNvSpPr txBox="1"/>
            <p:nvPr/>
          </p:nvSpPr>
          <p:spPr>
            <a:xfrm>
              <a:off x="5643570" y="5857892"/>
              <a:ext cx="1785950" cy="646331"/>
            </a:xfrm>
            <a:prstGeom prst="rect">
              <a:avLst/>
            </a:prstGeom>
            <a:noFill/>
          </p:spPr>
          <p:txBody>
            <a:bodyPr wrap="square" rtlCol="1">
              <a:spAutoFit/>
            </a:bodyPr>
            <a:lstStyle/>
            <a:p>
              <a:pPr>
                <a:spcBef>
                  <a:spcPts val="0"/>
                </a:spcBef>
                <a:spcAft>
                  <a:spcPts val="0"/>
                </a:spcAft>
                <a:buFont typeface="Arial" pitchFamily="34" charset="0"/>
                <a:buChar char="•"/>
              </a:pPr>
              <a:r>
                <a:rPr lang="he-IL" b="1" dirty="0" smtClean="0">
                  <a:latin typeface="Tahoma" pitchFamily="34" charset="0"/>
                  <a:cs typeface="Tahoma" pitchFamily="34" charset="0"/>
                </a:rPr>
                <a:t> </a:t>
              </a:r>
              <a:r>
                <a:rPr lang="he-IL" dirty="0" smtClean="0">
                  <a:latin typeface="Tahoma" pitchFamily="34" charset="0"/>
                  <a:cs typeface="Tahoma" pitchFamily="34" charset="0"/>
                </a:rPr>
                <a:t>סיור בבית </a:t>
              </a:r>
              <a:r>
                <a:rPr lang="en-US" dirty="0" smtClean="0">
                  <a:latin typeface="Tahoma" pitchFamily="34" charset="0"/>
                  <a:cs typeface="Tahoma" pitchFamily="34" charset="0"/>
                </a:rPr>
                <a:t/>
              </a:r>
              <a:br>
                <a:rPr lang="en-US" dirty="0" smtClean="0">
                  <a:latin typeface="Tahoma" pitchFamily="34" charset="0"/>
                  <a:cs typeface="Tahoma" pitchFamily="34" charset="0"/>
                </a:rPr>
              </a:br>
              <a:r>
                <a:rPr lang="he-IL" dirty="0" smtClean="0">
                  <a:latin typeface="Tahoma" pitchFamily="34" charset="0"/>
                  <a:cs typeface="Tahoma" pitchFamily="34" charset="0"/>
                </a:rPr>
                <a:t>  משפט עליון</a:t>
              </a:r>
            </a:p>
          </p:txBody>
        </p:sp>
      </p:grpSp>
      <p:sp>
        <p:nvSpPr>
          <p:cNvPr id="40" name="Rectangle 4"/>
          <p:cNvSpPr>
            <a:spLocks noChangeArrowheads="1"/>
          </p:cNvSpPr>
          <p:nvPr/>
        </p:nvSpPr>
        <p:spPr bwMode="auto">
          <a:xfrm>
            <a:off x="1759751" y="214290"/>
            <a:ext cx="5624498" cy="642934"/>
          </a:xfrm>
          <a:prstGeom prst="rect">
            <a:avLst/>
          </a:prstGeom>
          <a:noFill/>
          <a:ln w="9525">
            <a:noFill/>
            <a:miter lim="800000"/>
            <a:headEnd/>
            <a:tailEnd/>
          </a:ln>
        </p:spPr>
        <p:txBody>
          <a:bodyPr anchor="b"/>
          <a:lstStyle/>
          <a:p>
            <a:pPr algn="ctr" rtl="0"/>
            <a:r>
              <a:rPr lang="he-IL" sz="3600" b="1" u="sng" dirty="0" smtClean="0">
                <a:solidFill>
                  <a:schemeClr val="tx2"/>
                </a:solidFill>
                <a:latin typeface="Arial Black" pitchFamily="34" charset="0"/>
              </a:rPr>
              <a:t>תרשים תכני ליבה בקורס</a:t>
            </a:r>
            <a:endParaRPr lang="en-US" sz="3600" b="1" u="sng" dirty="0">
              <a:solidFill>
                <a:schemeClr val="tx2"/>
              </a:solidFill>
              <a:latin typeface="Arial Black" pitchFamily="34" charset="0"/>
            </a:endParaRPr>
          </a:p>
        </p:txBody>
      </p:sp>
      <p:grpSp>
        <p:nvGrpSpPr>
          <p:cNvPr id="41" name="קבוצה 27"/>
          <p:cNvGrpSpPr/>
          <p:nvPr/>
        </p:nvGrpSpPr>
        <p:grpSpPr>
          <a:xfrm>
            <a:off x="4000496" y="857232"/>
            <a:ext cx="928694" cy="571504"/>
            <a:chOff x="3969539" y="1285860"/>
            <a:chExt cx="928694" cy="571504"/>
          </a:xfrm>
        </p:grpSpPr>
        <p:sp>
          <p:nvSpPr>
            <p:cNvPr id="45" name="מלבן מעוגל 44"/>
            <p:cNvSpPr/>
            <p:nvPr/>
          </p:nvSpPr>
          <p:spPr>
            <a:xfrm>
              <a:off x="3969539" y="1285860"/>
              <a:ext cx="928694" cy="571504"/>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6" name="TextBox 45"/>
            <p:cNvSpPr txBox="1"/>
            <p:nvPr/>
          </p:nvSpPr>
          <p:spPr>
            <a:xfrm>
              <a:off x="3969539" y="1386946"/>
              <a:ext cx="928694" cy="369332"/>
            </a:xfrm>
            <a:prstGeom prst="rect">
              <a:avLst/>
            </a:prstGeom>
            <a:noFill/>
          </p:spPr>
          <p:txBody>
            <a:bodyPr wrap="square" rtlCol="1">
              <a:spAutoFit/>
            </a:bodyPr>
            <a:lstStyle/>
            <a:p>
              <a:pPr algn="ctr"/>
              <a:r>
                <a:rPr lang="he-IL" b="1" dirty="0" smtClean="0">
                  <a:latin typeface="Tahoma" pitchFamily="34" charset="0"/>
                  <a:cs typeface="Tahoma" pitchFamily="34" charset="0"/>
                </a:rPr>
                <a:t>יהדות</a:t>
              </a:r>
              <a:endParaRPr lang="he-IL" b="1" dirty="0">
                <a:latin typeface="Tahoma" pitchFamily="34" charset="0"/>
                <a:cs typeface="Tahoma" pitchFamily="34" charset="0"/>
              </a:endParaRPr>
            </a:p>
          </p:txBody>
        </p:sp>
      </p:grpSp>
      <p:grpSp>
        <p:nvGrpSpPr>
          <p:cNvPr id="47" name="קבוצה 27"/>
          <p:cNvGrpSpPr/>
          <p:nvPr/>
        </p:nvGrpSpPr>
        <p:grpSpPr>
          <a:xfrm>
            <a:off x="4000496" y="1500174"/>
            <a:ext cx="928694" cy="571504"/>
            <a:chOff x="3969539" y="1285860"/>
            <a:chExt cx="928694" cy="571504"/>
          </a:xfrm>
        </p:grpSpPr>
        <p:sp>
          <p:nvSpPr>
            <p:cNvPr id="49" name="מלבן מעוגל 48"/>
            <p:cNvSpPr/>
            <p:nvPr/>
          </p:nvSpPr>
          <p:spPr>
            <a:xfrm>
              <a:off x="3969539" y="1285860"/>
              <a:ext cx="928694" cy="571504"/>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53" name="TextBox 52"/>
            <p:cNvSpPr txBox="1"/>
            <p:nvPr/>
          </p:nvSpPr>
          <p:spPr>
            <a:xfrm>
              <a:off x="3969539" y="1386946"/>
              <a:ext cx="928694" cy="369332"/>
            </a:xfrm>
            <a:prstGeom prst="rect">
              <a:avLst/>
            </a:prstGeom>
            <a:noFill/>
          </p:spPr>
          <p:txBody>
            <a:bodyPr wrap="square" rtlCol="1">
              <a:spAutoFit/>
            </a:bodyPr>
            <a:lstStyle/>
            <a:p>
              <a:pPr algn="ctr"/>
              <a:r>
                <a:rPr lang="he-IL" b="1" dirty="0" smtClean="0">
                  <a:latin typeface="Tahoma" pitchFamily="34" charset="0"/>
                  <a:cs typeface="Tahoma" pitchFamily="34" charset="0"/>
                </a:rPr>
                <a:t>ציונות</a:t>
              </a:r>
              <a:endParaRPr lang="he-IL" b="1" dirty="0">
                <a:latin typeface="Tahoma" pitchFamily="34" charset="0"/>
                <a:cs typeface="Tahoma" pitchFamily="34" charset="0"/>
              </a:endParaRPr>
            </a:p>
          </p:txBody>
        </p:sp>
      </p:grpSp>
      <p:grpSp>
        <p:nvGrpSpPr>
          <p:cNvPr id="57" name="קבוצה 27"/>
          <p:cNvGrpSpPr/>
          <p:nvPr/>
        </p:nvGrpSpPr>
        <p:grpSpPr>
          <a:xfrm>
            <a:off x="4000496" y="2143116"/>
            <a:ext cx="928694" cy="571504"/>
            <a:chOff x="3969539" y="1285860"/>
            <a:chExt cx="928694" cy="571504"/>
          </a:xfrm>
        </p:grpSpPr>
        <p:sp>
          <p:nvSpPr>
            <p:cNvPr id="58" name="מלבן מעוגל 57"/>
            <p:cNvSpPr/>
            <p:nvPr/>
          </p:nvSpPr>
          <p:spPr>
            <a:xfrm>
              <a:off x="3969539" y="1285860"/>
              <a:ext cx="928694" cy="571504"/>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59" name="TextBox 58"/>
            <p:cNvSpPr txBox="1"/>
            <p:nvPr/>
          </p:nvSpPr>
          <p:spPr>
            <a:xfrm>
              <a:off x="3969539" y="1386946"/>
              <a:ext cx="928694" cy="369332"/>
            </a:xfrm>
            <a:prstGeom prst="rect">
              <a:avLst/>
            </a:prstGeom>
            <a:noFill/>
          </p:spPr>
          <p:txBody>
            <a:bodyPr wrap="square" rtlCol="1">
              <a:spAutoFit/>
            </a:bodyPr>
            <a:lstStyle/>
            <a:p>
              <a:pPr algn="ctr"/>
              <a:r>
                <a:rPr lang="he-IL" b="1" dirty="0" smtClean="0">
                  <a:latin typeface="Tahoma" pitchFamily="34" charset="0"/>
                  <a:cs typeface="Tahoma" pitchFamily="34" charset="0"/>
                </a:rPr>
                <a:t>שואה</a:t>
              </a:r>
              <a:endParaRPr lang="he-IL" b="1" dirty="0">
                <a:latin typeface="Tahoma" pitchFamily="34" charset="0"/>
                <a:cs typeface="Tahoma" pitchFamily="34" charset="0"/>
              </a:endParaRPr>
            </a:p>
          </p:txBody>
        </p:sp>
      </p:grpSp>
      <p:grpSp>
        <p:nvGrpSpPr>
          <p:cNvPr id="60" name="קבוצה 27"/>
          <p:cNvGrpSpPr/>
          <p:nvPr/>
        </p:nvGrpSpPr>
        <p:grpSpPr>
          <a:xfrm>
            <a:off x="4000496" y="2786058"/>
            <a:ext cx="928694" cy="571504"/>
            <a:chOff x="3969539" y="1285860"/>
            <a:chExt cx="928694" cy="571504"/>
          </a:xfrm>
        </p:grpSpPr>
        <p:sp>
          <p:nvSpPr>
            <p:cNvPr id="61" name="מלבן מעוגל 60"/>
            <p:cNvSpPr/>
            <p:nvPr/>
          </p:nvSpPr>
          <p:spPr>
            <a:xfrm>
              <a:off x="3969539" y="1285860"/>
              <a:ext cx="928694" cy="571504"/>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71" name="TextBox 70"/>
            <p:cNvSpPr txBox="1"/>
            <p:nvPr/>
          </p:nvSpPr>
          <p:spPr>
            <a:xfrm>
              <a:off x="3969539" y="1386946"/>
              <a:ext cx="928694" cy="369332"/>
            </a:xfrm>
            <a:prstGeom prst="rect">
              <a:avLst/>
            </a:prstGeom>
            <a:noFill/>
          </p:spPr>
          <p:txBody>
            <a:bodyPr wrap="square" rtlCol="1">
              <a:spAutoFit/>
            </a:bodyPr>
            <a:lstStyle/>
            <a:p>
              <a:pPr algn="ctr"/>
              <a:r>
                <a:rPr lang="he-IL" b="1" dirty="0" smtClean="0">
                  <a:latin typeface="Tahoma" pitchFamily="34" charset="0"/>
                  <a:cs typeface="Tahoma" pitchFamily="34" charset="0"/>
                </a:rPr>
                <a:t>מנדט</a:t>
              </a:r>
              <a:endParaRPr lang="he-IL" b="1" dirty="0">
                <a:latin typeface="Tahoma" pitchFamily="34" charset="0"/>
                <a:cs typeface="Tahoma" pitchFamily="34" charset="0"/>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1000"/>
                                        <p:tgtEl>
                                          <p:spTgt spid="27"/>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29">
                                            <p:txEl>
                                              <p:pRg st="0" end="0"/>
                                            </p:txEl>
                                          </p:spTgt>
                                        </p:tgtEl>
                                        <p:attrNameLst>
                                          <p:attrName>style.visibility</p:attrName>
                                        </p:attrNameLst>
                                      </p:cBhvr>
                                      <p:to>
                                        <p:strVal val="visible"/>
                                      </p:to>
                                    </p:set>
                                    <p:animEffect transition="in" filter="fade">
                                      <p:cBhvr>
                                        <p:cTn id="11" dur="1000"/>
                                        <p:tgtEl>
                                          <p:spTgt spid="29">
                                            <p:txEl>
                                              <p:pRg st="0" end="0"/>
                                            </p:txEl>
                                          </p:spTgt>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29">
                                            <p:txEl>
                                              <p:pRg st="1" end="1"/>
                                            </p:txEl>
                                          </p:spTgt>
                                        </p:tgtEl>
                                        <p:attrNameLst>
                                          <p:attrName>style.visibility</p:attrName>
                                        </p:attrNameLst>
                                      </p:cBhvr>
                                      <p:to>
                                        <p:strVal val="visible"/>
                                      </p:to>
                                    </p:set>
                                    <p:animEffect transition="in" filter="fade">
                                      <p:cBhvr>
                                        <p:cTn id="15" dur="1000"/>
                                        <p:tgtEl>
                                          <p:spTgt spid="29">
                                            <p:txEl>
                                              <p:pRg st="1" end="1"/>
                                            </p:txEl>
                                          </p:spTgt>
                                        </p:tgtEl>
                                      </p:cBhvr>
                                    </p:animEffect>
                                  </p:childTnLst>
                                </p:cTn>
                              </p:par>
                            </p:childTnLst>
                          </p:cTn>
                        </p:par>
                        <p:par>
                          <p:cTn id="16" fill="hold">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29">
                                            <p:txEl>
                                              <p:pRg st="2" end="2"/>
                                            </p:txEl>
                                          </p:spTgt>
                                        </p:tgtEl>
                                        <p:attrNameLst>
                                          <p:attrName>style.visibility</p:attrName>
                                        </p:attrNameLst>
                                      </p:cBhvr>
                                      <p:to>
                                        <p:strVal val="visible"/>
                                      </p:to>
                                    </p:set>
                                    <p:animEffect transition="in" filter="fade">
                                      <p:cBhvr>
                                        <p:cTn id="19" dur="1000"/>
                                        <p:tgtEl>
                                          <p:spTgt spid="29">
                                            <p:txEl>
                                              <p:pRg st="2" end="2"/>
                                            </p:txEl>
                                          </p:spTgt>
                                        </p:tgtEl>
                                      </p:cBhvr>
                                    </p:animEffect>
                                  </p:childTnLst>
                                </p:cTn>
                              </p:par>
                            </p:childTnLst>
                          </p:cTn>
                        </p:par>
                        <p:par>
                          <p:cTn id="20" fill="hold">
                            <p:stCondLst>
                              <p:cond delay="4000"/>
                            </p:stCondLst>
                            <p:childTnLst>
                              <p:par>
                                <p:cTn id="21" presetID="10" presetClass="entr" presetSubtype="0" fill="hold" grpId="0" nodeType="afterEffect">
                                  <p:stCondLst>
                                    <p:cond delay="0"/>
                                  </p:stCondLst>
                                  <p:childTnLst>
                                    <p:set>
                                      <p:cBhvr>
                                        <p:cTn id="22" dur="1" fill="hold">
                                          <p:stCondLst>
                                            <p:cond delay="0"/>
                                          </p:stCondLst>
                                        </p:cTn>
                                        <p:tgtEl>
                                          <p:spTgt spid="29">
                                            <p:txEl>
                                              <p:pRg st="3" end="3"/>
                                            </p:txEl>
                                          </p:spTgt>
                                        </p:tgtEl>
                                        <p:attrNameLst>
                                          <p:attrName>style.visibility</p:attrName>
                                        </p:attrNameLst>
                                      </p:cBhvr>
                                      <p:to>
                                        <p:strVal val="visible"/>
                                      </p:to>
                                    </p:set>
                                    <p:animEffect transition="in" filter="fade">
                                      <p:cBhvr>
                                        <p:cTn id="23" dur="1000"/>
                                        <p:tgtEl>
                                          <p:spTgt spid="29">
                                            <p:txEl>
                                              <p:pRg st="3" end="3"/>
                                            </p:txEl>
                                          </p:spTgt>
                                        </p:tgtEl>
                                      </p:cBhvr>
                                    </p:animEffect>
                                  </p:childTnLst>
                                </p:cTn>
                              </p:par>
                            </p:childTnLst>
                          </p:cTn>
                        </p:par>
                        <p:par>
                          <p:cTn id="24" fill="hold">
                            <p:stCondLst>
                              <p:cond delay="5000"/>
                            </p:stCondLst>
                            <p:childTnLst>
                              <p:par>
                                <p:cTn id="25" presetID="10" presetClass="entr" presetSubtype="0" fill="hold" grpId="0" nodeType="afterEffect">
                                  <p:stCondLst>
                                    <p:cond delay="0"/>
                                  </p:stCondLst>
                                  <p:childTnLst>
                                    <p:set>
                                      <p:cBhvr>
                                        <p:cTn id="26" dur="1" fill="hold">
                                          <p:stCondLst>
                                            <p:cond delay="0"/>
                                          </p:stCondLst>
                                        </p:cTn>
                                        <p:tgtEl>
                                          <p:spTgt spid="29">
                                            <p:txEl>
                                              <p:pRg st="4" end="4"/>
                                            </p:txEl>
                                          </p:spTgt>
                                        </p:tgtEl>
                                        <p:attrNameLst>
                                          <p:attrName>style.visibility</p:attrName>
                                        </p:attrNameLst>
                                      </p:cBhvr>
                                      <p:to>
                                        <p:strVal val="visible"/>
                                      </p:to>
                                    </p:set>
                                    <p:animEffect transition="in" filter="fade">
                                      <p:cBhvr>
                                        <p:cTn id="27" dur="1000"/>
                                        <p:tgtEl>
                                          <p:spTgt spid="29">
                                            <p:txEl>
                                              <p:pRg st="4" end="4"/>
                                            </p:txEl>
                                          </p:spTgt>
                                        </p:tgtEl>
                                      </p:cBhvr>
                                    </p:animEffect>
                                  </p:childTnLst>
                                </p:cTn>
                              </p:par>
                            </p:childTnLst>
                          </p:cTn>
                        </p:par>
                        <p:par>
                          <p:cTn id="28" fill="hold">
                            <p:stCondLst>
                              <p:cond delay="6000"/>
                            </p:stCondLst>
                            <p:childTnLst>
                              <p:par>
                                <p:cTn id="29" presetID="10" presetClass="entr" presetSubtype="0" fill="hold" grpId="0" nodeType="afterEffect">
                                  <p:stCondLst>
                                    <p:cond delay="0"/>
                                  </p:stCondLst>
                                  <p:childTnLst>
                                    <p:set>
                                      <p:cBhvr>
                                        <p:cTn id="30" dur="1" fill="hold">
                                          <p:stCondLst>
                                            <p:cond delay="0"/>
                                          </p:stCondLst>
                                        </p:cTn>
                                        <p:tgtEl>
                                          <p:spTgt spid="29">
                                            <p:txEl>
                                              <p:pRg st="5" end="5"/>
                                            </p:txEl>
                                          </p:spTgt>
                                        </p:tgtEl>
                                        <p:attrNameLst>
                                          <p:attrName>style.visibility</p:attrName>
                                        </p:attrNameLst>
                                      </p:cBhvr>
                                      <p:to>
                                        <p:strVal val="visible"/>
                                      </p:to>
                                    </p:set>
                                    <p:animEffect transition="in" filter="fade">
                                      <p:cBhvr>
                                        <p:cTn id="31" dur="1000"/>
                                        <p:tgtEl>
                                          <p:spTgt spid="29">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28"/>
                                        </p:tgtEl>
                                        <p:attrNameLst>
                                          <p:attrName>style.visibility</p:attrName>
                                        </p:attrNameLst>
                                      </p:cBhvr>
                                      <p:to>
                                        <p:strVal val="visible"/>
                                      </p:to>
                                    </p:set>
                                    <p:animEffect transition="in" filter="fade">
                                      <p:cBhvr>
                                        <p:cTn id="36" dur="500"/>
                                        <p:tgtEl>
                                          <p:spTgt spid="28"/>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42">
                                            <p:txEl>
                                              <p:pRg st="0" end="0"/>
                                            </p:txEl>
                                          </p:spTgt>
                                        </p:tgtEl>
                                        <p:attrNameLst>
                                          <p:attrName>style.visibility</p:attrName>
                                        </p:attrNameLst>
                                      </p:cBhvr>
                                      <p:to>
                                        <p:strVal val="visible"/>
                                      </p:to>
                                    </p:set>
                                    <p:animEffect transition="in" filter="fade">
                                      <p:cBhvr>
                                        <p:cTn id="41" dur="500"/>
                                        <p:tgtEl>
                                          <p:spTgt spid="42">
                                            <p:txEl>
                                              <p:pRg st="0" end="0"/>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 presetClass="exit" presetSubtype="0" fill="hold" grpId="1" nodeType="clickEffect">
                                  <p:stCondLst>
                                    <p:cond delay="0"/>
                                  </p:stCondLst>
                                  <p:childTnLst>
                                    <p:set>
                                      <p:cBhvr>
                                        <p:cTn id="45" dur="1" fill="hold">
                                          <p:stCondLst>
                                            <p:cond delay="0"/>
                                          </p:stCondLst>
                                        </p:cTn>
                                        <p:tgtEl>
                                          <p:spTgt spid="42">
                                            <p:txEl>
                                              <p:pRg st="0" end="0"/>
                                            </p:txEl>
                                          </p:spTgt>
                                        </p:tgtEl>
                                        <p:attrNameLst>
                                          <p:attrName>style.visibility</p:attrName>
                                        </p:attrNameLst>
                                      </p:cBhvr>
                                      <p:to>
                                        <p:strVal val="hidden"/>
                                      </p:to>
                                    </p:set>
                                  </p:childTnLst>
                                </p:cTn>
                              </p:par>
                            </p:childTnLst>
                          </p:cTn>
                        </p:par>
                        <p:par>
                          <p:cTn id="46" fill="hold">
                            <p:stCondLst>
                              <p:cond delay="0"/>
                            </p:stCondLst>
                            <p:childTnLst>
                              <p:par>
                                <p:cTn id="47" presetID="10" presetClass="entr" presetSubtype="0" fill="hold" nodeType="afterEffect">
                                  <p:stCondLst>
                                    <p:cond delay="0"/>
                                  </p:stCondLst>
                                  <p:childTnLst>
                                    <p:set>
                                      <p:cBhvr>
                                        <p:cTn id="48" dur="1" fill="hold">
                                          <p:stCondLst>
                                            <p:cond delay="0"/>
                                          </p:stCondLst>
                                        </p:cTn>
                                        <p:tgtEl>
                                          <p:spTgt spid="74"/>
                                        </p:tgtEl>
                                        <p:attrNameLst>
                                          <p:attrName>style.visibility</p:attrName>
                                        </p:attrNameLst>
                                      </p:cBhvr>
                                      <p:to>
                                        <p:strVal val="visible"/>
                                      </p:to>
                                    </p:set>
                                    <p:animEffect transition="in" filter="fade">
                                      <p:cBhvr>
                                        <p:cTn id="49" dur="500"/>
                                        <p:tgtEl>
                                          <p:spTgt spid="74"/>
                                        </p:tgtEl>
                                      </p:cBhvr>
                                    </p:animEffect>
                                  </p:childTnLst>
                                </p:cTn>
                              </p:par>
                            </p:childTnLst>
                          </p:cTn>
                        </p:par>
                        <p:par>
                          <p:cTn id="50" fill="hold">
                            <p:stCondLst>
                              <p:cond delay="500"/>
                            </p:stCondLst>
                            <p:childTnLst>
                              <p:par>
                                <p:cTn id="51" presetID="10" presetClass="entr" presetSubtype="0" fill="hold" nodeType="afterEffect">
                                  <p:stCondLst>
                                    <p:cond delay="0"/>
                                  </p:stCondLst>
                                  <p:childTnLst>
                                    <p:set>
                                      <p:cBhvr>
                                        <p:cTn id="52" dur="1" fill="hold">
                                          <p:stCondLst>
                                            <p:cond delay="0"/>
                                          </p:stCondLst>
                                        </p:cTn>
                                        <p:tgtEl>
                                          <p:spTgt spid="75"/>
                                        </p:tgtEl>
                                        <p:attrNameLst>
                                          <p:attrName>style.visibility</p:attrName>
                                        </p:attrNameLst>
                                      </p:cBhvr>
                                      <p:to>
                                        <p:strVal val="visible"/>
                                      </p:to>
                                    </p:set>
                                    <p:animEffect transition="in" filter="fade">
                                      <p:cBhvr>
                                        <p:cTn id="53" dur="50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P spid="29" grpId="0" uiExpand="1" build="p"/>
      <p:bldP spid="42" grpId="0" build="p"/>
      <p:bldP spid="42" grpId="1" build="allAtOnce"/>
    </p:bld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26669</TotalTime>
  <Words>1066</Words>
  <Application>Microsoft Office PowerPoint</Application>
  <PresentationFormat>‫הצגה על המסך (4:3)</PresentationFormat>
  <Paragraphs>239</Paragraphs>
  <Slides>19</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19</vt:i4>
      </vt:variant>
    </vt:vector>
  </HeadingPairs>
  <TitlesOfParts>
    <vt:vector size="20" baseType="lpstr">
      <vt:lpstr>ערכת נושא Office</vt:lpstr>
      <vt:lpstr>שקופית 1</vt:lpstr>
      <vt:lpstr>שקופית 2</vt:lpstr>
      <vt:lpstr>שקופית 3</vt:lpstr>
      <vt:lpstr>שקופית 4</vt:lpstr>
      <vt:lpstr>שקופית 5</vt:lpstr>
      <vt:lpstr>שקופית 6</vt:lpstr>
      <vt:lpstr>שקופית 7</vt:lpstr>
      <vt:lpstr>שקופית 8</vt:lpstr>
      <vt:lpstr>שקופית 9</vt:lpstr>
      <vt:lpstr>שקופית 10</vt:lpstr>
      <vt:lpstr>שקופית 11</vt:lpstr>
      <vt:lpstr>שקופית 12</vt:lpstr>
      <vt:lpstr>שקופית 13</vt:lpstr>
      <vt:lpstr>שקופית 14</vt:lpstr>
      <vt:lpstr>שקופית 15</vt:lpstr>
      <vt:lpstr>שקופית 16</vt:lpstr>
      <vt:lpstr>שקופית 17</vt:lpstr>
      <vt:lpstr>שקופית 18</vt:lpstr>
      <vt:lpstr>שקופית 19</vt:lpstr>
    </vt:vector>
  </TitlesOfParts>
  <Company>IDF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Lenovo User</dc:creator>
  <cp:lastModifiedBy>ISMO</cp:lastModifiedBy>
  <cp:revision>107</cp:revision>
  <dcterms:created xsi:type="dcterms:W3CDTF">2011-04-17T12:53:27Z</dcterms:created>
  <dcterms:modified xsi:type="dcterms:W3CDTF">2013-09-10T11:57:02Z</dcterms:modified>
</cp:coreProperties>
</file>