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61" r:id="rId3"/>
    <p:sldId id="299" r:id="rId4"/>
    <p:sldId id="281" r:id="rId5"/>
    <p:sldId id="282" r:id="rId6"/>
    <p:sldId id="283" r:id="rId7"/>
    <p:sldId id="284" r:id="rId8"/>
    <p:sldId id="291" r:id="rId9"/>
    <p:sldId id="293" r:id="rId10"/>
    <p:sldId id="285" r:id="rId11"/>
    <p:sldId id="286" r:id="rId12"/>
    <p:sldId id="288" r:id="rId13"/>
    <p:sldId id="275" r:id="rId14"/>
    <p:sldId id="287" r:id="rId15"/>
    <p:sldId id="296" r:id="rId16"/>
    <p:sldId id="297" r:id="rId17"/>
    <p:sldId id="290" r:id="rId18"/>
    <p:sldId id="298" r:id="rId19"/>
    <p:sldId id="294" r:id="rId20"/>
    <p:sldId id="295" r:id="rId21"/>
  </p:sldIdLst>
  <p:sldSz cx="9144000" cy="6858000" type="screen4x3"/>
  <p:notesSz cx="6662738" cy="9832975"/>
  <p:defaultTextStyle>
    <a:defPPr>
      <a:defRPr lang="he-IL"/>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269D01E-BC32-4049-B463-5C60D7B0CCD2}" styleName="סגנון ערכת נושא 2 - הדגשה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3" d="100"/>
          <a:sy n="63" d="100"/>
        </p:scale>
        <p:origin x="-64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lvl1pPr>
              <a:defRPr/>
            </a:lvl1pPr>
          </a:lstStyle>
          <a:p>
            <a:pPr>
              <a:defRPr/>
            </a:pPr>
            <a:fld id="{E2876D4B-0218-45FB-9D16-50E4EFA1A8C1}" type="datetimeFigureOut">
              <a:rPr lang="he-IL"/>
              <a:pPr>
                <a:defRPr/>
              </a:pPr>
              <a:t>י"א/תשרי/תשע"ד</a:t>
            </a:fld>
            <a:endParaRPr lang="he-IL"/>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0B5E309E-4407-43AD-9DB4-E347BD678F4D}" type="slidenum">
              <a:rPr lang="he-IL"/>
              <a:pPr>
                <a:defRPr/>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pPr>
              <a:defRPr/>
            </a:pPr>
            <a:fld id="{EB70F3E6-5E63-4C3E-B5A8-3A8D48F13279}" type="datetimeFigureOut">
              <a:rPr lang="he-IL"/>
              <a:pPr>
                <a:defRPr/>
              </a:pPr>
              <a:t>י"א/תשרי/תשע"ד</a:t>
            </a:fld>
            <a:endParaRPr lang="he-IL"/>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04B281C5-BDFF-4F36-A12A-9F8963D9820A}" type="slidenum">
              <a:rPr lang="he-IL"/>
              <a:pPr>
                <a:defRPr/>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pPr>
              <a:defRPr/>
            </a:pPr>
            <a:fld id="{58F3E289-9DDC-40C4-A346-581D6AB00FF3}" type="datetimeFigureOut">
              <a:rPr lang="he-IL"/>
              <a:pPr>
                <a:defRPr/>
              </a:pPr>
              <a:t>י"א/תשרי/תשע"ד</a:t>
            </a:fld>
            <a:endParaRPr lang="he-IL"/>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F7F0D4FF-93B7-4017-A19C-A1AB6F2EDE62}" type="slidenum">
              <a:rPr lang="he-IL"/>
              <a:pPr>
                <a:defRPr/>
              </a:pPr>
              <a:t>‹#›</a:t>
            </a:fld>
            <a:endParaRPr lang="he-I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שקופית כותרת">
    <p:spTree>
      <p:nvGrpSpPr>
        <p:cNvPr id="1" name=""/>
        <p:cNvGrpSpPr/>
        <p:nvPr/>
      </p:nvGrpSpPr>
      <p:grpSpPr>
        <a:xfrm>
          <a:off x="0" y="0"/>
          <a:ext cx="0" cy="0"/>
          <a:chOff x="0" y="0"/>
          <a:chExt cx="0" cy="0"/>
        </a:xfrm>
      </p:grpSpPr>
      <p:pic>
        <p:nvPicPr>
          <p:cNvPr id="3" name="Picture 4" descr="מבל חדש"/>
          <p:cNvPicPr preferRelativeResize="0">
            <a:picLocks noChangeArrowheads="1"/>
          </p:cNvPicPr>
          <p:nvPr userDrawn="1"/>
        </p:nvPicPr>
        <p:blipFill>
          <a:blip r:embed="rId2"/>
          <a:srcRect/>
          <a:stretch>
            <a:fillRect/>
          </a:stretch>
        </p:blipFill>
        <p:spPr bwMode="auto">
          <a:xfrm>
            <a:off x="8001000" y="214313"/>
            <a:ext cx="863600" cy="1150937"/>
          </a:xfrm>
          <a:prstGeom prst="rect">
            <a:avLst/>
          </a:prstGeom>
          <a:noFill/>
          <a:ln w="28575">
            <a:noFill/>
            <a:miter lim="800000"/>
            <a:headEnd/>
            <a:tailEnd/>
          </a:ln>
        </p:spPr>
      </p:pic>
      <p:sp>
        <p:nvSpPr>
          <p:cNvPr id="120837" name="Rectangle 5"/>
          <p:cNvSpPr>
            <a:spLocks noGrp="1" noChangeArrowheads="1"/>
          </p:cNvSpPr>
          <p:nvPr>
            <p:ph type="ctrTitle"/>
          </p:nvPr>
        </p:nvSpPr>
        <p:spPr>
          <a:xfrm>
            <a:off x="685800" y="857250"/>
            <a:ext cx="7772400" cy="2266950"/>
          </a:xfrm>
        </p:spPr>
        <p:txBody>
          <a:bodyPr anchorCtr="1"/>
          <a:lstStyle>
            <a:lvl1pPr algn="ctr">
              <a:defRPr sz="4100" i="1"/>
            </a:lvl1pPr>
          </a:lstStyle>
          <a:p>
            <a:r>
              <a:rPr lang="he-IL"/>
              <a:t>לחץ כדי לערוך סגנון כותרת של תבנית בסיס</a:t>
            </a:r>
          </a:p>
        </p:txBody>
      </p:sp>
      <p:sp>
        <p:nvSpPr>
          <p:cNvPr id="4" name="Rectangle 7"/>
          <p:cNvSpPr>
            <a:spLocks noGrp="1" noChangeArrowheads="1"/>
          </p:cNvSpPr>
          <p:nvPr>
            <p:ph type="dt" sz="half" idx="10"/>
          </p:nvPr>
        </p:nvSpPr>
        <p:spPr/>
        <p:txBody>
          <a:bodyPr/>
          <a:lstStyle>
            <a:lvl1pPr>
              <a:defRPr/>
            </a:lvl1pPr>
          </a:lstStyle>
          <a:p>
            <a:pPr>
              <a:defRPr/>
            </a:pPr>
            <a:endParaRPr lang="en-US"/>
          </a:p>
        </p:txBody>
      </p:sp>
      <p:sp>
        <p:nvSpPr>
          <p:cNvPr id="5" name="Rectangle 8"/>
          <p:cNvSpPr>
            <a:spLocks noGrp="1" noChangeArrowheads="1"/>
          </p:cNvSpPr>
          <p:nvPr>
            <p:ph type="ftr" sz="quarter" idx="11"/>
          </p:nvPr>
        </p:nvSpPr>
        <p:spPr>
          <a:xfrm>
            <a:off x="3352800" y="6391275"/>
            <a:ext cx="2895600" cy="457200"/>
          </a:xfrm>
        </p:spPr>
        <p:txBody>
          <a:bodyPr/>
          <a:lstStyle>
            <a:lvl1pPr>
              <a:defRPr/>
            </a:lvl1pPr>
          </a:lstStyle>
          <a:p>
            <a:pPr>
              <a:defRPr/>
            </a:pPr>
            <a:endParaRPr lang="en-US"/>
          </a:p>
        </p:txBody>
      </p:sp>
      <p:sp>
        <p:nvSpPr>
          <p:cNvPr id="6" name="Rectangle 9"/>
          <p:cNvSpPr>
            <a:spLocks noGrp="1" noChangeArrowheads="1"/>
          </p:cNvSpPr>
          <p:nvPr>
            <p:ph type="sldNum" sz="quarter" idx="12"/>
          </p:nvPr>
        </p:nvSpPr>
        <p:spPr>
          <a:xfrm>
            <a:off x="6858000" y="6391275"/>
            <a:ext cx="1600200" cy="457200"/>
          </a:xfrm>
        </p:spPr>
        <p:txBody>
          <a:bodyPr/>
          <a:lstStyle>
            <a:lvl1pPr>
              <a:defRPr/>
            </a:lvl1pPr>
          </a:lstStyle>
          <a:p>
            <a:pPr>
              <a:defRPr/>
            </a:pPr>
            <a:fld id="{9684168C-F6CC-4516-BFD9-B7FD74B46B59}" type="slidenum">
              <a:rPr lang="he-IL"/>
              <a:pPr>
                <a:defRPr/>
              </a:pPr>
              <a:t>‹#›</a:t>
            </a:fld>
            <a:endParaRPr lang="en-US"/>
          </a:p>
        </p:txBody>
      </p:sp>
    </p:spTree>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pic>
        <p:nvPicPr>
          <p:cNvPr id="4" name="Picture 5" descr="מבל חדש"/>
          <p:cNvPicPr preferRelativeResize="0">
            <a:picLocks noChangeArrowheads="1"/>
          </p:cNvPicPr>
          <p:nvPr userDrawn="1"/>
        </p:nvPicPr>
        <p:blipFill>
          <a:blip r:embed="rId2"/>
          <a:srcRect/>
          <a:stretch>
            <a:fillRect/>
          </a:stretch>
        </p:blipFill>
        <p:spPr bwMode="auto">
          <a:xfrm>
            <a:off x="7594600" y="333375"/>
            <a:ext cx="1081088" cy="1223963"/>
          </a:xfrm>
          <a:prstGeom prst="rect">
            <a:avLst/>
          </a:prstGeom>
          <a:noFill/>
          <a:ln w="28575">
            <a:noFill/>
            <a:miter lim="800000"/>
            <a:headEnd/>
            <a:tailEnd/>
          </a:ln>
        </p:spPr>
      </p:pic>
      <p:sp>
        <p:nvSpPr>
          <p:cNvPr id="2" name="כותרת 1"/>
          <p:cNvSpPr>
            <a:spLocks noGrp="1"/>
          </p:cNvSpPr>
          <p:nvPr>
            <p:ph type="title"/>
          </p:nvPr>
        </p:nvSpPr>
        <p:spPr/>
        <p:txBody>
          <a:bodyPr/>
          <a:lstStyle/>
          <a:p>
            <a:r>
              <a:rPr lang="he-IL" dirty="0" smtClean="0"/>
              <a:t>לחץ כדי לערוך סגנון כותרת של תבנית בסיס</a:t>
            </a:r>
            <a:endParaRPr lang="he-IL" dirty="0"/>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3"/>
          <p:cNvSpPr>
            <a:spLocks noGrp="1"/>
          </p:cNvSpPr>
          <p:nvPr>
            <p:ph type="dt" sz="half" idx="10"/>
          </p:nvPr>
        </p:nvSpPr>
        <p:spPr/>
        <p:txBody>
          <a:bodyPr/>
          <a:lstStyle>
            <a:lvl1pPr>
              <a:defRPr/>
            </a:lvl1pPr>
          </a:lstStyle>
          <a:p>
            <a:pPr>
              <a:defRPr/>
            </a:pPr>
            <a:fld id="{0D954F80-7AE3-4784-8833-DD52FF55CB8A}" type="datetimeFigureOut">
              <a:rPr lang="he-IL"/>
              <a:pPr>
                <a:defRPr/>
              </a:pPr>
              <a:t>י"א/תשרי/תשע"ד</a:t>
            </a:fld>
            <a:endParaRPr lang="he-IL"/>
          </a:p>
        </p:txBody>
      </p:sp>
      <p:sp>
        <p:nvSpPr>
          <p:cNvPr id="6"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7" name="מציין מיקום של מספר שקופית 5"/>
          <p:cNvSpPr>
            <a:spLocks noGrp="1"/>
          </p:cNvSpPr>
          <p:nvPr>
            <p:ph type="sldNum" sz="quarter" idx="12"/>
          </p:nvPr>
        </p:nvSpPr>
        <p:spPr/>
        <p:txBody>
          <a:bodyPr/>
          <a:lstStyle>
            <a:lvl1pPr>
              <a:defRPr/>
            </a:lvl1pPr>
          </a:lstStyle>
          <a:p>
            <a:pPr>
              <a:defRPr/>
            </a:pPr>
            <a:fld id="{756AB60E-4110-4B94-AECF-437149806B28}" type="slidenum">
              <a:rPr lang="he-IL"/>
              <a:pPr>
                <a:defRPr/>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lvl1pPr>
              <a:defRPr/>
            </a:lvl1pPr>
          </a:lstStyle>
          <a:p>
            <a:pPr>
              <a:defRPr/>
            </a:pPr>
            <a:fld id="{847117D9-F2CB-4DED-9A53-C17EB1F45C98}" type="datetimeFigureOut">
              <a:rPr lang="he-IL"/>
              <a:pPr>
                <a:defRPr/>
              </a:pPr>
              <a:t>י"א/תשרי/תשע"ד</a:t>
            </a:fld>
            <a:endParaRPr lang="he-IL"/>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2D0E2189-2937-4A46-AF60-177FAC084229}" type="slidenum">
              <a:rPr lang="he-IL"/>
              <a:pPr>
                <a:defRPr/>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3"/>
          <p:cNvSpPr>
            <a:spLocks noGrp="1"/>
          </p:cNvSpPr>
          <p:nvPr>
            <p:ph type="dt" sz="half" idx="10"/>
          </p:nvPr>
        </p:nvSpPr>
        <p:spPr/>
        <p:txBody>
          <a:bodyPr/>
          <a:lstStyle>
            <a:lvl1pPr>
              <a:defRPr/>
            </a:lvl1pPr>
          </a:lstStyle>
          <a:p>
            <a:pPr>
              <a:defRPr/>
            </a:pPr>
            <a:fld id="{C7FA8DDA-D1AC-45EB-9F61-367285BE6E66}" type="datetimeFigureOut">
              <a:rPr lang="he-IL"/>
              <a:pPr>
                <a:defRPr/>
              </a:pPr>
              <a:t>י"א/תשרי/תשע"ד</a:t>
            </a:fld>
            <a:endParaRPr lang="he-IL"/>
          </a:p>
        </p:txBody>
      </p:sp>
      <p:sp>
        <p:nvSpPr>
          <p:cNvPr id="6"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7" name="מציין מיקום של מספר שקופית 5"/>
          <p:cNvSpPr>
            <a:spLocks noGrp="1"/>
          </p:cNvSpPr>
          <p:nvPr>
            <p:ph type="sldNum" sz="quarter" idx="12"/>
          </p:nvPr>
        </p:nvSpPr>
        <p:spPr/>
        <p:txBody>
          <a:bodyPr/>
          <a:lstStyle>
            <a:lvl1pPr>
              <a:defRPr/>
            </a:lvl1pPr>
          </a:lstStyle>
          <a:p>
            <a:pPr>
              <a:defRPr/>
            </a:pPr>
            <a:fld id="{1031EBC3-D166-47DC-AF7C-234590833D78}" type="slidenum">
              <a:rPr lang="he-IL"/>
              <a:pPr>
                <a:defRPr/>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3"/>
          <p:cNvSpPr>
            <a:spLocks noGrp="1"/>
          </p:cNvSpPr>
          <p:nvPr>
            <p:ph type="dt" sz="half" idx="10"/>
          </p:nvPr>
        </p:nvSpPr>
        <p:spPr/>
        <p:txBody>
          <a:bodyPr/>
          <a:lstStyle>
            <a:lvl1pPr>
              <a:defRPr/>
            </a:lvl1pPr>
          </a:lstStyle>
          <a:p>
            <a:pPr>
              <a:defRPr/>
            </a:pPr>
            <a:fld id="{1F7AB5F5-E402-4FBD-B140-66FFEF3E4F7D}" type="datetimeFigureOut">
              <a:rPr lang="he-IL"/>
              <a:pPr>
                <a:defRPr/>
              </a:pPr>
              <a:t>י"א/תשרי/תשע"ד</a:t>
            </a:fld>
            <a:endParaRPr lang="he-IL"/>
          </a:p>
        </p:txBody>
      </p:sp>
      <p:sp>
        <p:nvSpPr>
          <p:cNvPr id="8"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9" name="מציין מיקום של מספר שקופית 5"/>
          <p:cNvSpPr>
            <a:spLocks noGrp="1"/>
          </p:cNvSpPr>
          <p:nvPr>
            <p:ph type="sldNum" sz="quarter" idx="12"/>
          </p:nvPr>
        </p:nvSpPr>
        <p:spPr/>
        <p:txBody>
          <a:bodyPr/>
          <a:lstStyle>
            <a:lvl1pPr>
              <a:defRPr/>
            </a:lvl1pPr>
          </a:lstStyle>
          <a:p>
            <a:pPr>
              <a:defRPr/>
            </a:pPr>
            <a:fld id="{34029225-FF30-49EE-AA56-194235B6934D}" type="slidenum">
              <a:rPr lang="he-IL"/>
              <a:pPr>
                <a:defRPr/>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3"/>
          <p:cNvSpPr>
            <a:spLocks noGrp="1"/>
          </p:cNvSpPr>
          <p:nvPr>
            <p:ph type="dt" sz="half" idx="10"/>
          </p:nvPr>
        </p:nvSpPr>
        <p:spPr/>
        <p:txBody>
          <a:bodyPr/>
          <a:lstStyle>
            <a:lvl1pPr>
              <a:defRPr/>
            </a:lvl1pPr>
          </a:lstStyle>
          <a:p>
            <a:pPr>
              <a:defRPr/>
            </a:pPr>
            <a:fld id="{12BA87E9-1B80-419B-A414-4C0DDE1070CD}" type="datetimeFigureOut">
              <a:rPr lang="he-IL"/>
              <a:pPr>
                <a:defRPr/>
              </a:pPr>
              <a:t>י"א/תשרי/תשע"ד</a:t>
            </a:fld>
            <a:endParaRPr lang="he-IL"/>
          </a:p>
        </p:txBody>
      </p:sp>
      <p:sp>
        <p:nvSpPr>
          <p:cNvPr id="4"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5" name="מציין מיקום של מספר שקופית 5"/>
          <p:cNvSpPr>
            <a:spLocks noGrp="1"/>
          </p:cNvSpPr>
          <p:nvPr>
            <p:ph type="sldNum" sz="quarter" idx="12"/>
          </p:nvPr>
        </p:nvSpPr>
        <p:spPr/>
        <p:txBody>
          <a:bodyPr/>
          <a:lstStyle>
            <a:lvl1pPr>
              <a:defRPr/>
            </a:lvl1pPr>
          </a:lstStyle>
          <a:p>
            <a:pPr>
              <a:defRPr/>
            </a:pPr>
            <a:fld id="{C24E8314-F2AD-4DAC-B323-8F346781555F}" type="slidenum">
              <a:rPr lang="he-IL"/>
              <a:pPr>
                <a:defRPr/>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3"/>
          <p:cNvSpPr>
            <a:spLocks noGrp="1"/>
          </p:cNvSpPr>
          <p:nvPr>
            <p:ph type="dt" sz="half" idx="10"/>
          </p:nvPr>
        </p:nvSpPr>
        <p:spPr/>
        <p:txBody>
          <a:bodyPr/>
          <a:lstStyle>
            <a:lvl1pPr>
              <a:defRPr/>
            </a:lvl1pPr>
          </a:lstStyle>
          <a:p>
            <a:pPr>
              <a:defRPr/>
            </a:pPr>
            <a:fld id="{3BF746BA-A0CF-4DDB-B480-B88673278878}" type="datetimeFigureOut">
              <a:rPr lang="he-IL"/>
              <a:pPr>
                <a:defRPr/>
              </a:pPr>
              <a:t>י"א/תשרי/תשע"ד</a:t>
            </a:fld>
            <a:endParaRPr lang="he-IL"/>
          </a:p>
        </p:txBody>
      </p:sp>
      <p:sp>
        <p:nvSpPr>
          <p:cNvPr id="3"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4" name="מציין מיקום של מספר שקופית 5"/>
          <p:cNvSpPr>
            <a:spLocks noGrp="1"/>
          </p:cNvSpPr>
          <p:nvPr>
            <p:ph type="sldNum" sz="quarter" idx="12"/>
          </p:nvPr>
        </p:nvSpPr>
        <p:spPr/>
        <p:txBody>
          <a:bodyPr/>
          <a:lstStyle>
            <a:lvl1pPr>
              <a:defRPr/>
            </a:lvl1pPr>
          </a:lstStyle>
          <a:p>
            <a:pPr>
              <a:defRPr/>
            </a:pPr>
            <a:fld id="{CF8592EF-9111-401B-9048-1E3CEC5A6130}" type="slidenum">
              <a:rPr lang="he-IL"/>
              <a:pPr>
                <a:defRPr/>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3"/>
          <p:cNvSpPr>
            <a:spLocks noGrp="1"/>
          </p:cNvSpPr>
          <p:nvPr>
            <p:ph type="dt" sz="half" idx="10"/>
          </p:nvPr>
        </p:nvSpPr>
        <p:spPr/>
        <p:txBody>
          <a:bodyPr/>
          <a:lstStyle>
            <a:lvl1pPr>
              <a:defRPr/>
            </a:lvl1pPr>
          </a:lstStyle>
          <a:p>
            <a:pPr>
              <a:defRPr/>
            </a:pPr>
            <a:fld id="{F5FFEF14-9256-41C9-BE1F-CC03BFFA61FE}" type="datetimeFigureOut">
              <a:rPr lang="he-IL"/>
              <a:pPr>
                <a:defRPr/>
              </a:pPr>
              <a:t>י"א/תשרי/תשע"ד</a:t>
            </a:fld>
            <a:endParaRPr lang="he-IL"/>
          </a:p>
        </p:txBody>
      </p:sp>
      <p:sp>
        <p:nvSpPr>
          <p:cNvPr id="6"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7" name="מציין מיקום של מספר שקופית 5"/>
          <p:cNvSpPr>
            <a:spLocks noGrp="1"/>
          </p:cNvSpPr>
          <p:nvPr>
            <p:ph type="sldNum" sz="quarter" idx="12"/>
          </p:nvPr>
        </p:nvSpPr>
        <p:spPr/>
        <p:txBody>
          <a:bodyPr/>
          <a:lstStyle>
            <a:lvl1pPr>
              <a:defRPr/>
            </a:lvl1pPr>
          </a:lstStyle>
          <a:p>
            <a:pPr>
              <a:defRPr/>
            </a:pPr>
            <a:fld id="{0A02FF42-0B04-4B66-92BB-D37FDE14D527}" type="slidenum">
              <a:rPr lang="he-IL"/>
              <a:pPr>
                <a:defRPr/>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e-IL" noProof="0" smtClean="0"/>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3"/>
          <p:cNvSpPr>
            <a:spLocks noGrp="1"/>
          </p:cNvSpPr>
          <p:nvPr>
            <p:ph type="dt" sz="half" idx="10"/>
          </p:nvPr>
        </p:nvSpPr>
        <p:spPr/>
        <p:txBody>
          <a:bodyPr/>
          <a:lstStyle>
            <a:lvl1pPr>
              <a:defRPr/>
            </a:lvl1pPr>
          </a:lstStyle>
          <a:p>
            <a:pPr>
              <a:defRPr/>
            </a:pPr>
            <a:fld id="{A5B5B7DC-6026-4D6B-8734-E30E567A7D68}" type="datetimeFigureOut">
              <a:rPr lang="he-IL"/>
              <a:pPr>
                <a:defRPr/>
              </a:pPr>
              <a:t>י"א/תשרי/תשע"ד</a:t>
            </a:fld>
            <a:endParaRPr lang="he-IL"/>
          </a:p>
        </p:txBody>
      </p:sp>
      <p:sp>
        <p:nvSpPr>
          <p:cNvPr id="6"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7" name="מציין מיקום של מספר שקופית 5"/>
          <p:cNvSpPr>
            <a:spLocks noGrp="1"/>
          </p:cNvSpPr>
          <p:nvPr>
            <p:ph type="sldNum" sz="quarter" idx="12"/>
          </p:nvPr>
        </p:nvSpPr>
        <p:spPr/>
        <p:txBody>
          <a:bodyPr/>
          <a:lstStyle>
            <a:lvl1pPr>
              <a:defRPr/>
            </a:lvl1pPr>
          </a:lstStyle>
          <a:p>
            <a:pPr>
              <a:defRPr/>
            </a:pPr>
            <a:fld id="{9792F7D8-9987-470F-8CE1-F550C4FAA7DA}" type="slidenum">
              <a:rPr lang="he-IL"/>
              <a:pPr>
                <a:defRPr/>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מציין מיקום של כותרת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he-IL" smtClean="0"/>
              <a:t>לחץ כדי לערוך סגנון כותרת של תבנית בסיס</a:t>
            </a:r>
          </a:p>
        </p:txBody>
      </p:sp>
      <p:sp>
        <p:nvSpPr>
          <p:cNvPr id="1027" name="מציין מיקום טקסט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rtl="1" fontAlgn="auto">
              <a:spcBef>
                <a:spcPts val="0"/>
              </a:spcBef>
              <a:spcAft>
                <a:spcPts val="0"/>
              </a:spcAft>
              <a:defRPr sz="1200">
                <a:solidFill>
                  <a:schemeClr val="tx1">
                    <a:tint val="75000"/>
                  </a:schemeClr>
                </a:solidFill>
                <a:latin typeface="+mn-lt"/>
                <a:cs typeface="+mn-cs"/>
              </a:defRPr>
            </a:lvl1pPr>
          </a:lstStyle>
          <a:p>
            <a:pPr>
              <a:defRPr/>
            </a:pPr>
            <a:fld id="{9C05AECA-A0A0-4ECD-9C0A-F275A650AEFB}" type="datetimeFigureOut">
              <a:rPr lang="he-IL"/>
              <a:pPr>
                <a:defRPr/>
              </a:pPr>
              <a:t>י"א/תשרי/תשע"ד</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rtl="1" fontAlgn="auto">
              <a:spcBef>
                <a:spcPts val="0"/>
              </a:spcBef>
              <a:spcAft>
                <a:spcPts val="0"/>
              </a:spcAft>
              <a:defRPr sz="1200">
                <a:solidFill>
                  <a:schemeClr val="tx1">
                    <a:tint val="75000"/>
                  </a:schemeClr>
                </a:solidFill>
                <a:latin typeface="+mn-lt"/>
                <a:cs typeface="+mn-cs"/>
              </a:defRPr>
            </a:lvl1pPr>
          </a:lstStyle>
          <a:p>
            <a:pPr>
              <a:defRPr/>
            </a:pPr>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rtl="1" fontAlgn="auto">
              <a:spcBef>
                <a:spcPts val="0"/>
              </a:spcBef>
              <a:spcAft>
                <a:spcPts val="0"/>
              </a:spcAft>
              <a:defRPr sz="1200">
                <a:solidFill>
                  <a:schemeClr val="tx1">
                    <a:tint val="75000"/>
                  </a:schemeClr>
                </a:solidFill>
                <a:latin typeface="+mn-lt"/>
                <a:cs typeface="+mn-cs"/>
              </a:defRPr>
            </a:lvl1pPr>
          </a:lstStyle>
          <a:p>
            <a:pPr>
              <a:defRPr/>
            </a:pPr>
            <a:fld id="{5506A49E-3F6A-46E1-A11A-7FF26FD1E4A7}" type="slidenum">
              <a:rPr lang="he-IL"/>
              <a:pPr>
                <a:defRPr/>
              </a:pPr>
              <a:t>‹#›</a:t>
            </a:fld>
            <a:endParaRPr lang="he-IL"/>
          </a:p>
        </p:txBody>
      </p:sp>
    </p:spTree>
  </p:cSld>
  <p:clrMap bg1="lt1" tx1="dk1" bg2="lt2" tx2="dk2" accent1="accent1" accent2="accent2" accent3="accent3" accent4="accent4" accent5="accent5" accent6="accent6" hlink="hlink" folHlink="folHlink"/>
  <p:sldLayoutIdLst>
    <p:sldLayoutId id="2147483705" r:id="rId1"/>
    <p:sldLayoutId id="214748371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6" r:id="rId12"/>
  </p:sldLayoutIdLst>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slide" Target="slide19.xml"/><Relationship Id="rId1" Type="http://schemas.openxmlformats.org/officeDocument/2006/relationships/slideLayout" Target="../slideLayouts/slideLayout12.xml"/><Relationship Id="rId4" Type="http://schemas.openxmlformats.org/officeDocument/2006/relationships/slide" Target="slide5.xml"/></Relationships>
</file>

<file path=ppt/slides/_rels/slide16.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5.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7.xml"/><Relationship Id="rId7" Type="http://schemas.openxmlformats.org/officeDocument/2006/relationships/slide" Target="slide14.xml"/><Relationship Id="rId2" Type="http://schemas.openxmlformats.org/officeDocument/2006/relationships/slide" Target="slide6.xml"/><Relationship Id="rId1" Type="http://schemas.openxmlformats.org/officeDocument/2006/relationships/slideLayout" Target="../slideLayouts/slideLayout2.xml"/><Relationship Id="rId6" Type="http://schemas.openxmlformats.org/officeDocument/2006/relationships/slide" Target="slide13.xml"/><Relationship Id="rId5" Type="http://schemas.openxmlformats.org/officeDocument/2006/relationships/slide" Target="slide11.xml"/><Relationship Id="rId4" Type="http://schemas.openxmlformats.org/officeDocument/2006/relationships/slide" Target="slide10.xml"/></Relationships>
</file>

<file path=ppt/slides/_rels/slide6.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9"/>
          <p:cNvSpPr>
            <a:spLocks noGrp="1" noChangeArrowheads="1"/>
          </p:cNvSpPr>
          <p:nvPr>
            <p:ph type="sldNum" sz="quarter" idx="12"/>
          </p:nvPr>
        </p:nvSpPr>
        <p:spPr/>
        <p:txBody>
          <a:bodyPr/>
          <a:lstStyle/>
          <a:p>
            <a:pPr>
              <a:defRPr/>
            </a:pPr>
            <a:fld id="{A0A14A9F-C999-4950-A30B-9AA72950AC0F}" type="slidenum">
              <a:rPr lang="he-IL"/>
              <a:pPr>
                <a:defRPr/>
              </a:pPr>
              <a:t>1</a:t>
            </a:fld>
            <a:endParaRPr lang="en-US"/>
          </a:p>
        </p:txBody>
      </p:sp>
      <p:pic>
        <p:nvPicPr>
          <p:cNvPr id="4099" name="Picture 5" descr="U-IDF1"/>
          <p:cNvPicPr>
            <a:picLocks noChangeAspect="1" noChangeArrowheads="1"/>
          </p:cNvPicPr>
          <p:nvPr/>
        </p:nvPicPr>
        <p:blipFill>
          <a:blip r:embed="rId2"/>
          <a:srcRect/>
          <a:stretch>
            <a:fillRect/>
          </a:stretch>
        </p:blipFill>
        <p:spPr bwMode="auto">
          <a:xfrm>
            <a:off x="714375" y="357188"/>
            <a:ext cx="1335088" cy="1308100"/>
          </a:xfrm>
          <a:prstGeom prst="rect">
            <a:avLst/>
          </a:prstGeom>
          <a:noFill/>
          <a:ln w="9525">
            <a:noFill/>
            <a:miter lim="800000"/>
            <a:headEnd/>
            <a:tailEnd/>
          </a:ln>
        </p:spPr>
      </p:pic>
      <p:sp>
        <p:nvSpPr>
          <p:cNvPr id="4100" name="Text Box 8"/>
          <p:cNvSpPr txBox="1">
            <a:spLocks noChangeArrowheads="1"/>
          </p:cNvSpPr>
          <p:nvPr/>
        </p:nvSpPr>
        <p:spPr bwMode="auto">
          <a:xfrm>
            <a:off x="500063" y="1857375"/>
            <a:ext cx="7777162" cy="3940175"/>
          </a:xfrm>
          <a:prstGeom prst="rect">
            <a:avLst/>
          </a:prstGeom>
          <a:noFill/>
          <a:ln w="9525">
            <a:noFill/>
            <a:miter lim="800000"/>
            <a:headEnd/>
            <a:tailEnd/>
          </a:ln>
        </p:spPr>
        <p:txBody>
          <a:bodyPr>
            <a:spAutoFit/>
          </a:bodyPr>
          <a:lstStyle/>
          <a:p>
            <a:pPr algn="ctr" rtl="1"/>
            <a:r>
              <a:rPr lang="he-IL" sz="5300" b="1" i="1">
                <a:solidFill>
                  <a:schemeClr val="tx2"/>
                </a:solidFill>
                <a:latin typeface="Tahoma" pitchFamily="34" charset="0"/>
                <a:cs typeface="Tahoma" pitchFamily="34" charset="0"/>
              </a:rPr>
              <a:t>קורס קיץ</a:t>
            </a:r>
            <a:br>
              <a:rPr lang="he-IL" sz="5300" b="1" i="1">
                <a:solidFill>
                  <a:schemeClr val="tx2"/>
                </a:solidFill>
                <a:latin typeface="Tahoma" pitchFamily="34" charset="0"/>
                <a:cs typeface="Tahoma" pitchFamily="34" charset="0"/>
              </a:rPr>
            </a:br>
            <a:r>
              <a:rPr lang="he-IL" sz="3600" b="1" i="1">
                <a:solidFill>
                  <a:schemeClr val="tx2"/>
                </a:solidFill>
                <a:latin typeface="Tahoma" pitchFamily="34" charset="0"/>
                <a:cs typeface="Tahoma" pitchFamily="34" charset="0"/>
              </a:rPr>
              <a:t>מחזור מ"א</a:t>
            </a:r>
            <a:endParaRPr lang="he-IL" sz="5300" b="1" i="1">
              <a:solidFill>
                <a:schemeClr val="tx2"/>
              </a:solidFill>
              <a:latin typeface="Tahoma" pitchFamily="34" charset="0"/>
              <a:cs typeface="Tahoma" pitchFamily="34" charset="0"/>
            </a:endParaRPr>
          </a:p>
          <a:p>
            <a:pPr algn="ctr" rtl="1"/>
            <a:r>
              <a:rPr lang="he-IL" sz="3600" b="1" i="1">
                <a:solidFill>
                  <a:schemeClr val="tx2"/>
                </a:solidFill>
                <a:latin typeface="Tahoma" pitchFamily="34" charset="0"/>
                <a:cs typeface="Tahoma" pitchFamily="34" charset="0"/>
              </a:rPr>
              <a:t>(יולי- אוגוסט </a:t>
            </a:r>
            <a:r>
              <a:rPr lang="he-IL" sz="3200" b="1" i="1">
                <a:solidFill>
                  <a:schemeClr val="tx2"/>
                </a:solidFill>
                <a:latin typeface="Tahoma" pitchFamily="34" charset="0"/>
                <a:cs typeface="Tahoma" pitchFamily="34" charset="0"/>
              </a:rPr>
              <a:t>2013)</a:t>
            </a:r>
          </a:p>
          <a:p>
            <a:pPr algn="ctr" rtl="1">
              <a:spcBef>
                <a:spcPct val="50000"/>
              </a:spcBef>
            </a:pPr>
            <a:r>
              <a:rPr lang="he-IL" sz="4800" b="1" i="1">
                <a:solidFill>
                  <a:schemeClr val="tx2"/>
                </a:solidFill>
                <a:latin typeface="Tahoma" pitchFamily="34" charset="0"/>
                <a:cs typeface="Tahoma" pitchFamily="34" charset="0"/>
              </a:rPr>
              <a:t>תחקיר</a:t>
            </a:r>
            <a:r>
              <a:rPr lang="he-IL" sz="5300" b="1" i="1">
                <a:solidFill>
                  <a:schemeClr val="tx2"/>
                </a:solidFill>
                <a:latin typeface="Tahoma" pitchFamily="34" charset="0"/>
                <a:cs typeface="Tahoma" pitchFamily="34" charset="0"/>
              </a:rPr>
              <a:t/>
            </a:r>
            <a:br>
              <a:rPr lang="he-IL" sz="5300" b="1" i="1">
                <a:solidFill>
                  <a:schemeClr val="tx2"/>
                </a:solidFill>
                <a:latin typeface="Tahoma" pitchFamily="34" charset="0"/>
                <a:cs typeface="Tahoma" pitchFamily="34" charset="0"/>
              </a:rPr>
            </a:br>
            <a:endParaRPr lang="en-US" sz="5300" b="1" i="1">
              <a:solidFill>
                <a:schemeClr val="tx2"/>
              </a:solidFill>
              <a:latin typeface="Tahoma" pitchFamily="34" charset="0"/>
              <a:cs typeface="Tahoma" pitchFamily="34" charset="0"/>
            </a:endParaRPr>
          </a:p>
        </p:txBody>
      </p:sp>
      <p:sp>
        <p:nvSpPr>
          <p:cNvPr id="4101" name="Text Box 9"/>
          <p:cNvSpPr txBox="1">
            <a:spLocks noChangeArrowheads="1"/>
          </p:cNvSpPr>
          <p:nvPr/>
        </p:nvSpPr>
        <p:spPr bwMode="auto">
          <a:xfrm>
            <a:off x="4356100" y="0"/>
            <a:ext cx="1358900" cy="400050"/>
          </a:xfrm>
          <a:prstGeom prst="rect">
            <a:avLst/>
          </a:prstGeom>
          <a:noFill/>
          <a:ln w="9525">
            <a:noFill/>
            <a:miter lim="800000"/>
            <a:headEnd/>
            <a:tailEnd/>
          </a:ln>
        </p:spPr>
        <p:txBody>
          <a:bodyPr>
            <a:spAutoFit/>
          </a:bodyPr>
          <a:lstStyle/>
          <a:p>
            <a:pPr algn="ctr" rtl="1">
              <a:spcBef>
                <a:spcPct val="50000"/>
              </a:spcBef>
            </a:pPr>
            <a:r>
              <a:rPr lang="he-IL" b="1">
                <a:latin typeface="Calibri" pitchFamily="34" charset="0"/>
                <a:cs typeface="David" pitchFamily="2" charset="-79"/>
              </a:rPr>
              <a:t>-בלמ"ס-</a:t>
            </a:r>
            <a:endParaRPr lang="en-US" b="1">
              <a:latin typeface="Calibri" pitchFamily="34" charset="0"/>
              <a:cs typeface="David" pitchFamily="2" charset="-79"/>
            </a:endParaRPr>
          </a:p>
        </p:txBody>
      </p:sp>
    </p:spTree>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pPr>
              <a:defRPr/>
            </a:pPr>
            <a:fld id="{5ED21442-4186-45D5-A14D-FA055F334749}" type="slidenum">
              <a:rPr lang="he-IL"/>
              <a:pPr>
                <a:defRPr/>
              </a:pPr>
              <a:t>10</a:t>
            </a:fld>
            <a:endParaRPr lang="en-US"/>
          </a:p>
        </p:txBody>
      </p:sp>
      <p:grpSp>
        <p:nvGrpSpPr>
          <p:cNvPr id="13315" name="קבוצה 13"/>
          <p:cNvGrpSpPr>
            <a:grpSpLocks/>
          </p:cNvGrpSpPr>
          <p:nvPr/>
        </p:nvGrpSpPr>
        <p:grpSpPr bwMode="auto">
          <a:xfrm>
            <a:off x="3683000" y="3429000"/>
            <a:ext cx="1501775" cy="1071563"/>
            <a:chOff x="3643306" y="2857496"/>
            <a:chExt cx="1500198" cy="1071570"/>
          </a:xfrm>
        </p:grpSpPr>
        <p:sp>
          <p:nvSpPr>
            <p:cNvPr id="10" name="מלבן מעוגל 9"/>
            <p:cNvSpPr/>
            <p:nvPr/>
          </p:nvSpPr>
          <p:spPr>
            <a:xfrm>
              <a:off x="3751143" y="2857496"/>
              <a:ext cx="1284525" cy="10715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13351" name="TextBox 10"/>
            <p:cNvSpPr txBox="1">
              <a:spLocks noChangeArrowheads="1"/>
            </p:cNvSpPr>
            <p:nvPr/>
          </p:nvSpPr>
          <p:spPr bwMode="auto">
            <a:xfrm>
              <a:off x="3643306" y="2931616"/>
              <a:ext cx="1500198" cy="923330"/>
            </a:xfrm>
            <a:prstGeom prst="rect">
              <a:avLst/>
            </a:prstGeom>
            <a:noFill/>
            <a:ln w="9525">
              <a:noFill/>
              <a:miter lim="800000"/>
              <a:headEnd/>
              <a:tailEnd/>
            </a:ln>
          </p:spPr>
          <p:txBody>
            <a:bodyPr>
              <a:spAutoFit/>
            </a:bodyPr>
            <a:lstStyle/>
            <a:p>
              <a:pPr algn="ctr" rtl="1"/>
              <a:r>
                <a:rPr lang="he-IL" b="1">
                  <a:latin typeface="Tahoma" pitchFamily="34" charset="0"/>
                  <a:cs typeface="Tahoma" pitchFamily="34" charset="0"/>
                </a:rPr>
                <a:t>הקמת ומיסוד המדינה</a:t>
              </a:r>
            </a:p>
          </p:txBody>
        </p:sp>
      </p:grpSp>
      <p:sp>
        <p:nvSpPr>
          <p:cNvPr id="27" name="TextBox 26"/>
          <p:cNvSpPr txBox="1"/>
          <p:nvPr/>
        </p:nvSpPr>
        <p:spPr>
          <a:xfrm>
            <a:off x="214313" y="3773488"/>
            <a:ext cx="3357562" cy="400050"/>
          </a:xfrm>
          <a:prstGeom prst="rect">
            <a:avLst/>
          </a:prstGeom>
          <a:solidFill>
            <a:schemeClr val="tx2">
              <a:lumMod val="20000"/>
              <a:lumOff val="80000"/>
            </a:schemeClr>
          </a:solidFill>
        </p:spPr>
        <p:txBody>
          <a:bodyPr rtlCol="1">
            <a:spAutoFit/>
          </a:bodyPr>
          <a:lstStyle/>
          <a:p>
            <a:pPr algn="r" rtl="1">
              <a:defRPr/>
            </a:pPr>
            <a:r>
              <a:rPr lang="he-IL" sz="2000" b="1" dirty="0">
                <a:latin typeface="Tahoma" pitchFamily="34" charset="0"/>
                <a:cs typeface="Tahoma" pitchFamily="34" charset="0"/>
              </a:rPr>
              <a:t>נקודות ציון בחתך עשורי</a:t>
            </a:r>
          </a:p>
        </p:txBody>
      </p:sp>
      <p:sp>
        <p:nvSpPr>
          <p:cNvPr id="28" name="TextBox 27"/>
          <p:cNvSpPr txBox="1"/>
          <p:nvPr/>
        </p:nvSpPr>
        <p:spPr>
          <a:xfrm>
            <a:off x="5715000" y="3773488"/>
            <a:ext cx="2071688" cy="400050"/>
          </a:xfrm>
          <a:prstGeom prst="rect">
            <a:avLst/>
          </a:prstGeom>
          <a:solidFill>
            <a:schemeClr val="tx2">
              <a:lumMod val="20000"/>
              <a:lumOff val="80000"/>
            </a:schemeClr>
          </a:solidFill>
        </p:spPr>
        <p:txBody>
          <a:bodyPr rtlCol="1">
            <a:spAutoFit/>
          </a:bodyPr>
          <a:lstStyle/>
          <a:p>
            <a:pPr algn="ctr" rtl="1">
              <a:defRPr/>
            </a:pPr>
            <a:r>
              <a:rPr lang="he-IL" sz="2000" b="1" dirty="0">
                <a:latin typeface="Tahoma" pitchFamily="34" charset="0"/>
                <a:cs typeface="Tahoma" pitchFamily="34" charset="0"/>
              </a:rPr>
              <a:t>מערכת שלטון</a:t>
            </a:r>
          </a:p>
        </p:txBody>
      </p:sp>
      <p:sp>
        <p:nvSpPr>
          <p:cNvPr id="29" name="TextBox 28"/>
          <p:cNvSpPr txBox="1">
            <a:spLocks noChangeArrowheads="1"/>
          </p:cNvSpPr>
          <p:nvPr/>
        </p:nvSpPr>
        <p:spPr bwMode="auto">
          <a:xfrm>
            <a:off x="642910" y="4341813"/>
            <a:ext cx="2714653" cy="2523768"/>
          </a:xfrm>
          <a:prstGeom prst="rect">
            <a:avLst/>
          </a:prstGeom>
          <a:noFill/>
          <a:ln w="9525">
            <a:noFill/>
            <a:miter lim="800000"/>
            <a:headEnd/>
            <a:tailEnd/>
          </a:ln>
        </p:spPr>
        <p:txBody>
          <a:bodyPr wrap="square">
            <a:spAutoFit/>
          </a:bodyPr>
          <a:lstStyle/>
          <a:p>
            <a:pPr algn="r" rtl="1">
              <a:spcBef>
                <a:spcPts val="600"/>
              </a:spcBef>
              <a:spcAft>
                <a:spcPts val="600"/>
              </a:spcAft>
              <a:buFont typeface="Arial" pitchFamily="34" charset="0"/>
              <a:buChar char="•"/>
            </a:pPr>
            <a:r>
              <a:rPr lang="he-IL" dirty="0">
                <a:latin typeface="Tahoma" pitchFamily="34" charset="0"/>
                <a:cs typeface="Tahoma" pitchFamily="34" charset="0"/>
              </a:rPr>
              <a:t> </a:t>
            </a:r>
            <a:r>
              <a:rPr lang="he-IL" b="1" dirty="0">
                <a:latin typeface="Tahoma" pitchFamily="34" charset="0"/>
                <a:cs typeface="Tahoma" pitchFamily="34" charset="0"/>
              </a:rPr>
              <a:t>שנות </a:t>
            </a:r>
            <a:r>
              <a:rPr lang="he-IL" b="1" dirty="0" err="1">
                <a:latin typeface="Tahoma" pitchFamily="34" charset="0"/>
                <a:cs typeface="Tahoma" pitchFamily="34" charset="0"/>
              </a:rPr>
              <a:t>ה—60-48</a:t>
            </a:r>
            <a:endParaRPr lang="he-IL" b="1" dirty="0">
              <a:latin typeface="Tahoma" pitchFamily="34" charset="0"/>
              <a:cs typeface="Tahoma" pitchFamily="34" charset="0"/>
            </a:endParaRPr>
          </a:p>
          <a:p>
            <a:pPr algn="r" rtl="1">
              <a:spcBef>
                <a:spcPts val="600"/>
              </a:spcBef>
              <a:spcAft>
                <a:spcPts val="600"/>
              </a:spcAft>
              <a:buFont typeface="Arial" pitchFamily="34" charset="0"/>
              <a:buChar char="•"/>
            </a:pPr>
            <a:r>
              <a:rPr lang="he-IL" b="1" dirty="0">
                <a:latin typeface="Tahoma" pitchFamily="34" charset="0"/>
                <a:cs typeface="Tahoma" pitchFamily="34" charset="0"/>
              </a:rPr>
              <a:t> שנות ה-70-60</a:t>
            </a:r>
          </a:p>
          <a:p>
            <a:pPr algn="r" rtl="1">
              <a:spcBef>
                <a:spcPts val="600"/>
              </a:spcBef>
              <a:spcAft>
                <a:spcPts val="600"/>
              </a:spcAft>
              <a:buFont typeface="Arial" pitchFamily="34" charset="0"/>
              <a:buChar char="•"/>
            </a:pPr>
            <a:r>
              <a:rPr lang="he-IL" b="1" dirty="0">
                <a:latin typeface="Tahoma" pitchFamily="34" charset="0"/>
                <a:cs typeface="Tahoma" pitchFamily="34" charset="0"/>
              </a:rPr>
              <a:t> שנות ה-80-70</a:t>
            </a:r>
          </a:p>
          <a:p>
            <a:pPr algn="r" rtl="1">
              <a:spcBef>
                <a:spcPts val="600"/>
              </a:spcBef>
              <a:spcAft>
                <a:spcPts val="600"/>
              </a:spcAft>
              <a:buFont typeface="Arial" pitchFamily="34" charset="0"/>
              <a:buChar char="•"/>
            </a:pPr>
            <a:r>
              <a:rPr lang="he-IL" b="1" dirty="0">
                <a:latin typeface="Tahoma" pitchFamily="34" charset="0"/>
                <a:cs typeface="Tahoma" pitchFamily="34" charset="0"/>
              </a:rPr>
              <a:t> שנות ה-90-80</a:t>
            </a:r>
          </a:p>
          <a:p>
            <a:pPr algn="r" rtl="1">
              <a:spcBef>
                <a:spcPts val="600"/>
              </a:spcBef>
              <a:spcAft>
                <a:spcPts val="600"/>
              </a:spcAft>
              <a:buFont typeface="Arial" pitchFamily="34" charset="0"/>
              <a:buChar char="•"/>
            </a:pPr>
            <a:r>
              <a:rPr lang="he-IL" b="1" dirty="0">
                <a:latin typeface="Tahoma" pitchFamily="34" charset="0"/>
                <a:cs typeface="Tahoma" pitchFamily="34" charset="0"/>
              </a:rPr>
              <a:t> שנות ה-2000-90</a:t>
            </a:r>
          </a:p>
          <a:p>
            <a:pPr algn="r" rtl="1">
              <a:spcBef>
                <a:spcPts val="600"/>
              </a:spcBef>
              <a:spcAft>
                <a:spcPts val="600"/>
              </a:spcAft>
              <a:buFont typeface="Arial" pitchFamily="34" charset="0"/>
              <a:buChar char="•"/>
            </a:pPr>
            <a:r>
              <a:rPr lang="he-IL" b="1" dirty="0" smtClean="0">
                <a:latin typeface="Tahoma" pitchFamily="34" charset="0"/>
                <a:cs typeface="Tahoma" pitchFamily="34" charset="0"/>
              </a:rPr>
              <a:t> שנות </a:t>
            </a:r>
            <a:r>
              <a:rPr lang="he-IL" b="1" dirty="0">
                <a:latin typeface="Tahoma" pitchFamily="34" charset="0"/>
                <a:cs typeface="Tahoma" pitchFamily="34" charset="0"/>
              </a:rPr>
              <a:t>ה-2013-2000</a:t>
            </a:r>
          </a:p>
        </p:txBody>
      </p:sp>
      <p:sp>
        <p:nvSpPr>
          <p:cNvPr id="42" name="TextBox 41"/>
          <p:cNvSpPr txBox="1">
            <a:spLocks noChangeArrowheads="1"/>
          </p:cNvSpPr>
          <p:nvPr/>
        </p:nvSpPr>
        <p:spPr bwMode="auto">
          <a:xfrm>
            <a:off x="4429125" y="4143375"/>
            <a:ext cx="3214688" cy="923925"/>
          </a:xfrm>
          <a:prstGeom prst="rect">
            <a:avLst/>
          </a:prstGeom>
          <a:noFill/>
          <a:ln w="9525">
            <a:noFill/>
            <a:miter lim="800000"/>
            <a:headEnd/>
            <a:tailEnd/>
          </a:ln>
        </p:spPr>
        <p:txBody>
          <a:bodyPr>
            <a:spAutoFit/>
          </a:bodyPr>
          <a:lstStyle/>
          <a:p>
            <a:pPr algn="r" rtl="1">
              <a:spcBef>
                <a:spcPts val="600"/>
              </a:spcBef>
              <a:spcAft>
                <a:spcPts val="600"/>
              </a:spcAft>
              <a:buFont typeface="Arial" pitchFamily="34" charset="0"/>
              <a:buChar char="•"/>
            </a:pPr>
            <a:r>
              <a:rPr lang="he-IL">
                <a:latin typeface="Tahoma" pitchFamily="34" charset="0"/>
                <a:cs typeface="Tahoma" pitchFamily="34" charset="0"/>
              </a:rPr>
              <a:t> </a:t>
            </a:r>
            <a:r>
              <a:rPr lang="he-IL" b="1">
                <a:latin typeface="Calibri" pitchFamily="34" charset="0"/>
              </a:rPr>
              <a:t>מערכת השלטון</a:t>
            </a:r>
            <a:r>
              <a:rPr lang="en-US" b="1">
                <a:latin typeface="Calibri" pitchFamily="34" charset="0"/>
              </a:rPr>
              <a:t/>
            </a:r>
            <a:br>
              <a:rPr lang="en-US" b="1">
                <a:latin typeface="Calibri" pitchFamily="34" charset="0"/>
              </a:rPr>
            </a:br>
            <a:r>
              <a:rPr lang="he-IL" b="1">
                <a:latin typeface="Calibri" pitchFamily="34" charset="0"/>
              </a:rPr>
              <a:t>  בישראל ומוסדותיה</a:t>
            </a:r>
            <a:r>
              <a:rPr lang="en-US">
                <a:latin typeface="Tahoma" pitchFamily="34" charset="0"/>
                <a:cs typeface="Tahoma" pitchFamily="34" charset="0"/>
              </a:rPr>
              <a:t/>
            </a:r>
            <a:br>
              <a:rPr lang="en-US">
                <a:latin typeface="Tahoma" pitchFamily="34" charset="0"/>
                <a:cs typeface="Tahoma" pitchFamily="34" charset="0"/>
              </a:rPr>
            </a:br>
            <a:endParaRPr lang="he-IL">
              <a:latin typeface="Tahoma" pitchFamily="34" charset="0"/>
              <a:cs typeface="Tahoma" pitchFamily="34" charset="0"/>
            </a:endParaRPr>
          </a:p>
        </p:txBody>
      </p:sp>
      <p:grpSp>
        <p:nvGrpSpPr>
          <p:cNvPr id="3" name="קבוצה 73"/>
          <p:cNvGrpSpPr>
            <a:grpSpLocks/>
          </p:cNvGrpSpPr>
          <p:nvPr/>
        </p:nvGrpSpPr>
        <p:grpSpPr bwMode="auto">
          <a:xfrm>
            <a:off x="4357688" y="4173538"/>
            <a:ext cx="4572000" cy="1755775"/>
            <a:chOff x="4357686" y="4174157"/>
            <a:chExt cx="4572032" cy="1755173"/>
          </a:xfrm>
        </p:grpSpPr>
        <p:grpSp>
          <p:nvGrpSpPr>
            <p:cNvPr id="13338" name="קבוצה 29"/>
            <p:cNvGrpSpPr>
              <a:grpSpLocks/>
            </p:cNvGrpSpPr>
            <p:nvPr/>
          </p:nvGrpSpPr>
          <p:grpSpPr bwMode="auto">
            <a:xfrm>
              <a:off x="4357686" y="5181913"/>
              <a:ext cx="1357322" cy="571504"/>
              <a:chOff x="3969539" y="1000108"/>
              <a:chExt cx="928694" cy="571504"/>
            </a:xfrm>
          </p:grpSpPr>
          <p:sp>
            <p:nvSpPr>
              <p:cNvPr id="31" name="מלבן מעוגל 30"/>
              <p:cNvSpPr/>
              <p:nvPr/>
            </p:nvSpPr>
            <p:spPr>
              <a:xfrm>
                <a:off x="3969539" y="1000068"/>
                <a:ext cx="928693" cy="571304"/>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13349" name="TextBox 31"/>
              <p:cNvSpPr txBox="1">
                <a:spLocks noChangeArrowheads="1"/>
              </p:cNvSpPr>
              <p:nvPr/>
            </p:nvSpPr>
            <p:spPr bwMode="auto">
              <a:xfrm>
                <a:off x="3969539" y="1101194"/>
                <a:ext cx="928694" cy="369332"/>
              </a:xfrm>
              <a:prstGeom prst="rect">
                <a:avLst/>
              </a:prstGeom>
              <a:noFill/>
              <a:ln w="9525">
                <a:noFill/>
                <a:miter lim="800000"/>
                <a:headEnd/>
                <a:tailEnd/>
              </a:ln>
            </p:spPr>
            <p:txBody>
              <a:bodyPr>
                <a:spAutoFit/>
              </a:bodyPr>
              <a:lstStyle/>
              <a:p>
                <a:pPr algn="ctr" rtl="1"/>
                <a:r>
                  <a:rPr lang="he-IL" b="1">
                    <a:latin typeface="Tahoma" pitchFamily="34" charset="0"/>
                    <a:cs typeface="Tahoma" pitchFamily="34" charset="0"/>
                  </a:rPr>
                  <a:t>מבצעת</a:t>
                </a:r>
              </a:p>
            </p:txBody>
          </p:sp>
        </p:grpSp>
        <p:grpSp>
          <p:nvGrpSpPr>
            <p:cNvPr id="13339" name="קבוצה 32"/>
            <p:cNvGrpSpPr>
              <a:grpSpLocks/>
            </p:cNvGrpSpPr>
            <p:nvPr/>
          </p:nvGrpSpPr>
          <p:grpSpPr bwMode="auto">
            <a:xfrm>
              <a:off x="6143636" y="5181913"/>
              <a:ext cx="1214446" cy="747417"/>
              <a:chOff x="3969539" y="1000108"/>
              <a:chExt cx="928694" cy="747417"/>
            </a:xfrm>
          </p:grpSpPr>
          <p:sp>
            <p:nvSpPr>
              <p:cNvPr id="34" name="מלבן מעוגל 33"/>
              <p:cNvSpPr/>
              <p:nvPr/>
            </p:nvSpPr>
            <p:spPr>
              <a:xfrm>
                <a:off x="3969538" y="1000068"/>
                <a:ext cx="928694" cy="571304"/>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13347" name="TextBox 34"/>
              <p:cNvSpPr txBox="1">
                <a:spLocks noChangeArrowheads="1"/>
              </p:cNvSpPr>
              <p:nvPr/>
            </p:nvSpPr>
            <p:spPr bwMode="auto">
              <a:xfrm>
                <a:off x="3969539" y="1101194"/>
                <a:ext cx="928694" cy="646331"/>
              </a:xfrm>
              <a:prstGeom prst="rect">
                <a:avLst/>
              </a:prstGeom>
              <a:noFill/>
              <a:ln w="9525">
                <a:noFill/>
                <a:miter lim="800000"/>
                <a:headEnd/>
                <a:tailEnd/>
              </a:ln>
            </p:spPr>
            <p:txBody>
              <a:bodyPr>
                <a:spAutoFit/>
              </a:bodyPr>
              <a:lstStyle/>
              <a:p>
                <a:pPr algn="ctr" rtl="1"/>
                <a:r>
                  <a:rPr lang="he-IL" b="1">
                    <a:latin typeface="Tahoma" pitchFamily="34" charset="0"/>
                    <a:cs typeface="Tahoma" pitchFamily="34" charset="0"/>
                  </a:rPr>
                  <a:t>שופטת</a:t>
                </a:r>
              </a:p>
            </p:txBody>
          </p:sp>
        </p:grpSp>
        <p:grpSp>
          <p:nvGrpSpPr>
            <p:cNvPr id="13340" name="קבוצה 35"/>
            <p:cNvGrpSpPr>
              <a:grpSpLocks/>
            </p:cNvGrpSpPr>
            <p:nvPr/>
          </p:nvGrpSpPr>
          <p:grpSpPr bwMode="auto">
            <a:xfrm>
              <a:off x="7705748" y="5181913"/>
              <a:ext cx="1223970" cy="571504"/>
              <a:chOff x="3969539" y="1000108"/>
              <a:chExt cx="928694" cy="571504"/>
            </a:xfrm>
          </p:grpSpPr>
          <p:sp>
            <p:nvSpPr>
              <p:cNvPr id="37" name="מלבן מעוגל 36"/>
              <p:cNvSpPr/>
              <p:nvPr/>
            </p:nvSpPr>
            <p:spPr>
              <a:xfrm>
                <a:off x="3969537" y="1000068"/>
                <a:ext cx="928696" cy="571304"/>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13345" name="TextBox 37"/>
              <p:cNvSpPr txBox="1">
                <a:spLocks noChangeArrowheads="1"/>
              </p:cNvSpPr>
              <p:nvPr/>
            </p:nvSpPr>
            <p:spPr bwMode="auto">
              <a:xfrm>
                <a:off x="3969539" y="1101194"/>
                <a:ext cx="928694" cy="369332"/>
              </a:xfrm>
              <a:prstGeom prst="rect">
                <a:avLst/>
              </a:prstGeom>
              <a:noFill/>
              <a:ln w="9525">
                <a:noFill/>
                <a:miter lim="800000"/>
                <a:headEnd/>
                <a:tailEnd/>
              </a:ln>
            </p:spPr>
            <p:txBody>
              <a:bodyPr>
                <a:spAutoFit/>
              </a:bodyPr>
              <a:lstStyle/>
              <a:p>
                <a:pPr algn="ctr" rtl="1"/>
                <a:r>
                  <a:rPr lang="he-IL" b="1">
                    <a:latin typeface="Tahoma" pitchFamily="34" charset="0"/>
                    <a:cs typeface="Tahoma" pitchFamily="34" charset="0"/>
                  </a:rPr>
                  <a:t>מחוקקת</a:t>
                </a:r>
              </a:p>
            </p:txBody>
          </p:sp>
        </p:grpSp>
        <p:cxnSp>
          <p:nvCxnSpPr>
            <p:cNvPr id="48" name="מחבר חץ ישר 47"/>
            <p:cNvCxnSpPr>
              <a:stCxn id="28" idx="2"/>
              <a:endCxn id="37" idx="0"/>
            </p:cNvCxnSpPr>
            <p:nvPr/>
          </p:nvCxnSpPr>
          <p:spPr>
            <a:xfrm rot="16200000" flipH="1">
              <a:off x="7031231" y="3894579"/>
              <a:ext cx="1007716" cy="1566873"/>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50" name="מחבר חץ ישר 49"/>
            <p:cNvCxnSpPr>
              <a:stCxn id="28" idx="2"/>
              <a:endCxn id="34" idx="0"/>
            </p:cNvCxnSpPr>
            <p:nvPr/>
          </p:nvCxnSpPr>
          <p:spPr>
            <a:xfrm rot="5400000">
              <a:off x="6247000" y="4678809"/>
              <a:ext cx="1007717"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52" name="מחבר חץ ישר 51"/>
            <p:cNvCxnSpPr>
              <a:stCxn id="28" idx="2"/>
              <a:endCxn id="31" idx="0"/>
            </p:cNvCxnSpPr>
            <p:nvPr/>
          </p:nvCxnSpPr>
          <p:spPr>
            <a:xfrm rot="5400000">
              <a:off x="5390539" y="3820759"/>
              <a:ext cx="1007716" cy="171451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pSp>
      <p:grpSp>
        <p:nvGrpSpPr>
          <p:cNvPr id="8" name="קבוצה 74"/>
          <p:cNvGrpSpPr>
            <a:grpSpLocks/>
          </p:cNvGrpSpPr>
          <p:nvPr/>
        </p:nvGrpSpPr>
        <p:grpSpPr bwMode="auto">
          <a:xfrm>
            <a:off x="3857625" y="5786438"/>
            <a:ext cx="5143500" cy="923925"/>
            <a:chOff x="3857620" y="5786454"/>
            <a:chExt cx="5143536" cy="923330"/>
          </a:xfrm>
        </p:grpSpPr>
        <p:sp>
          <p:nvSpPr>
            <p:cNvPr id="13335" name="TextBox 61"/>
            <p:cNvSpPr txBox="1">
              <a:spLocks noChangeArrowheads="1"/>
            </p:cNvSpPr>
            <p:nvPr/>
          </p:nvSpPr>
          <p:spPr bwMode="auto">
            <a:xfrm>
              <a:off x="7215206" y="5843491"/>
              <a:ext cx="1785950" cy="369332"/>
            </a:xfrm>
            <a:prstGeom prst="rect">
              <a:avLst/>
            </a:prstGeom>
            <a:noFill/>
            <a:ln w="9525">
              <a:noFill/>
              <a:miter lim="800000"/>
              <a:headEnd/>
              <a:tailEnd/>
            </a:ln>
          </p:spPr>
          <p:txBody>
            <a:bodyPr>
              <a:spAutoFit/>
            </a:bodyPr>
            <a:lstStyle/>
            <a:p>
              <a:pPr algn="r" rtl="1">
                <a:buFont typeface="Arial" pitchFamily="34" charset="0"/>
                <a:buChar char="•"/>
              </a:pPr>
              <a:r>
                <a:rPr lang="he-IL" b="1">
                  <a:latin typeface="Tahoma" pitchFamily="34" charset="0"/>
                  <a:cs typeface="Tahoma" pitchFamily="34" charset="0"/>
                </a:rPr>
                <a:t> </a:t>
              </a:r>
              <a:r>
                <a:rPr lang="he-IL">
                  <a:latin typeface="Tahoma" pitchFamily="34" charset="0"/>
                  <a:cs typeface="Tahoma" pitchFamily="34" charset="0"/>
                </a:rPr>
                <a:t>סיור בכנסת</a:t>
              </a:r>
            </a:p>
          </p:txBody>
        </p:sp>
        <p:sp>
          <p:nvSpPr>
            <p:cNvPr id="13336" name="TextBox 62"/>
            <p:cNvSpPr txBox="1">
              <a:spLocks noChangeArrowheads="1"/>
            </p:cNvSpPr>
            <p:nvPr/>
          </p:nvSpPr>
          <p:spPr bwMode="auto">
            <a:xfrm>
              <a:off x="3857620" y="5786454"/>
              <a:ext cx="1857388" cy="923330"/>
            </a:xfrm>
            <a:prstGeom prst="rect">
              <a:avLst/>
            </a:prstGeom>
            <a:noFill/>
            <a:ln w="9525">
              <a:noFill/>
              <a:miter lim="800000"/>
              <a:headEnd/>
              <a:tailEnd/>
            </a:ln>
          </p:spPr>
          <p:txBody>
            <a:bodyPr>
              <a:spAutoFit/>
            </a:bodyPr>
            <a:lstStyle/>
            <a:p>
              <a:pPr algn="r" rtl="1">
                <a:buFont typeface="Arial" pitchFamily="34" charset="0"/>
                <a:buChar char="•"/>
              </a:pPr>
              <a:r>
                <a:rPr lang="he-IL" b="1">
                  <a:latin typeface="Tahoma" pitchFamily="34" charset="0"/>
                  <a:cs typeface="Tahoma" pitchFamily="34" charset="0"/>
                </a:rPr>
                <a:t> </a:t>
              </a:r>
              <a:r>
                <a:rPr lang="he-IL">
                  <a:latin typeface="Tahoma" pitchFamily="34" charset="0"/>
                  <a:cs typeface="Tahoma" pitchFamily="34" charset="0"/>
                </a:rPr>
                <a:t>משרד רה"ם</a:t>
              </a:r>
            </a:p>
            <a:p>
              <a:pPr algn="r" rtl="1">
                <a:buFont typeface="Arial" pitchFamily="34" charset="0"/>
                <a:buChar char="•"/>
              </a:pPr>
              <a:r>
                <a:rPr lang="he-IL">
                  <a:latin typeface="Tahoma" pitchFamily="34" charset="0"/>
                  <a:cs typeface="Tahoma" pitchFamily="34" charset="0"/>
                </a:rPr>
                <a:t>שב"כ / מוסד</a:t>
              </a:r>
            </a:p>
            <a:p>
              <a:pPr algn="r" rtl="1">
                <a:buFont typeface="Arial" pitchFamily="34" charset="0"/>
                <a:buChar char="•"/>
              </a:pPr>
              <a:endParaRPr lang="he-IL">
                <a:latin typeface="Tahoma" pitchFamily="34" charset="0"/>
                <a:cs typeface="Tahoma" pitchFamily="34" charset="0"/>
              </a:endParaRPr>
            </a:p>
          </p:txBody>
        </p:sp>
        <p:sp>
          <p:nvSpPr>
            <p:cNvPr id="13337" name="TextBox 50"/>
            <p:cNvSpPr txBox="1">
              <a:spLocks noChangeArrowheads="1"/>
            </p:cNvSpPr>
            <p:nvPr/>
          </p:nvSpPr>
          <p:spPr bwMode="auto">
            <a:xfrm>
              <a:off x="5643570" y="5857892"/>
              <a:ext cx="1785950" cy="646331"/>
            </a:xfrm>
            <a:prstGeom prst="rect">
              <a:avLst/>
            </a:prstGeom>
            <a:noFill/>
            <a:ln w="9525">
              <a:noFill/>
              <a:miter lim="800000"/>
              <a:headEnd/>
              <a:tailEnd/>
            </a:ln>
          </p:spPr>
          <p:txBody>
            <a:bodyPr>
              <a:spAutoFit/>
            </a:bodyPr>
            <a:lstStyle/>
            <a:p>
              <a:pPr algn="r" rtl="1">
                <a:buFont typeface="Arial" pitchFamily="34" charset="0"/>
                <a:buChar char="•"/>
              </a:pPr>
              <a:r>
                <a:rPr lang="he-IL" b="1">
                  <a:latin typeface="Tahoma" pitchFamily="34" charset="0"/>
                  <a:cs typeface="Tahoma" pitchFamily="34" charset="0"/>
                </a:rPr>
                <a:t> </a:t>
              </a:r>
              <a:r>
                <a:rPr lang="he-IL">
                  <a:latin typeface="Tahoma" pitchFamily="34" charset="0"/>
                  <a:cs typeface="Tahoma" pitchFamily="34" charset="0"/>
                </a:rPr>
                <a:t>סיור בבית </a:t>
              </a:r>
              <a:r>
                <a:rPr lang="en-US">
                  <a:latin typeface="Tahoma" pitchFamily="34" charset="0"/>
                  <a:cs typeface="Tahoma" pitchFamily="34" charset="0"/>
                </a:rPr>
                <a:t/>
              </a:r>
              <a:br>
                <a:rPr lang="en-US">
                  <a:latin typeface="Tahoma" pitchFamily="34" charset="0"/>
                  <a:cs typeface="Tahoma" pitchFamily="34" charset="0"/>
                </a:rPr>
              </a:br>
              <a:r>
                <a:rPr lang="he-IL">
                  <a:latin typeface="Tahoma" pitchFamily="34" charset="0"/>
                  <a:cs typeface="Tahoma" pitchFamily="34" charset="0"/>
                </a:rPr>
                <a:t>  משפט עליון</a:t>
              </a:r>
            </a:p>
          </p:txBody>
        </p:sp>
      </p:grpSp>
      <p:sp>
        <p:nvSpPr>
          <p:cNvPr id="13322" name="Rectangle 4"/>
          <p:cNvSpPr>
            <a:spLocks noChangeArrowheads="1"/>
          </p:cNvSpPr>
          <p:nvPr/>
        </p:nvSpPr>
        <p:spPr bwMode="auto">
          <a:xfrm>
            <a:off x="1760538" y="214313"/>
            <a:ext cx="5622925" cy="642937"/>
          </a:xfrm>
          <a:prstGeom prst="rect">
            <a:avLst/>
          </a:prstGeom>
          <a:noFill/>
          <a:ln w="9525">
            <a:noFill/>
            <a:miter lim="800000"/>
            <a:headEnd/>
            <a:tailEnd/>
          </a:ln>
        </p:spPr>
        <p:txBody>
          <a:bodyPr anchor="b"/>
          <a:lstStyle/>
          <a:p>
            <a:pPr algn="ctr"/>
            <a:r>
              <a:rPr lang="he-IL" sz="3600" b="1" u="sng">
                <a:solidFill>
                  <a:schemeClr val="tx2"/>
                </a:solidFill>
                <a:latin typeface="Arial Black" pitchFamily="34" charset="0"/>
              </a:rPr>
              <a:t>תרשים תכני ליבה בקורס</a:t>
            </a:r>
            <a:endParaRPr lang="en-US" sz="3600" b="1" u="sng">
              <a:solidFill>
                <a:schemeClr val="tx2"/>
              </a:solidFill>
              <a:latin typeface="Arial Black" pitchFamily="34" charset="0"/>
            </a:endParaRPr>
          </a:p>
        </p:txBody>
      </p:sp>
      <p:grpSp>
        <p:nvGrpSpPr>
          <p:cNvPr id="13323" name="קבוצה 27"/>
          <p:cNvGrpSpPr>
            <a:grpSpLocks/>
          </p:cNvGrpSpPr>
          <p:nvPr/>
        </p:nvGrpSpPr>
        <p:grpSpPr bwMode="auto">
          <a:xfrm>
            <a:off x="4000500" y="857250"/>
            <a:ext cx="928688" cy="571500"/>
            <a:chOff x="3969539" y="1285860"/>
            <a:chExt cx="928694" cy="571504"/>
          </a:xfrm>
        </p:grpSpPr>
        <p:sp>
          <p:nvSpPr>
            <p:cNvPr id="45" name="מלבן מעוגל 44"/>
            <p:cNvSpPr/>
            <p:nvPr/>
          </p:nvSpPr>
          <p:spPr>
            <a:xfrm>
              <a:off x="3969539" y="1285860"/>
              <a:ext cx="928694" cy="57150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13334" name="TextBox 45"/>
            <p:cNvSpPr txBox="1">
              <a:spLocks noChangeArrowheads="1"/>
            </p:cNvSpPr>
            <p:nvPr/>
          </p:nvSpPr>
          <p:spPr bwMode="auto">
            <a:xfrm>
              <a:off x="3969539" y="1386946"/>
              <a:ext cx="928694" cy="369332"/>
            </a:xfrm>
            <a:prstGeom prst="rect">
              <a:avLst/>
            </a:prstGeom>
            <a:noFill/>
            <a:ln w="9525">
              <a:noFill/>
              <a:miter lim="800000"/>
              <a:headEnd/>
              <a:tailEnd/>
            </a:ln>
          </p:spPr>
          <p:txBody>
            <a:bodyPr>
              <a:spAutoFit/>
            </a:bodyPr>
            <a:lstStyle/>
            <a:p>
              <a:pPr algn="ctr" rtl="1"/>
              <a:r>
                <a:rPr lang="he-IL" b="1">
                  <a:latin typeface="Tahoma" pitchFamily="34" charset="0"/>
                  <a:cs typeface="Tahoma" pitchFamily="34" charset="0"/>
                </a:rPr>
                <a:t>יהדות</a:t>
              </a:r>
            </a:p>
          </p:txBody>
        </p:sp>
      </p:grpSp>
      <p:grpSp>
        <p:nvGrpSpPr>
          <p:cNvPr id="13324" name="קבוצה 27"/>
          <p:cNvGrpSpPr>
            <a:grpSpLocks/>
          </p:cNvGrpSpPr>
          <p:nvPr/>
        </p:nvGrpSpPr>
        <p:grpSpPr bwMode="auto">
          <a:xfrm>
            <a:off x="4000500" y="1500188"/>
            <a:ext cx="928688" cy="571500"/>
            <a:chOff x="3969539" y="1285860"/>
            <a:chExt cx="928694" cy="571504"/>
          </a:xfrm>
        </p:grpSpPr>
        <p:sp>
          <p:nvSpPr>
            <p:cNvPr id="49" name="מלבן מעוגל 48"/>
            <p:cNvSpPr/>
            <p:nvPr/>
          </p:nvSpPr>
          <p:spPr>
            <a:xfrm>
              <a:off x="3969539" y="1285860"/>
              <a:ext cx="928694" cy="57150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13332" name="TextBox 52"/>
            <p:cNvSpPr txBox="1">
              <a:spLocks noChangeArrowheads="1"/>
            </p:cNvSpPr>
            <p:nvPr/>
          </p:nvSpPr>
          <p:spPr bwMode="auto">
            <a:xfrm>
              <a:off x="3969539" y="1386946"/>
              <a:ext cx="928694" cy="369332"/>
            </a:xfrm>
            <a:prstGeom prst="rect">
              <a:avLst/>
            </a:prstGeom>
            <a:noFill/>
            <a:ln w="9525">
              <a:noFill/>
              <a:miter lim="800000"/>
              <a:headEnd/>
              <a:tailEnd/>
            </a:ln>
          </p:spPr>
          <p:txBody>
            <a:bodyPr>
              <a:spAutoFit/>
            </a:bodyPr>
            <a:lstStyle/>
            <a:p>
              <a:pPr algn="ctr" rtl="1"/>
              <a:r>
                <a:rPr lang="he-IL" b="1">
                  <a:latin typeface="Tahoma" pitchFamily="34" charset="0"/>
                  <a:cs typeface="Tahoma" pitchFamily="34" charset="0"/>
                </a:rPr>
                <a:t>ציונות</a:t>
              </a:r>
            </a:p>
          </p:txBody>
        </p:sp>
      </p:grpSp>
      <p:grpSp>
        <p:nvGrpSpPr>
          <p:cNvPr id="13325" name="קבוצה 27"/>
          <p:cNvGrpSpPr>
            <a:grpSpLocks/>
          </p:cNvGrpSpPr>
          <p:nvPr/>
        </p:nvGrpSpPr>
        <p:grpSpPr bwMode="auto">
          <a:xfrm>
            <a:off x="4000500" y="2143125"/>
            <a:ext cx="928688" cy="571500"/>
            <a:chOff x="3969539" y="1285860"/>
            <a:chExt cx="928694" cy="571504"/>
          </a:xfrm>
        </p:grpSpPr>
        <p:sp>
          <p:nvSpPr>
            <p:cNvPr id="58" name="מלבן מעוגל 57"/>
            <p:cNvSpPr/>
            <p:nvPr/>
          </p:nvSpPr>
          <p:spPr>
            <a:xfrm>
              <a:off x="3969539" y="1285860"/>
              <a:ext cx="928694" cy="57150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13330" name="TextBox 58"/>
            <p:cNvSpPr txBox="1">
              <a:spLocks noChangeArrowheads="1"/>
            </p:cNvSpPr>
            <p:nvPr/>
          </p:nvSpPr>
          <p:spPr bwMode="auto">
            <a:xfrm>
              <a:off x="3969539" y="1386946"/>
              <a:ext cx="928694" cy="369332"/>
            </a:xfrm>
            <a:prstGeom prst="rect">
              <a:avLst/>
            </a:prstGeom>
            <a:noFill/>
            <a:ln w="9525">
              <a:noFill/>
              <a:miter lim="800000"/>
              <a:headEnd/>
              <a:tailEnd/>
            </a:ln>
          </p:spPr>
          <p:txBody>
            <a:bodyPr>
              <a:spAutoFit/>
            </a:bodyPr>
            <a:lstStyle/>
            <a:p>
              <a:pPr algn="ctr" rtl="1"/>
              <a:r>
                <a:rPr lang="he-IL" b="1">
                  <a:latin typeface="Tahoma" pitchFamily="34" charset="0"/>
                  <a:cs typeface="Tahoma" pitchFamily="34" charset="0"/>
                </a:rPr>
                <a:t>שואה</a:t>
              </a:r>
            </a:p>
          </p:txBody>
        </p:sp>
      </p:grpSp>
      <p:grpSp>
        <p:nvGrpSpPr>
          <p:cNvPr id="13326" name="קבוצה 27"/>
          <p:cNvGrpSpPr>
            <a:grpSpLocks/>
          </p:cNvGrpSpPr>
          <p:nvPr/>
        </p:nvGrpSpPr>
        <p:grpSpPr bwMode="auto">
          <a:xfrm>
            <a:off x="4000500" y="2786063"/>
            <a:ext cx="928688" cy="571500"/>
            <a:chOff x="3969539" y="1285860"/>
            <a:chExt cx="928694" cy="571504"/>
          </a:xfrm>
        </p:grpSpPr>
        <p:sp>
          <p:nvSpPr>
            <p:cNvPr id="61" name="מלבן מעוגל 60"/>
            <p:cNvSpPr/>
            <p:nvPr/>
          </p:nvSpPr>
          <p:spPr>
            <a:xfrm>
              <a:off x="3969539" y="1285860"/>
              <a:ext cx="928694" cy="57150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13328" name="TextBox 70"/>
            <p:cNvSpPr txBox="1">
              <a:spLocks noChangeArrowheads="1"/>
            </p:cNvSpPr>
            <p:nvPr/>
          </p:nvSpPr>
          <p:spPr bwMode="auto">
            <a:xfrm>
              <a:off x="3969539" y="1386946"/>
              <a:ext cx="928694" cy="369332"/>
            </a:xfrm>
            <a:prstGeom prst="rect">
              <a:avLst/>
            </a:prstGeom>
            <a:noFill/>
            <a:ln w="9525">
              <a:noFill/>
              <a:miter lim="800000"/>
              <a:headEnd/>
              <a:tailEnd/>
            </a:ln>
          </p:spPr>
          <p:txBody>
            <a:bodyPr>
              <a:spAutoFit/>
            </a:bodyPr>
            <a:lstStyle/>
            <a:p>
              <a:pPr algn="ctr" rtl="1"/>
              <a:r>
                <a:rPr lang="he-IL" b="1">
                  <a:latin typeface="Tahoma" pitchFamily="34" charset="0"/>
                  <a:cs typeface="Tahoma" pitchFamily="34" charset="0"/>
                </a:rPr>
                <a:t>מנדט</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1000"/>
                                        <p:tgtEl>
                                          <p:spTgt spid="27"/>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29">
                                            <p:txEl>
                                              <p:pRg st="0" end="0"/>
                                            </p:txEl>
                                          </p:spTgt>
                                        </p:tgtEl>
                                        <p:attrNameLst>
                                          <p:attrName>style.visibility</p:attrName>
                                        </p:attrNameLst>
                                      </p:cBhvr>
                                      <p:to>
                                        <p:strVal val="visible"/>
                                      </p:to>
                                    </p:set>
                                    <p:animEffect transition="in" filter="fade">
                                      <p:cBhvr>
                                        <p:cTn id="11" dur="1000"/>
                                        <p:tgtEl>
                                          <p:spTgt spid="29">
                                            <p:txEl>
                                              <p:pRg st="0" end="0"/>
                                            </p:tx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29">
                                            <p:txEl>
                                              <p:pRg st="1" end="1"/>
                                            </p:txEl>
                                          </p:spTgt>
                                        </p:tgtEl>
                                        <p:attrNameLst>
                                          <p:attrName>style.visibility</p:attrName>
                                        </p:attrNameLst>
                                      </p:cBhvr>
                                      <p:to>
                                        <p:strVal val="visible"/>
                                      </p:to>
                                    </p:set>
                                    <p:animEffect transition="in" filter="fade">
                                      <p:cBhvr>
                                        <p:cTn id="15" dur="1000"/>
                                        <p:tgtEl>
                                          <p:spTgt spid="29">
                                            <p:txEl>
                                              <p:pRg st="1" end="1"/>
                                            </p:txEl>
                                          </p:spTgt>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29">
                                            <p:txEl>
                                              <p:pRg st="2" end="2"/>
                                            </p:txEl>
                                          </p:spTgt>
                                        </p:tgtEl>
                                        <p:attrNameLst>
                                          <p:attrName>style.visibility</p:attrName>
                                        </p:attrNameLst>
                                      </p:cBhvr>
                                      <p:to>
                                        <p:strVal val="visible"/>
                                      </p:to>
                                    </p:set>
                                    <p:animEffect transition="in" filter="fade">
                                      <p:cBhvr>
                                        <p:cTn id="19" dur="1000"/>
                                        <p:tgtEl>
                                          <p:spTgt spid="29">
                                            <p:txEl>
                                              <p:pRg st="2" end="2"/>
                                            </p:txEl>
                                          </p:spTgt>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29">
                                            <p:txEl>
                                              <p:pRg st="3" end="3"/>
                                            </p:txEl>
                                          </p:spTgt>
                                        </p:tgtEl>
                                        <p:attrNameLst>
                                          <p:attrName>style.visibility</p:attrName>
                                        </p:attrNameLst>
                                      </p:cBhvr>
                                      <p:to>
                                        <p:strVal val="visible"/>
                                      </p:to>
                                    </p:set>
                                    <p:animEffect transition="in" filter="fade">
                                      <p:cBhvr>
                                        <p:cTn id="23" dur="1000"/>
                                        <p:tgtEl>
                                          <p:spTgt spid="29">
                                            <p:txEl>
                                              <p:pRg st="3" end="3"/>
                                            </p:txEl>
                                          </p:spTgt>
                                        </p:tgtEl>
                                      </p:cBhvr>
                                    </p:animEffect>
                                  </p:childTnLst>
                                </p:cTn>
                              </p:par>
                            </p:childTnLst>
                          </p:cTn>
                        </p:par>
                        <p:par>
                          <p:cTn id="24" fill="hold">
                            <p:stCondLst>
                              <p:cond delay="5000"/>
                            </p:stCondLst>
                            <p:childTnLst>
                              <p:par>
                                <p:cTn id="25" presetID="10" presetClass="entr" presetSubtype="0" fill="hold" grpId="0" nodeType="afterEffect">
                                  <p:stCondLst>
                                    <p:cond delay="0"/>
                                  </p:stCondLst>
                                  <p:childTnLst>
                                    <p:set>
                                      <p:cBhvr>
                                        <p:cTn id="26" dur="1" fill="hold">
                                          <p:stCondLst>
                                            <p:cond delay="0"/>
                                          </p:stCondLst>
                                        </p:cTn>
                                        <p:tgtEl>
                                          <p:spTgt spid="29">
                                            <p:txEl>
                                              <p:pRg st="4" end="4"/>
                                            </p:txEl>
                                          </p:spTgt>
                                        </p:tgtEl>
                                        <p:attrNameLst>
                                          <p:attrName>style.visibility</p:attrName>
                                        </p:attrNameLst>
                                      </p:cBhvr>
                                      <p:to>
                                        <p:strVal val="visible"/>
                                      </p:to>
                                    </p:set>
                                    <p:animEffect transition="in" filter="fade">
                                      <p:cBhvr>
                                        <p:cTn id="27" dur="1000"/>
                                        <p:tgtEl>
                                          <p:spTgt spid="29">
                                            <p:txEl>
                                              <p:pRg st="4" end="4"/>
                                            </p:txEl>
                                          </p:spTgt>
                                        </p:tgtEl>
                                      </p:cBhvr>
                                    </p:animEffect>
                                  </p:childTnLst>
                                </p:cTn>
                              </p:par>
                            </p:childTnLst>
                          </p:cTn>
                        </p:par>
                        <p:par>
                          <p:cTn id="28" fill="hold">
                            <p:stCondLst>
                              <p:cond delay="6000"/>
                            </p:stCondLst>
                            <p:childTnLst>
                              <p:par>
                                <p:cTn id="29" presetID="10" presetClass="entr" presetSubtype="0" fill="hold" grpId="0" nodeType="afterEffect">
                                  <p:stCondLst>
                                    <p:cond delay="0"/>
                                  </p:stCondLst>
                                  <p:childTnLst>
                                    <p:set>
                                      <p:cBhvr>
                                        <p:cTn id="30" dur="1" fill="hold">
                                          <p:stCondLst>
                                            <p:cond delay="0"/>
                                          </p:stCondLst>
                                        </p:cTn>
                                        <p:tgtEl>
                                          <p:spTgt spid="29">
                                            <p:txEl>
                                              <p:pRg st="5" end="5"/>
                                            </p:txEl>
                                          </p:spTgt>
                                        </p:tgtEl>
                                        <p:attrNameLst>
                                          <p:attrName>style.visibility</p:attrName>
                                        </p:attrNameLst>
                                      </p:cBhvr>
                                      <p:to>
                                        <p:strVal val="visible"/>
                                      </p:to>
                                    </p:set>
                                    <p:animEffect transition="in" filter="fade">
                                      <p:cBhvr>
                                        <p:cTn id="31" dur="1000"/>
                                        <p:tgtEl>
                                          <p:spTgt spid="29">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8"/>
                                        </p:tgtEl>
                                        <p:attrNameLst>
                                          <p:attrName>style.visibility</p:attrName>
                                        </p:attrNameLst>
                                      </p:cBhvr>
                                      <p:to>
                                        <p:strVal val="visible"/>
                                      </p:to>
                                    </p:set>
                                    <p:animEffect transition="in" filter="fade">
                                      <p:cBhvr>
                                        <p:cTn id="36" dur="500"/>
                                        <p:tgtEl>
                                          <p:spTgt spid="28"/>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42">
                                            <p:txEl>
                                              <p:pRg st="0" end="0"/>
                                            </p:txEl>
                                          </p:spTgt>
                                        </p:tgtEl>
                                        <p:attrNameLst>
                                          <p:attrName>style.visibility</p:attrName>
                                        </p:attrNameLst>
                                      </p:cBhvr>
                                      <p:to>
                                        <p:strVal val="visible"/>
                                      </p:to>
                                    </p:set>
                                    <p:animEffect transition="in" filter="fade">
                                      <p:cBhvr>
                                        <p:cTn id="41" dur="500"/>
                                        <p:tgtEl>
                                          <p:spTgt spid="42">
                                            <p:txEl>
                                              <p:pRg st="0" end="0"/>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xit" presetSubtype="0" fill="hold" grpId="1" nodeType="clickEffect">
                                  <p:stCondLst>
                                    <p:cond delay="0"/>
                                  </p:stCondLst>
                                  <p:childTnLst>
                                    <p:set>
                                      <p:cBhvr>
                                        <p:cTn id="45" dur="1" fill="hold">
                                          <p:stCondLst>
                                            <p:cond delay="0"/>
                                          </p:stCondLst>
                                        </p:cTn>
                                        <p:tgtEl>
                                          <p:spTgt spid="42">
                                            <p:txEl>
                                              <p:pRg st="0" end="0"/>
                                            </p:txEl>
                                          </p:spTgt>
                                        </p:tgtEl>
                                        <p:attrNameLst>
                                          <p:attrName>style.visibility</p:attrName>
                                        </p:attrNameLst>
                                      </p:cBhvr>
                                      <p:to>
                                        <p:strVal val="hidden"/>
                                      </p:to>
                                    </p:set>
                                  </p:childTnLst>
                                </p:cTn>
                              </p:par>
                            </p:childTnLst>
                          </p:cTn>
                        </p:par>
                        <p:par>
                          <p:cTn id="46" fill="hold">
                            <p:stCondLst>
                              <p:cond delay="0"/>
                            </p:stCondLst>
                            <p:childTnLst>
                              <p:par>
                                <p:cTn id="47" presetID="10" presetClass="entr" presetSubtype="0" fill="hold" nodeType="afterEffect">
                                  <p:stCondLst>
                                    <p:cond delay="0"/>
                                  </p:stCondLst>
                                  <p:childTnLst>
                                    <p:set>
                                      <p:cBhvr>
                                        <p:cTn id="48" dur="1" fill="hold">
                                          <p:stCondLst>
                                            <p:cond delay="0"/>
                                          </p:stCondLst>
                                        </p:cTn>
                                        <p:tgtEl>
                                          <p:spTgt spid="3"/>
                                        </p:tgtEl>
                                        <p:attrNameLst>
                                          <p:attrName>style.visibility</p:attrName>
                                        </p:attrNameLst>
                                      </p:cBhvr>
                                      <p:to>
                                        <p:strVal val="visible"/>
                                      </p:to>
                                    </p:set>
                                    <p:animEffect transition="in" filter="fade">
                                      <p:cBhvr>
                                        <p:cTn id="49" dur="500"/>
                                        <p:tgtEl>
                                          <p:spTgt spid="3"/>
                                        </p:tgtEl>
                                      </p:cBhvr>
                                    </p:animEffect>
                                  </p:childTnLst>
                                </p:cTn>
                              </p:par>
                            </p:childTnLst>
                          </p:cTn>
                        </p:par>
                        <p:par>
                          <p:cTn id="50" fill="hold">
                            <p:stCondLst>
                              <p:cond delay="500"/>
                            </p:stCondLst>
                            <p:childTnLst>
                              <p:par>
                                <p:cTn id="51" presetID="10" presetClass="entr" presetSubtype="0" fill="hold" nodeType="afterEffect">
                                  <p:stCondLst>
                                    <p:cond delay="0"/>
                                  </p:stCondLst>
                                  <p:childTnLst>
                                    <p:set>
                                      <p:cBhvr>
                                        <p:cTn id="52" dur="1" fill="hold">
                                          <p:stCondLst>
                                            <p:cond delay="0"/>
                                          </p:stCondLst>
                                        </p:cTn>
                                        <p:tgtEl>
                                          <p:spTgt spid="8"/>
                                        </p:tgtEl>
                                        <p:attrNameLst>
                                          <p:attrName>style.visibility</p:attrName>
                                        </p:attrNameLst>
                                      </p:cBhvr>
                                      <p:to>
                                        <p:strVal val="visible"/>
                                      </p:to>
                                    </p:set>
                                    <p:animEffect transition="in" filter="fade">
                                      <p:cBhvr>
                                        <p:cTn id="5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build="p"/>
      <p:bldP spid="42" grpId="0" build="p"/>
      <p:bldP spid="42" grpId="1"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8" name="קבוצה 14"/>
          <p:cNvGrpSpPr>
            <a:grpSpLocks/>
          </p:cNvGrpSpPr>
          <p:nvPr/>
        </p:nvGrpSpPr>
        <p:grpSpPr bwMode="auto">
          <a:xfrm>
            <a:off x="3892550" y="1071563"/>
            <a:ext cx="1358900" cy="788987"/>
            <a:chOff x="3867144" y="5177536"/>
            <a:chExt cx="1357322" cy="789207"/>
          </a:xfrm>
        </p:grpSpPr>
        <p:sp>
          <p:nvSpPr>
            <p:cNvPr id="12" name="מלבן מעוגל 11"/>
            <p:cNvSpPr/>
            <p:nvPr/>
          </p:nvSpPr>
          <p:spPr>
            <a:xfrm>
              <a:off x="3903615" y="5177536"/>
              <a:ext cx="1284382" cy="7892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14379" name="TextBox 12"/>
            <p:cNvSpPr txBox="1">
              <a:spLocks noChangeArrowheads="1"/>
            </p:cNvSpPr>
            <p:nvPr/>
          </p:nvSpPr>
          <p:spPr bwMode="auto">
            <a:xfrm>
              <a:off x="3867144" y="5250668"/>
              <a:ext cx="1357322" cy="642942"/>
            </a:xfrm>
            <a:prstGeom prst="rect">
              <a:avLst/>
            </a:prstGeom>
            <a:noFill/>
            <a:ln w="9525">
              <a:noFill/>
              <a:miter lim="800000"/>
              <a:headEnd/>
              <a:tailEnd/>
            </a:ln>
          </p:spPr>
          <p:txBody>
            <a:bodyPr>
              <a:spAutoFit/>
            </a:bodyPr>
            <a:lstStyle/>
            <a:p>
              <a:pPr algn="ctr" rtl="1"/>
              <a:r>
                <a:rPr lang="he-IL" b="1">
                  <a:latin typeface="Tahoma" pitchFamily="34" charset="0"/>
                  <a:cs typeface="Tahoma" pitchFamily="34" charset="0"/>
                </a:rPr>
                <a:t>בטל"מ הישראלי</a:t>
              </a:r>
            </a:p>
          </p:txBody>
        </p:sp>
      </p:grpSp>
      <p:grpSp>
        <p:nvGrpSpPr>
          <p:cNvPr id="14339" name="קבוצה 47"/>
          <p:cNvGrpSpPr>
            <a:grpSpLocks/>
          </p:cNvGrpSpPr>
          <p:nvPr/>
        </p:nvGrpSpPr>
        <p:grpSpPr bwMode="auto">
          <a:xfrm>
            <a:off x="5143500" y="2143125"/>
            <a:ext cx="1223963" cy="571500"/>
            <a:chOff x="5429256" y="2571744"/>
            <a:chExt cx="1223970" cy="571504"/>
          </a:xfrm>
        </p:grpSpPr>
        <p:sp>
          <p:nvSpPr>
            <p:cNvPr id="39" name="מלבן מעוגל 38"/>
            <p:cNvSpPr/>
            <p:nvPr/>
          </p:nvSpPr>
          <p:spPr>
            <a:xfrm>
              <a:off x="5429256" y="2571744"/>
              <a:ext cx="1223970" cy="571504"/>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14377" name="TextBox 42"/>
            <p:cNvSpPr txBox="1">
              <a:spLocks noChangeArrowheads="1"/>
            </p:cNvSpPr>
            <p:nvPr/>
          </p:nvSpPr>
          <p:spPr bwMode="auto">
            <a:xfrm>
              <a:off x="5541175" y="2672830"/>
              <a:ext cx="1000132" cy="369332"/>
            </a:xfrm>
            <a:prstGeom prst="rect">
              <a:avLst/>
            </a:prstGeom>
            <a:noFill/>
            <a:ln w="9525">
              <a:noFill/>
              <a:miter lim="800000"/>
              <a:headEnd/>
              <a:tailEnd/>
            </a:ln>
          </p:spPr>
          <p:txBody>
            <a:bodyPr>
              <a:spAutoFit/>
            </a:bodyPr>
            <a:lstStyle/>
            <a:p>
              <a:pPr algn="ctr" rtl="1"/>
              <a:r>
                <a:rPr lang="he-IL" b="1">
                  <a:latin typeface="Tahoma" pitchFamily="34" charset="0"/>
                  <a:cs typeface="Tahoma" pitchFamily="34" charset="0"/>
                </a:rPr>
                <a:t>חברה</a:t>
              </a:r>
            </a:p>
          </p:txBody>
        </p:sp>
      </p:grpSp>
      <p:grpSp>
        <p:nvGrpSpPr>
          <p:cNvPr id="14340" name="קבוצה 46"/>
          <p:cNvGrpSpPr>
            <a:grpSpLocks/>
          </p:cNvGrpSpPr>
          <p:nvPr/>
        </p:nvGrpSpPr>
        <p:grpSpPr bwMode="auto">
          <a:xfrm>
            <a:off x="2714625" y="2143125"/>
            <a:ext cx="1223963" cy="571500"/>
            <a:chOff x="4000496" y="2684972"/>
            <a:chExt cx="1223970" cy="571504"/>
          </a:xfrm>
        </p:grpSpPr>
        <p:sp>
          <p:nvSpPr>
            <p:cNvPr id="40" name="מלבן מעוגל 39"/>
            <p:cNvSpPr/>
            <p:nvPr/>
          </p:nvSpPr>
          <p:spPr>
            <a:xfrm>
              <a:off x="4000496" y="2684972"/>
              <a:ext cx="1223970" cy="571504"/>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14375" name="TextBox 43"/>
            <p:cNvSpPr txBox="1">
              <a:spLocks noChangeArrowheads="1"/>
            </p:cNvSpPr>
            <p:nvPr/>
          </p:nvSpPr>
          <p:spPr bwMode="auto">
            <a:xfrm>
              <a:off x="4112415" y="2786058"/>
              <a:ext cx="1000132" cy="369332"/>
            </a:xfrm>
            <a:prstGeom prst="rect">
              <a:avLst/>
            </a:prstGeom>
            <a:noFill/>
            <a:ln w="9525">
              <a:noFill/>
              <a:miter lim="800000"/>
              <a:headEnd/>
              <a:tailEnd/>
            </a:ln>
          </p:spPr>
          <p:txBody>
            <a:bodyPr>
              <a:spAutoFit/>
            </a:bodyPr>
            <a:lstStyle/>
            <a:p>
              <a:pPr algn="ctr" rtl="1"/>
              <a:r>
                <a:rPr lang="he-IL" b="1">
                  <a:latin typeface="Tahoma" pitchFamily="34" charset="0"/>
                  <a:cs typeface="Tahoma" pitchFamily="34" charset="0"/>
                </a:rPr>
                <a:t>כלכלה</a:t>
              </a:r>
            </a:p>
          </p:txBody>
        </p:sp>
      </p:grpSp>
      <p:grpSp>
        <p:nvGrpSpPr>
          <p:cNvPr id="14341" name="קבוצה 45"/>
          <p:cNvGrpSpPr>
            <a:grpSpLocks/>
          </p:cNvGrpSpPr>
          <p:nvPr/>
        </p:nvGrpSpPr>
        <p:grpSpPr bwMode="auto">
          <a:xfrm>
            <a:off x="442913" y="2143125"/>
            <a:ext cx="1223962" cy="571500"/>
            <a:chOff x="2643174" y="2571744"/>
            <a:chExt cx="1223970" cy="571504"/>
          </a:xfrm>
        </p:grpSpPr>
        <p:sp>
          <p:nvSpPr>
            <p:cNvPr id="41" name="מלבן מעוגל 40"/>
            <p:cNvSpPr/>
            <p:nvPr/>
          </p:nvSpPr>
          <p:spPr>
            <a:xfrm>
              <a:off x="2643174" y="2571744"/>
              <a:ext cx="1223970" cy="571504"/>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14373" name="TextBox 44"/>
            <p:cNvSpPr txBox="1">
              <a:spLocks noChangeArrowheads="1"/>
            </p:cNvSpPr>
            <p:nvPr/>
          </p:nvSpPr>
          <p:spPr bwMode="auto">
            <a:xfrm>
              <a:off x="2755093" y="2672830"/>
              <a:ext cx="1000132" cy="369332"/>
            </a:xfrm>
            <a:prstGeom prst="rect">
              <a:avLst/>
            </a:prstGeom>
            <a:noFill/>
            <a:ln w="9525">
              <a:noFill/>
              <a:miter lim="800000"/>
              <a:headEnd/>
              <a:tailEnd/>
            </a:ln>
          </p:spPr>
          <p:txBody>
            <a:bodyPr>
              <a:spAutoFit/>
            </a:bodyPr>
            <a:lstStyle/>
            <a:p>
              <a:pPr algn="ctr" rtl="1"/>
              <a:r>
                <a:rPr lang="he-IL" b="1">
                  <a:latin typeface="Tahoma" pitchFamily="34" charset="0"/>
                  <a:cs typeface="Tahoma" pitchFamily="34" charset="0"/>
                </a:rPr>
                <a:t>צבא</a:t>
              </a:r>
            </a:p>
          </p:txBody>
        </p:sp>
      </p:grpSp>
      <p:sp>
        <p:nvSpPr>
          <p:cNvPr id="49" name="TextBox 48"/>
          <p:cNvSpPr txBox="1">
            <a:spLocks noChangeArrowheads="1"/>
          </p:cNvSpPr>
          <p:nvPr/>
        </p:nvSpPr>
        <p:spPr bwMode="auto">
          <a:xfrm>
            <a:off x="4000500" y="2789238"/>
            <a:ext cx="2500313" cy="1077912"/>
          </a:xfrm>
          <a:prstGeom prst="rect">
            <a:avLst/>
          </a:prstGeom>
          <a:noFill/>
          <a:ln w="9525">
            <a:noFill/>
            <a:miter lim="800000"/>
            <a:headEnd/>
            <a:tailEnd/>
          </a:ln>
        </p:spPr>
        <p:txBody>
          <a:bodyPr>
            <a:spAutoFit/>
          </a:bodyPr>
          <a:lstStyle/>
          <a:p>
            <a:pPr algn="r" rtl="1">
              <a:spcBef>
                <a:spcPts val="600"/>
              </a:spcBef>
              <a:spcAft>
                <a:spcPts val="600"/>
              </a:spcAft>
              <a:buFont typeface="Arial" pitchFamily="34" charset="0"/>
              <a:buChar char="•"/>
            </a:pPr>
            <a:r>
              <a:rPr lang="he-IL" b="1">
                <a:latin typeface="Tahoma" pitchFamily="34" charset="0"/>
                <a:cs typeface="Tahoma" pitchFamily="34" charset="0"/>
              </a:rPr>
              <a:t> החברה הישראלית </a:t>
            </a:r>
            <a:endParaRPr lang="en-US" b="1">
              <a:latin typeface="Tahoma" pitchFamily="34" charset="0"/>
              <a:cs typeface="Tahoma" pitchFamily="34" charset="0"/>
            </a:endParaRPr>
          </a:p>
          <a:p>
            <a:pPr algn="r" rtl="1">
              <a:spcBef>
                <a:spcPts val="600"/>
              </a:spcBef>
              <a:spcAft>
                <a:spcPts val="600"/>
              </a:spcAft>
              <a:buFont typeface="Arial" pitchFamily="34" charset="0"/>
              <a:buChar char="•"/>
            </a:pPr>
            <a:r>
              <a:rPr lang="he-IL">
                <a:latin typeface="Tahoma" pitchFamily="34" charset="0"/>
                <a:cs typeface="Tahoma" pitchFamily="34" charset="0"/>
              </a:rPr>
              <a:t> </a:t>
            </a:r>
            <a:r>
              <a:rPr lang="he-IL" b="1">
                <a:latin typeface="Tahoma" pitchFamily="34" charset="0"/>
                <a:cs typeface="Tahoma" pitchFamily="34" charset="0"/>
              </a:rPr>
              <a:t>המיעוטים בישראל</a:t>
            </a:r>
            <a:r>
              <a:rPr lang="en-US">
                <a:latin typeface="Tahoma" pitchFamily="34" charset="0"/>
                <a:cs typeface="Tahoma" pitchFamily="34" charset="0"/>
              </a:rPr>
              <a:t/>
            </a:r>
            <a:br>
              <a:rPr lang="en-US">
                <a:latin typeface="Tahoma" pitchFamily="34" charset="0"/>
                <a:cs typeface="Tahoma" pitchFamily="34" charset="0"/>
              </a:rPr>
            </a:br>
            <a:endParaRPr lang="he-IL">
              <a:latin typeface="Tahoma" pitchFamily="34" charset="0"/>
              <a:cs typeface="Tahoma" pitchFamily="34" charset="0"/>
            </a:endParaRPr>
          </a:p>
        </p:txBody>
      </p:sp>
      <p:sp>
        <p:nvSpPr>
          <p:cNvPr id="50" name="TextBox 49"/>
          <p:cNvSpPr txBox="1">
            <a:spLocks noChangeArrowheads="1"/>
          </p:cNvSpPr>
          <p:nvPr/>
        </p:nvSpPr>
        <p:spPr bwMode="auto">
          <a:xfrm>
            <a:off x="1571625" y="2789238"/>
            <a:ext cx="2500313" cy="646112"/>
          </a:xfrm>
          <a:prstGeom prst="rect">
            <a:avLst/>
          </a:prstGeom>
          <a:noFill/>
          <a:ln w="9525">
            <a:noFill/>
            <a:miter lim="800000"/>
            <a:headEnd/>
            <a:tailEnd/>
          </a:ln>
        </p:spPr>
        <p:txBody>
          <a:bodyPr>
            <a:spAutoFit/>
          </a:bodyPr>
          <a:lstStyle/>
          <a:p>
            <a:pPr algn="r" rtl="1">
              <a:spcBef>
                <a:spcPts val="600"/>
              </a:spcBef>
              <a:spcAft>
                <a:spcPts val="600"/>
              </a:spcAft>
              <a:buFont typeface="Arial" pitchFamily="34" charset="0"/>
              <a:buChar char="•"/>
            </a:pPr>
            <a:r>
              <a:rPr lang="he-IL" b="1">
                <a:latin typeface="Tahoma" pitchFamily="34" charset="0"/>
                <a:cs typeface="Tahoma" pitchFamily="34" charset="0"/>
              </a:rPr>
              <a:t> כלכלת ישראל</a:t>
            </a:r>
            <a:r>
              <a:rPr lang="en-US">
                <a:latin typeface="Tahoma" pitchFamily="34" charset="0"/>
                <a:cs typeface="Tahoma" pitchFamily="34" charset="0"/>
              </a:rPr>
              <a:t/>
            </a:r>
            <a:br>
              <a:rPr lang="en-US">
                <a:latin typeface="Tahoma" pitchFamily="34" charset="0"/>
                <a:cs typeface="Tahoma" pitchFamily="34" charset="0"/>
              </a:rPr>
            </a:br>
            <a:endParaRPr lang="he-IL">
              <a:latin typeface="Tahoma" pitchFamily="34" charset="0"/>
              <a:cs typeface="Tahoma" pitchFamily="34" charset="0"/>
            </a:endParaRPr>
          </a:p>
        </p:txBody>
      </p:sp>
      <p:sp>
        <p:nvSpPr>
          <p:cNvPr id="51" name="TextBox 50"/>
          <p:cNvSpPr txBox="1">
            <a:spLocks noChangeArrowheads="1"/>
          </p:cNvSpPr>
          <p:nvPr/>
        </p:nvSpPr>
        <p:spPr bwMode="auto">
          <a:xfrm>
            <a:off x="142875" y="2786063"/>
            <a:ext cx="1643063" cy="646112"/>
          </a:xfrm>
          <a:prstGeom prst="rect">
            <a:avLst/>
          </a:prstGeom>
          <a:noFill/>
          <a:ln w="9525">
            <a:noFill/>
            <a:miter lim="800000"/>
            <a:headEnd/>
            <a:tailEnd/>
          </a:ln>
        </p:spPr>
        <p:txBody>
          <a:bodyPr>
            <a:spAutoFit/>
          </a:bodyPr>
          <a:lstStyle/>
          <a:p>
            <a:pPr algn="r" rtl="1">
              <a:spcBef>
                <a:spcPts val="600"/>
              </a:spcBef>
              <a:spcAft>
                <a:spcPts val="600"/>
              </a:spcAft>
              <a:buFont typeface="Arial" pitchFamily="34" charset="0"/>
              <a:buChar char="•"/>
            </a:pPr>
            <a:r>
              <a:rPr lang="he-IL" b="1">
                <a:latin typeface="Tahoma" pitchFamily="34" charset="0"/>
                <a:cs typeface="Tahoma" pitchFamily="34" charset="0"/>
              </a:rPr>
              <a:t> מבנה צה"ל </a:t>
            </a:r>
            <a:r>
              <a:rPr lang="en-US" b="1">
                <a:latin typeface="Tahoma" pitchFamily="34" charset="0"/>
                <a:cs typeface="Tahoma" pitchFamily="34" charset="0"/>
              </a:rPr>
              <a:t/>
            </a:r>
            <a:br>
              <a:rPr lang="en-US" b="1">
                <a:latin typeface="Tahoma" pitchFamily="34" charset="0"/>
                <a:cs typeface="Tahoma" pitchFamily="34" charset="0"/>
              </a:rPr>
            </a:br>
            <a:endParaRPr lang="he-IL">
              <a:latin typeface="Tahoma" pitchFamily="34" charset="0"/>
              <a:cs typeface="Tahoma" pitchFamily="34" charset="0"/>
            </a:endParaRPr>
          </a:p>
        </p:txBody>
      </p:sp>
      <p:grpSp>
        <p:nvGrpSpPr>
          <p:cNvPr id="14345" name="קבוצה 51"/>
          <p:cNvGrpSpPr>
            <a:grpSpLocks/>
          </p:cNvGrpSpPr>
          <p:nvPr/>
        </p:nvGrpSpPr>
        <p:grpSpPr bwMode="auto">
          <a:xfrm>
            <a:off x="7777163" y="2143125"/>
            <a:ext cx="1223962" cy="571500"/>
            <a:chOff x="5429256" y="2571744"/>
            <a:chExt cx="1223970" cy="571504"/>
          </a:xfrm>
        </p:grpSpPr>
        <p:sp>
          <p:nvSpPr>
            <p:cNvPr id="53" name="מלבן מעוגל 52"/>
            <p:cNvSpPr/>
            <p:nvPr/>
          </p:nvSpPr>
          <p:spPr>
            <a:xfrm>
              <a:off x="5429256" y="2571744"/>
              <a:ext cx="1223970" cy="571504"/>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14371" name="TextBox 53"/>
            <p:cNvSpPr txBox="1">
              <a:spLocks noChangeArrowheads="1"/>
            </p:cNvSpPr>
            <p:nvPr/>
          </p:nvSpPr>
          <p:spPr bwMode="auto">
            <a:xfrm>
              <a:off x="5541175" y="2672830"/>
              <a:ext cx="1000132" cy="369332"/>
            </a:xfrm>
            <a:prstGeom prst="rect">
              <a:avLst/>
            </a:prstGeom>
            <a:noFill/>
            <a:ln w="9525">
              <a:noFill/>
              <a:miter lim="800000"/>
              <a:headEnd/>
              <a:tailEnd/>
            </a:ln>
          </p:spPr>
          <p:txBody>
            <a:bodyPr>
              <a:spAutoFit/>
            </a:bodyPr>
            <a:lstStyle/>
            <a:p>
              <a:pPr algn="ctr" rtl="1"/>
              <a:r>
                <a:rPr lang="he-IL" b="1">
                  <a:latin typeface="Tahoma" pitchFamily="34" charset="0"/>
                  <a:cs typeface="Tahoma" pitchFamily="34" charset="0"/>
                </a:rPr>
                <a:t>מדיני</a:t>
              </a:r>
            </a:p>
          </p:txBody>
        </p:sp>
      </p:grpSp>
      <p:sp>
        <p:nvSpPr>
          <p:cNvPr id="57" name="TextBox 56"/>
          <p:cNvSpPr txBox="1">
            <a:spLocks noChangeArrowheads="1"/>
          </p:cNvSpPr>
          <p:nvPr/>
        </p:nvSpPr>
        <p:spPr bwMode="auto">
          <a:xfrm>
            <a:off x="6357938" y="2789238"/>
            <a:ext cx="2714625" cy="2370137"/>
          </a:xfrm>
          <a:prstGeom prst="rect">
            <a:avLst/>
          </a:prstGeom>
          <a:noFill/>
          <a:ln w="9525">
            <a:noFill/>
            <a:miter lim="800000"/>
            <a:headEnd/>
            <a:tailEnd/>
          </a:ln>
        </p:spPr>
        <p:txBody>
          <a:bodyPr>
            <a:spAutoFit/>
          </a:bodyPr>
          <a:lstStyle/>
          <a:p>
            <a:pPr algn="r" rtl="1">
              <a:spcBef>
                <a:spcPts val="600"/>
              </a:spcBef>
              <a:spcAft>
                <a:spcPts val="600"/>
              </a:spcAft>
              <a:buFont typeface="Arial" pitchFamily="34" charset="0"/>
              <a:buChar char="•"/>
            </a:pPr>
            <a:r>
              <a:rPr lang="he-IL" b="1">
                <a:latin typeface="Tahoma" pitchFamily="34" charset="0"/>
                <a:cs typeface="Tahoma" pitchFamily="34" charset="0"/>
              </a:rPr>
              <a:t> ישראל בזירה הבינ"ל</a:t>
            </a:r>
            <a:endParaRPr lang="en-US" b="1">
              <a:latin typeface="Tahoma" pitchFamily="34" charset="0"/>
              <a:cs typeface="Tahoma" pitchFamily="34" charset="0"/>
            </a:endParaRPr>
          </a:p>
          <a:p>
            <a:pPr algn="r" rtl="1">
              <a:spcBef>
                <a:spcPts val="600"/>
              </a:spcBef>
              <a:spcAft>
                <a:spcPts val="600"/>
              </a:spcAft>
              <a:buFont typeface="Arial" pitchFamily="34" charset="0"/>
              <a:buChar char="•"/>
            </a:pPr>
            <a:r>
              <a:rPr lang="he-IL" b="1">
                <a:latin typeface="Tahoma" pitchFamily="34" charset="0"/>
                <a:cs typeface="Tahoma" pitchFamily="34" charset="0"/>
              </a:rPr>
              <a:t> תכנון אסטרטגי</a:t>
            </a:r>
          </a:p>
          <a:p>
            <a:pPr algn="r" rtl="1">
              <a:spcBef>
                <a:spcPts val="600"/>
              </a:spcBef>
              <a:spcAft>
                <a:spcPts val="600"/>
              </a:spcAft>
              <a:buFont typeface="Arial" pitchFamily="34" charset="0"/>
              <a:buChar char="•"/>
            </a:pPr>
            <a:r>
              <a:rPr lang="he-IL" b="1">
                <a:latin typeface="Tahoma" pitchFamily="34" charset="0"/>
                <a:cs typeface="Tahoma" pitchFamily="34" charset="0"/>
              </a:rPr>
              <a:t> תכלול אסטרטגי</a:t>
            </a:r>
            <a:r>
              <a:rPr lang="en-US" b="1">
                <a:latin typeface="Tahoma" pitchFamily="34" charset="0"/>
                <a:cs typeface="Tahoma" pitchFamily="34" charset="0"/>
              </a:rPr>
              <a:t> </a:t>
            </a:r>
            <a:endParaRPr lang="he-IL" b="1">
              <a:latin typeface="Tahoma" pitchFamily="34" charset="0"/>
              <a:cs typeface="Tahoma" pitchFamily="34" charset="0"/>
            </a:endParaRPr>
          </a:p>
          <a:p>
            <a:pPr algn="r" rtl="1">
              <a:spcBef>
                <a:spcPts val="600"/>
              </a:spcBef>
              <a:spcAft>
                <a:spcPts val="600"/>
              </a:spcAft>
              <a:buFont typeface="Arial" pitchFamily="34" charset="0"/>
              <a:buChar char="•"/>
            </a:pPr>
            <a:r>
              <a:rPr lang="he-IL" b="1">
                <a:latin typeface="Tahoma" pitchFamily="34" charset="0"/>
                <a:cs typeface="Tahoma" pitchFamily="34" charset="0"/>
              </a:rPr>
              <a:t> הקרב על הנרטיב</a:t>
            </a:r>
          </a:p>
          <a:p>
            <a:pPr algn="r" rtl="1">
              <a:spcBef>
                <a:spcPts val="600"/>
              </a:spcBef>
              <a:spcAft>
                <a:spcPts val="600"/>
              </a:spcAft>
              <a:buFont typeface="Arial" pitchFamily="34" charset="0"/>
              <a:buChar char="•"/>
            </a:pPr>
            <a:r>
              <a:rPr lang="he-IL">
                <a:latin typeface="Tahoma" pitchFamily="34" charset="0"/>
                <a:cs typeface="Tahoma" pitchFamily="34" charset="0"/>
              </a:rPr>
              <a:t>  </a:t>
            </a:r>
            <a:r>
              <a:rPr lang="en-US" b="1" i="1">
                <a:latin typeface="Tahoma" pitchFamily="34" charset="0"/>
                <a:cs typeface="Tahoma" pitchFamily="34" charset="0"/>
              </a:rPr>
              <a:t>Lawfare</a:t>
            </a:r>
            <a:r>
              <a:rPr lang="en-US">
                <a:latin typeface="Tahoma" pitchFamily="34" charset="0"/>
                <a:cs typeface="Tahoma" pitchFamily="34" charset="0"/>
              </a:rPr>
              <a:t/>
            </a:r>
            <a:br>
              <a:rPr lang="en-US">
                <a:latin typeface="Tahoma" pitchFamily="34" charset="0"/>
                <a:cs typeface="Tahoma" pitchFamily="34" charset="0"/>
              </a:rPr>
            </a:br>
            <a:endParaRPr lang="he-IL">
              <a:latin typeface="Tahoma" pitchFamily="34" charset="0"/>
              <a:cs typeface="Tahoma" pitchFamily="34" charset="0"/>
            </a:endParaRPr>
          </a:p>
        </p:txBody>
      </p:sp>
      <p:sp>
        <p:nvSpPr>
          <p:cNvPr id="14347" name="Rectangle 4"/>
          <p:cNvSpPr>
            <a:spLocks noChangeArrowheads="1"/>
          </p:cNvSpPr>
          <p:nvPr/>
        </p:nvSpPr>
        <p:spPr bwMode="auto">
          <a:xfrm>
            <a:off x="1760538" y="214313"/>
            <a:ext cx="5622925" cy="642937"/>
          </a:xfrm>
          <a:prstGeom prst="rect">
            <a:avLst/>
          </a:prstGeom>
          <a:noFill/>
          <a:ln w="9525">
            <a:noFill/>
            <a:miter lim="800000"/>
            <a:headEnd/>
            <a:tailEnd/>
          </a:ln>
        </p:spPr>
        <p:txBody>
          <a:bodyPr anchor="b"/>
          <a:lstStyle/>
          <a:p>
            <a:pPr algn="ctr"/>
            <a:r>
              <a:rPr lang="he-IL" sz="3600" b="1" u="sng">
                <a:solidFill>
                  <a:schemeClr val="tx2"/>
                </a:solidFill>
                <a:latin typeface="Arial Black" pitchFamily="34" charset="0"/>
              </a:rPr>
              <a:t>תרשים תכני ליבה בקורס</a:t>
            </a:r>
            <a:endParaRPr lang="en-US" sz="3600" b="1" u="sng">
              <a:solidFill>
                <a:schemeClr val="tx2"/>
              </a:solidFill>
              <a:latin typeface="Arial Black" pitchFamily="34" charset="0"/>
            </a:endParaRPr>
          </a:p>
        </p:txBody>
      </p:sp>
      <p:grpSp>
        <p:nvGrpSpPr>
          <p:cNvPr id="7" name="קבוצה 122"/>
          <p:cNvGrpSpPr>
            <a:grpSpLocks/>
          </p:cNvGrpSpPr>
          <p:nvPr/>
        </p:nvGrpSpPr>
        <p:grpSpPr bwMode="auto">
          <a:xfrm>
            <a:off x="604838" y="2428875"/>
            <a:ext cx="1290637" cy="4429125"/>
            <a:chOff x="1428728" y="2428868"/>
            <a:chExt cx="1290702" cy="4429156"/>
          </a:xfrm>
        </p:grpSpPr>
        <p:sp>
          <p:nvSpPr>
            <p:cNvPr id="74" name="מלבן מעוגל 73"/>
            <p:cNvSpPr/>
            <p:nvPr/>
          </p:nvSpPr>
          <p:spPr>
            <a:xfrm>
              <a:off x="1509694" y="3929067"/>
              <a:ext cx="785853" cy="42862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b="1" dirty="0">
                <a:solidFill>
                  <a:schemeClr val="tx1"/>
                </a:solidFill>
              </a:endParaRPr>
            </a:p>
          </p:txBody>
        </p:sp>
        <p:sp>
          <p:nvSpPr>
            <p:cNvPr id="42" name="מלבן מעוגל 41"/>
            <p:cNvSpPr/>
            <p:nvPr/>
          </p:nvSpPr>
          <p:spPr>
            <a:xfrm>
              <a:off x="1533508" y="5429264"/>
              <a:ext cx="785852" cy="42862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14351" name="TextBox 54"/>
            <p:cNvSpPr txBox="1">
              <a:spLocks noChangeArrowheads="1"/>
            </p:cNvSpPr>
            <p:nvPr/>
          </p:nvSpPr>
          <p:spPr bwMode="auto">
            <a:xfrm>
              <a:off x="1462038" y="5429264"/>
              <a:ext cx="928694" cy="369332"/>
            </a:xfrm>
            <a:prstGeom prst="rect">
              <a:avLst/>
            </a:prstGeom>
            <a:noFill/>
            <a:ln w="9525">
              <a:noFill/>
              <a:miter lim="800000"/>
              <a:headEnd/>
              <a:tailEnd/>
            </a:ln>
          </p:spPr>
          <p:txBody>
            <a:bodyPr>
              <a:spAutoFit/>
            </a:bodyPr>
            <a:lstStyle/>
            <a:p>
              <a:pPr algn="ctr" rtl="1"/>
              <a:r>
                <a:rPr lang="he-IL" b="1"/>
                <a:t>פקע"ר</a:t>
              </a:r>
            </a:p>
          </p:txBody>
        </p:sp>
        <p:sp>
          <p:nvSpPr>
            <p:cNvPr id="59" name="מלבן מעוגל 58"/>
            <p:cNvSpPr/>
            <p:nvPr/>
          </p:nvSpPr>
          <p:spPr>
            <a:xfrm>
              <a:off x="1533508" y="4929199"/>
              <a:ext cx="785852" cy="42862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14353" name="TextBox 59"/>
            <p:cNvSpPr txBox="1">
              <a:spLocks noChangeArrowheads="1"/>
            </p:cNvSpPr>
            <p:nvPr/>
          </p:nvSpPr>
          <p:spPr bwMode="auto">
            <a:xfrm>
              <a:off x="1462038" y="4917056"/>
              <a:ext cx="928694" cy="369332"/>
            </a:xfrm>
            <a:prstGeom prst="rect">
              <a:avLst/>
            </a:prstGeom>
            <a:noFill/>
            <a:ln w="9525">
              <a:noFill/>
              <a:miter lim="800000"/>
              <a:headEnd/>
              <a:tailEnd/>
            </a:ln>
          </p:spPr>
          <p:txBody>
            <a:bodyPr>
              <a:spAutoFit/>
            </a:bodyPr>
            <a:lstStyle/>
            <a:p>
              <a:pPr algn="ctr" rtl="1"/>
              <a:r>
                <a:rPr lang="he-IL" b="1"/>
                <a:t>ח"י</a:t>
              </a:r>
            </a:p>
          </p:txBody>
        </p:sp>
        <p:sp>
          <p:nvSpPr>
            <p:cNvPr id="62" name="מלבן מעוגל 61"/>
            <p:cNvSpPr/>
            <p:nvPr/>
          </p:nvSpPr>
          <p:spPr>
            <a:xfrm>
              <a:off x="1533508" y="4429132"/>
              <a:ext cx="785852" cy="42862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14355" name="TextBox 62"/>
            <p:cNvSpPr txBox="1">
              <a:spLocks noChangeArrowheads="1"/>
            </p:cNvSpPr>
            <p:nvPr/>
          </p:nvSpPr>
          <p:spPr bwMode="auto">
            <a:xfrm>
              <a:off x="1462038" y="4429132"/>
              <a:ext cx="928694" cy="369332"/>
            </a:xfrm>
            <a:prstGeom prst="rect">
              <a:avLst/>
            </a:prstGeom>
            <a:noFill/>
            <a:ln w="9525">
              <a:noFill/>
              <a:miter lim="800000"/>
              <a:headEnd/>
              <a:tailEnd/>
            </a:ln>
          </p:spPr>
          <p:txBody>
            <a:bodyPr>
              <a:spAutoFit/>
            </a:bodyPr>
            <a:lstStyle/>
            <a:p>
              <a:pPr algn="ctr" rtl="1"/>
              <a:r>
                <a:rPr lang="he-IL" b="1"/>
                <a:t>ח"א</a:t>
              </a:r>
            </a:p>
          </p:txBody>
        </p:sp>
        <p:sp>
          <p:nvSpPr>
            <p:cNvPr id="65" name="מלבן מעוגל 64"/>
            <p:cNvSpPr/>
            <p:nvPr/>
          </p:nvSpPr>
          <p:spPr>
            <a:xfrm>
              <a:off x="1533508" y="5929331"/>
              <a:ext cx="785852" cy="42862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14357" name="TextBox 65"/>
            <p:cNvSpPr txBox="1">
              <a:spLocks noChangeArrowheads="1"/>
            </p:cNvSpPr>
            <p:nvPr/>
          </p:nvSpPr>
          <p:spPr bwMode="auto">
            <a:xfrm>
              <a:off x="1462038" y="5958978"/>
              <a:ext cx="928694" cy="369332"/>
            </a:xfrm>
            <a:prstGeom prst="rect">
              <a:avLst/>
            </a:prstGeom>
            <a:noFill/>
            <a:ln w="9525">
              <a:noFill/>
              <a:miter lim="800000"/>
              <a:headEnd/>
              <a:tailEnd/>
            </a:ln>
          </p:spPr>
          <p:txBody>
            <a:bodyPr>
              <a:spAutoFit/>
            </a:bodyPr>
            <a:lstStyle/>
            <a:p>
              <a:pPr algn="ctr" rtl="1"/>
              <a:r>
                <a:rPr lang="he-IL" b="1"/>
                <a:t>מז"י</a:t>
              </a:r>
            </a:p>
          </p:txBody>
        </p:sp>
        <p:cxnSp>
          <p:nvCxnSpPr>
            <p:cNvPr id="69" name="מחבר מרפקי 68"/>
            <p:cNvCxnSpPr>
              <a:stCxn id="41" idx="3"/>
              <a:endCxn id="14355" idx="3"/>
            </p:cNvCxnSpPr>
            <p:nvPr/>
          </p:nvCxnSpPr>
          <p:spPr>
            <a:xfrm flipH="1">
              <a:off x="2390801" y="2428868"/>
              <a:ext cx="100017" cy="2184415"/>
            </a:xfrm>
            <a:prstGeom prst="bentConnector3">
              <a:avLst>
                <a:gd name="adj1" fmla="val -228504"/>
              </a:avLst>
            </a:prstGeom>
            <a:ln w="38100"/>
          </p:spPr>
          <p:style>
            <a:lnRef idx="1">
              <a:schemeClr val="accent1"/>
            </a:lnRef>
            <a:fillRef idx="0">
              <a:schemeClr val="accent1"/>
            </a:fillRef>
            <a:effectRef idx="0">
              <a:schemeClr val="accent1"/>
            </a:effectRef>
            <a:fontRef idx="minor">
              <a:schemeClr val="tx1"/>
            </a:fontRef>
          </p:style>
        </p:cxnSp>
        <p:cxnSp>
          <p:nvCxnSpPr>
            <p:cNvPr id="72" name="מחבר מרפקי 71"/>
            <p:cNvCxnSpPr>
              <a:stCxn id="41" idx="3"/>
              <a:endCxn id="14353" idx="3"/>
            </p:cNvCxnSpPr>
            <p:nvPr/>
          </p:nvCxnSpPr>
          <p:spPr>
            <a:xfrm flipH="1">
              <a:off x="2390801" y="2428868"/>
              <a:ext cx="100017" cy="2673369"/>
            </a:xfrm>
            <a:prstGeom prst="bentConnector3">
              <a:avLst>
                <a:gd name="adj1" fmla="val -228504"/>
              </a:avLst>
            </a:prstGeom>
            <a:ln w="38100"/>
          </p:spPr>
          <p:style>
            <a:lnRef idx="1">
              <a:schemeClr val="accent1"/>
            </a:lnRef>
            <a:fillRef idx="0">
              <a:schemeClr val="accent1"/>
            </a:fillRef>
            <a:effectRef idx="0">
              <a:schemeClr val="accent1"/>
            </a:effectRef>
            <a:fontRef idx="minor">
              <a:schemeClr val="tx1"/>
            </a:fontRef>
          </p:style>
        </p:cxnSp>
        <p:cxnSp>
          <p:nvCxnSpPr>
            <p:cNvPr id="75" name="מחבר מרפקי 74"/>
            <p:cNvCxnSpPr>
              <a:stCxn id="41" idx="3"/>
              <a:endCxn id="14351" idx="3"/>
            </p:cNvCxnSpPr>
            <p:nvPr/>
          </p:nvCxnSpPr>
          <p:spPr>
            <a:xfrm flipH="1">
              <a:off x="2390801" y="2428868"/>
              <a:ext cx="100017" cy="3184547"/>
            </a:xfrm>
            <a:prstGeom prst="bentConnector3">
              <a:avLst>
                <a:gd name="adj1" fmla="val -228504"/>
              </a:avLst>
            </a:prstGeom>
            <a:ln w="38100"/>
          </p:spPr>
          <p:style>
            <a:lnRef idx="1">
              <a:schemeClr val="accent1"/>
            </a:lnRef>
            <a:fillRef idx="0">
              <a:schemeClr val="accent1"/>
            </a:fillRef>
            <a:effectRef idx="0">
              <a:schemeClr val="accent1"/>
            </a:effectRef>
            <a:fontRef idx="minor">
              <a:schemeClr val="tx1"/>
            </a:fontRef>
          </p:style>
        </p:cxnSp>
        <p:cxnSp>
          <p:nvCxnSpPr>
            <p:cNvPr id="78" name="מחבר מרפקי 77"/>
            <p:cNvCxnSpPr>
              <a:stCxn id="41" idx="3"/>
              <a:endCxn id="14357" idx="3"/>
            </p:cNvCxnSpPr>
            <p:nvPr/>
          </p:nvCxnSpPr>
          <p:spPr>
            <a:xfrm flipH="1">
              <a:off x="2390801" y="2428868"/>
              <a:ext cx="100017" cy="3714776"/>
            </a:xfrm>
            <a:prstGeom prst="bentConnector3">
              <a:avLst>
                <a:gd name="adj1" fmla="val -228504"/>
              </a:avLst>
            </a:prstGeom>
            <a:ln w="38100"/>
          </p:spPr>
          <p:style>
            <a:lnRef idx="1">
              <a:schemeClr val="accent1"/>
            </a:lnRef>
            <a:fillRef idx="0">
              <a:schemeClr val="accent1"/>
            </a:fillRef>
            <a:effectRef idx="0">
              <a:schemeClr val="accent1"/>
            </a:effectRef>
            <a:fontRef idx="minor">
              <a:schemeClr val="tx1"/>
            </a:fontRef>
          </p:style>
        </p:cxnSp>
        <p:sp>
          <p:nvSpPr>
            <p:cNvPr id="87" name="מלבן מעוגל 86"/>
            <p:cNvSpPr/>
            <p:nvPr/>
          </p:nvSpPr>
          <p:spPr>
            <a:xfrm>
              <a:off x="1533508" y="6429396"/>
              <a:ext cx="785852" cy="42862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14363" name="TextBox 84"/>
            <p:cNvSpPr txBox="1">
              <a:spLocks noChangeArrowheads="1"/>
            </p:cNvSpPr>
            <p:nvPr/>
          </p:nvSpPr>
          <p:spPr bwMode="auto">
            <a:xfrm>
              <a:off x="1462038" y="6459044"/>
              <a:ext cx="928694" cy="369332"/>
            </a:xfrm>
            <a:prstGeom prst="rect">
              <a:avLst/>
            </a:prstGeom>
            <a:noFill/>
            <a:ln w="9525">
              <a:noFill/>
              <a:miter lim="800000"/>
              <a:headEnd/>
              <a:tailEnd/>
            </a:ln>
          </p:spPr>
          <p:txBody>
            <a:bodyPr>
              <a:spAutoFit/>
            </a:bodyPr>
            <a:lstStyle/>
            <a:p>
              <a:pPr algn="ctr" rtl="1"/>
              <a:r>
                <a:rPr lang="he-IL" b="1"/>
                <a:t>אג"ת</a:t>
              </a:r>
            </a:p>
          </p:txBody>
        </p:sp>
        <p:cxnSp>
          <p:nvCxnSpPr>
            <p:cNvPr id="91" name="מחבר מרפקי 90"/>
            <p:cNvCxnSpPr>
              <a:stCxn id="41" idx="3"/>
              <a:endCxn id="14363" idx="3"/>
            </p:cNvCxnSpPr>
            <p:nvPr/>
          </p:nvCxnSpPr>
          <p:spPr>
            <a:xfrm flipH="1">
              <a:off x="2390801" y="2428868"/>
              <a:ext cx="100017" cy="4214843"/>
            </a:xfrm>
            <a:prstGeom prst="bentConnector3">
              <a:avLst>
                <a:gd name="adj1" fmla="val -228504"/>
              </a:avLst>
            </a:prstGeom>
            <a:ln w="38100"/>
          </p:spPr>
          <p:style>
            <a:lnRef idx="1">
              <a:schemeClr val="accent1"/>
            </a:lnRef>
            <a:fillRef idx="0">
              <a:schemeClr val="accent1"/>
            </a:fillRef>
            <a:effectRef idx="0">
              <a:schemeClr val="accent1"/>
            </a:effectRef>
            <a:fontRef idx="minor">
              <a:schemeClr val="tx1"/>
            </a:fontRef>
          </p:style>
        </p:cxnSp>
        <p:cxnSp>
          <p:nvCxnSpPr>
            <p:cNvPr id="83" name="מחבר מרפקי 82"/>
            <p:cNvCxnSpPr/>
            <p:nvPr/>
          </p:nvCxnSpPr>
          <p:spPr>
            <a:xfrm rot="5400000">
              <a:off x="1715322" y="3109110"/>
              <a:ext cx="1684350" cy="323866"/>
            </a:xfrm>
            <a:prstGeom prst="bentConnector2">
              <a:avLst/>
            </a:prstGeom>
            <a:ln w="38100"/>
          </p:spPr>
          <p:style>
            <a:lnRef idx="1">
              <a:schemeClr val="accent1"/>
            </a:lnRef>
            <a:fillRef idx="0">
              <a:schemeClr val="accent1"/>
            </a:fillRef>
            <a:effectRef idx="0">
              <a:schemeClr val="accent1"/>
            </a:effectRef>
            <a:fontRef idx="minor">
              <a:schemeClr val="tx1"/>
            </a:fontRef>
          </p:style>
        </p:cxnSp>
        <p:cxnSp>
          <p:nvCxnSpPr>
            <p:cNvPr id="90" name="מחבר מרפקי 82"/>
            <p:cNvCxnSpPr/>
            <p:nvPr/>
          </p:nvCxnSpPr>
          <p:spPr>
            <a:xfrm rot="5400000">
              <a:off x="1950274" y="2874158"/>
              <a:ext cx="1214447" cy="323866"/>
            </a:xfrm>
            <a:prstGeom prst="bentConnector3">
              <a:avLst>
                <a:gd name="adj1" fmla="val 98941"/>
              </a:avLst>
            </a:prstGeom>
            <a:ln w="38100"/>
          </p:spPr>
          <p:style>
            <a:lnRef idx="1">
              <a:schemeClr val="accent1"/>
            </a:lnRef>
            <a:fillRef idx="0">
              <a:schemeClr val="accent1"/>
            </a:fillRef>
            <a:effectRef idx="0">
              <a:schemeClr val="accent1"/>
            </a:effectRef>
            <a:fontRef idx="minor">
              <a:schemeClr val="tx1"/>
            </a:fontRef>
          </p:style>
        </p:cxnSp>
        <p:sp>
          <p:nvSpPr>
            <p:cNvPr id="76" name="מלבן מעוגל 75"/>
            <p:cNvSpPr/>
            <p:nvPr/>
          </p:nvSpPr>
          <p:spPr>
            <a:xfrm>
              <a:off x="1500169" y="3429000"/>
              <a:ext cx="785853" cy="42862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14368" name="TextBox 99"/>
            <p:cNvSpPr txBox="1">
              <a:spLocks noChangeArrowheads="1"/>
            </p:cNvSpPr>
            <p:nvPr/>
          </p:nvSpPr>
          <p:spPr bwMode="auto">
            <a:xfrm>
              <a:off x="1428728" y="3929066"/>
              <a:ext cx="928694" cy="369332"/>
            </a:xfrm>
            <a:prstGeom prst="rect">
              <a:avLst/>
            </a:prstGeom>
            <a:noFill/>
            <a:ln w="9525">
              <a:noFill/>
              <a:miter lim="800000"/>
              <a:headEnd/>
              <a:tailEnd/>
            </a:ln>
          </p:spPr>
          <p:txBody>
            <a:bodyPr>
              <a:spAutoFit/>
            </a:bodyPr>
            <a:lstStyle/>
            <a:p>
              <a:pPr algn="ctr" rtl="1"/>
              <a:r>
                <a:rPr lang="he-IL" b="1"/>
                <a:t>תפ"ש</a:t>
              </a:r>
            </a:p>
          </p:txBody>
        </p:sp>
        <p:sp>
          <p:nvSpPr>
            <p:cNvPr id="14369" name="TextBox 101"/>
            <p:cNvSpPr txBox="1">
              <a:spLocks noChangeArrowheads="1"/>
            </p:cNvSpPr>
            <p:nvPr/>
          </p:nvSpPr>
          <p:spPr bwMode="auto">
            <a:xfrm>
              <a:off x="1428728" y="3429000"/>
              <a:ext cx="928694" cy="369332"/>
            </a:xfrm>
            <a:prstGeom prst="rect">
              <a:avLst/>
            </a:prstGeom>
            <a:noFill/>
            <a:ln w="9525">
              <a:noFill/>
              <a:miter lim="800000"/>
              <a:headEnd/>
              <a:tailEnd/>
            </a:ln>
          </p:spPr>
          <p:txBody>
            <a:bodyPr>
              <a:spAutoFit/>
            </a:bodyPr>
            <a:lstStyle/>
            <a:p>
              <a:pPr algn="ctr" rtl="1"/>
              <a:r>
                <a:rPr lang="he-IL" b="1"/>
                <a:t>אמ"צ</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7">
                                            <p:txEl>
                                              <p:pRg st="0" end="0"/>
                                            </p:txEl>
                                          </p:spTgt>
                                        </p:tgtEl>
                                        <p:attrNameLst>
                                          <p:attrName>style.visibility</p:attrName>
                                        </p:attrNameLst>
                                      </p:cBhvr>
                                      <p:to>
                                        <p:strVal val="visible"/>
                                      </p:to>
                                    </p:set>
                                    <p:animEffect transition="in" filter="fade">
                                      <p:cBhvr>
                                        <p:cTn id="7" dur="1000"/>
                                        <p:tgtEl>
                                          <p:spTgt spid="57">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57">
                                            <p:txEl>
                                              <p:pRg st="1" end="1"/>
                                            </p:txEl>
                                          </p:spTgt>
                                        </p:tgtEl>
                                        <p:attrNameLst>
                                          <p:attrName>style.visibility</p:attrName>
                                        </p:attrNameLst>
                                      </p:cBhvr>
                                      <p:to>
                                        <p:strVal val="visible"/>
                                      </p:to>
                                    </p:set>
                                    <p:animEffect transition="in" filter="fade">
                                      <p:cBhvr>
                                        <p:cTn id="11" dur="1000"/>
                                        <p:tgtEl>
                                          <p:spTgt spid="57">
                                            <p:txEl>
                                              <p:pRg st="1" end="1"/>
                                            </p:tx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57">
                                            <p:txEl>
                                              <p:pRg st="2" end="2"/>
                                            </p:txEl>
                                          </p:spTgt>
                                        </p:tgtEl>
                                        <p:attrNameLst>
                                          <p:attrName>style.visibility</p:attrName>
                                        </p:attrNameLst>
                                      </p:cBhvr>
                                      <p:to>
                                        <p:strVal val="visible"/>
                                      </p:to>
                                    </p:set>
                                    <p:animEffect transition="in" filter="fade">
                                      <p:cBhvr>
                                        <p:cTn id="15" dur="1000"/>
                                        <p:tgtEl>
                                          <p:spTgt spid="57">
                                            <p:txEl>
                                              <p:pRg st="2" end="2"/>
                                            </p:txEl>
                                          </p:spTgt>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57">
                                            <p:txEl>
                                              <p:pRg st="3" end="3"/>
                                            </p:txEl>
                                          </p:spTgt>
                                        </p:tgtEl>
                                        <p:attrNameLst>
                                          <p:attrName>style.visibility</p:attrName>
                                        </p:attrNameLst>
                                      </p:cBhvr>
                                      <p:to>
                                        <p:strVal val="visible"/>
                                      </p:to>
                                    </p:set>
                                    <p:animEffect transition="in" filter="fade">
                                      <p:cBhvr>
                                        <p:cTn id="19" dur="1000"/>
                                        <p:tgtEl>
                                          <p:spTgt spid="57">
                                            <p:txEl>
                                              <p:pRg st="3" end="3"/>
                                            </p:txEl>
                                          </p:spTgt>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57">
                                            <p:txEl>
                                              <p:pRg st="4" end="4"/>
                                            </p:txEl>
                                          </p:spTgt>
                                        </p:tgtEl>
                                        <p:attrNameLst>
                                          <p:attrName>style.visibility</p:attrName>
                                        </p:attrNameLst>
                                      </p:cBhvr>
                                      <p:to>
                                        <p:strVal val="visible"/>
                                      </p:to>
                                    </p:set>
                                    <p:animEffect transition="in" filter="fade">
                                      <p:cBhvr>
                                        <p:cTn id="23" dur="1000"/>
                                        <p:tgtEl>
                                          <p:spTgt spid="57">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49">
                                            <p:txEl>
                                              <p:pRg st="0" end="0"/>
                                            </p:txEl>
                                          </p:spTgt>
                                        </p:tgtEl>
                                        <p:attrNameLst>
                                          <p:attrName>style.visibility</p:attrName>
                                        </p:attrNameLst>
                                      </p:cBhvr>
                                      <p:to>
                                        <p:strVal val="visible"/>
                                      </p:to>
                                    </p:set>
                                    <p:animEffect transition="in" filter="fade">
                                      <p:cBhvr>
                                        <p:cTn id="28" dur="500"/>
                                        <p:tgtEl>
                                          <p:spTgt spid="49">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49">
                                            <p:txEl>
                                              <p:pRg st="1" end="1"/>
                                            </p:txEl>
                                          </p:spTgt>
                                        </p:tgtEl>
                                        <p:attrNameLst>
                                          <p:attrName>style.visibility</p:attrName>
                                        </p:attrNameLst>
                                      </p:cBhvr>
                                      <p:to>
                                        <p:strVal val="visible"/>
                                      </p:to>
                                    </p:set>
                                    <p:animEffect transition="in" filter="fade">
                                      <p:cBhvr>
                                        <p:cTn id="33" dur="500"/>
                                        <p:tgtEl>
                                          <p:spTgt spid="49">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50"/>
                                        </p:tgtEl>
                                        <p:attrNameLst>
                                          <p:attrName>style.visibility</p:attrName>
                                        </p:attrNameLst>
                                      </p:cBhvr>
                                      <p:to>
                                        <p:strVal val="visible"/>
                                      </p:to>
                                    </p:set>
                                    <p:animEffect transition="in" filter="fade">
                                      <p:cBhvr>
                                        <p:cTn id="38" dur="500"/>
                                        <p:tgtEl>
                                          <p:spTgt spid="50"/>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51"/>
                                        </p:tgtEl>
                                        <p:attrNameLst>
                                          <p:attrName>style.visibility</p:attrName>
                                        </p:attrNameLst>
                                      </p:cBhvr>
                                      <p:to>
                                        <p:strVal val="visible"/>
                                      </p:to>
                                    </p:set>
                                    <p:animEffect transition="in" filter="fade">
                                      <p:cBhvr>
                                        <p:cTn id="43" dur="2000"/>
                                        <p:tgtEl>
                                          <p:spTgt spid="51"/>
                                        </p:tgtEl>
                                      </p:cBhvr>
                                    </p:animEffect>
                                  </p:childTnLst>
                                </p:cTn>
                              </p:par>
                            </p:childTnLst>
                          </p:cTn>
                        </p:par>
                        <p:par>
                          <p:cTn id="44" fill="hold">
                            <p:stCondLst>
                              <p:cond delay="2000"/>
                            </p:stCondLst>
                            <p:childTnLst>
                              <p:par>
                                <p:cTn id="45" presetID="10" presetClass="entr" presetSubtype="0" fill="hold" nodeType="after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fade">
                                      <p:cBhvr>
                                        <p:cTn id="4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build="p"/>
      <p:bldP spid="50" grpId="0"/>
      <p:bldP spid="51" grpId="0"/>
      <p:bldP spid="57" grpId="0" build="p" advAuto="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pPr>
              <a:defRPr/>
            </a:pPr>
            <a:fld id="{2E8B4EAC-2100-44DA-80A4-ADC1DBA0C331}" type="slidenum">
              <a:rPr lang="he-IL"/>
              <a:pPr>
                <a:defRPr/>
              </a:pPr>
              <a:t>12</a:t>
            </a:fld>
            <a:endParaRPr lang="en-US"/>
          </a:p>
        </p:txBody>
      </p:sp>
      <p:sp>
        <p:nvSpPr>
          <p:cNvPr id="15363" name="Rectangle 6">
            <a:hlinkClick r:id="rId2" action="ppaction://hlinksldjump"/>
          </p:cNvPr>
          <p:cNvSpPr>
            <a:spLocks noChangeArrowheads="1"/>
          </p:cNvSpPr>
          <p:nvPr/>
        </p:nvSpPr>
        <p:spPr bwMode="auto">
          <a:xfrm>
            <a:off x="500063" y="71438"/>
            <a:ext cx="7696200" cy="1143000"/>
          </a:xfrm>
          <a:prstGeom prst="rect">
            <a:avLst/>
          </a:prstGeom>
          <a:noFill/>
          <a:ln w="9525">
            <a:noFill/>
            <a:miter lim="800000"/>
            <a:headEnd/>
            <a:tailEnd/>
          </a:ln>
        </p:spPr>
        <p:txBody>
          <a:bodyPr anchor="b"/>
          <a:lstStyle/>
          <a:p>
            <a:pPr algn="ctr"/>
            <a:r>
              <a:rPr lang="he-IL" sz="3600" b="1" u="sng" dirty="0">
                <a:solidFill>
                  <a:schemeClr val="tx2"/>
                </a:solidFill>
                <a:latin typeface="Arial Black" pitchFamily="34" charset="0"/>
              </a:rPr>
              <a:t>נושאים נוספים</a:t>
            </a:r>
            <a:r>
              <a:rPr lang="he-IL" sz="3600" b="1" dirty="0">
                <a:solidFill>
                  <a:schemeClr val="tx2"/>
                </a:solidFill>
                <a:latin typeface="Arial Black" pitchFamily="34" charset="0"/>
              </a:rPr>
              <a:t> </a:t>
            </a:r>
            <a:endParaRPr lang="en-US" sz="3600" b="1" dirty="0">
              <a:solidFill>
                <a:schemeClr val="tx2"/>
              </a:solidFill>
              <a:latin typeface="Arial Black" pitchFamily="34" charset="0"/>
            </a:endParaRPr>
          </a:p>
        </p:txBody>
      </p:sp>
      <p:sp>
        <p:nvSpPr>
          <p:cNvPr id="15364" name="TextBox 5"/>
          <p:cNvSpPr txBox="1">
            <a:spLocks noChangeArrowheads="1"/>
          </p:cNvSpPr>
          <p:nvPr/>
        </p:nvSpPr>
        <p:spPr bwMode="auto">
          <a:xfrm>
            <a:off x="1214438" y="1643063"/>
            <a:ext cx="4572000" cy="3632200"/>
          </a:xfrm>
          <a:prstGeom prst="rect">
            <a:avLst/>
          </a:prstGeom>
          <a:noFill/>
          <a:ln w="9525">
            <a:noFill/>
            <a:miter lim="800000"/>
            <a:headEnd/>
            <a:tailEnd/>
          </a:ln>
        </p:spPr>
        <p:txBody>
          <a:bodyPr>
            <a:spAutoFit/>
          </a:bodyPr>
          <a:lstStyle/>
          <a:p>
            <a:pPr algn="r" rtl="1">
              <a:spcBef>
                <a:spcPts val="600"/>
              </a:spcBef>
              <a:spcAft>
                <a:spcPts val="600"/>
              </a:spcAft>
              <a:buFont typeface="Arial" pitchFamily="34" charset="0"/>
              <a:buChar char="•"/>
            </a:pPr>
            <a:r>
              <a:rPr lang="he-IL" sz="2000" b="1" dirty="0">
                <a:latin typeface="Tahoma" pitchFamily="34" charset="0"/>
                <a:cs typeface="Tahoma" pitchFamily="34" charset="0"/>
              </a:rPr>
              <a:t> פערים תרבותיים</a:t>
            </a:r>
          </a:p>
          <a:p>
            <a:pPr algn="r" rtl="1">
              <a:spcBef>
                <a:spcPts val="600"/>
              </a:spcBef>
              <a:spcAft>
                <a:spcPts val="600"/>
              </a:spcAft>
              <a:buFont typeface="Arial" pitchFamily="34" charset="0"/>
              <a:buChar char="•"/>
            </a:pPr>
            <a:r>
              <a:rPr lang="he-IL" sz="2000" b="1" dirty="0">
                <a:latin typeface="Tahoma" pitchFamily="34" charset="0"/>
                <a:cs typeface="Tahoma" pitchFamily="34" charset="0"/>
              </a:rPr>
              <a:t> סקירה אסטרטגית</a:t>
            </a:r>
          </a:p>
          <a:p>
            <a:pPr algn="r" rtl="1">
              <a:spcBef>
                <a:spcPts val="600"/>
              </a:spcBef>
              <a:spcAft>
                <a:spcPts val="600"/>
              </a:spcAft>
              <a:buFont typeface="Arial" pitchFamily="34" charset="0"/>
              <a:buChar char="•"/>
            </a:pPr>
            <a:r>
              <a:rPr lang="he-IL" sz="2000" b="1" dirty="0">
                <a:latin typeface="Tahoma" pitchFamily="34" charset="0"/>
                <a:cs typeface="Tahoma" pitchFamily="34" charset="0"/>
              </a:rPr>
              <a:t> הסביבה האסטרטגית</a:t>
            </a:r>
          </a:p>
          <a:p>
            <a:pPr algn="r" rtl="1">
              <a:spcBef>
                <a:spcPts val="600"/>
              </a:spcBef>
              <a:spcAft>
                <a:spcPts val="600"/>
              </a:spcAft>
              <a:buFont typeface="Arial" pitchFamily="34" charset="0"/>
              <a:buChar char="•"/>
            </a:pPr>
            <a:r>
              <a:rPr lang="he-IL" sz="2000" b="1" dirty="0">
                <a:latin typeface="Tahoma" pitchFamily="34" charset="0"/>
                <a:cs typeface="Tahoma" pitchFamily="34" charset="0"/>
              </a:rPr>
              <a:t> גיאופוליטיקה</a:t>
            </a:r>
          </a:p>
          <a:p>
            <a:pPr algn="r" rtl="1">
              <a:spcBef>
                <a:spcPts val="600"/>
              </a:spcBef>
              <a:spcAft>
                <a:spcPts val="600"/>
              </a:spcAft>
              <a:buFont typeface="Arial" pitchFamily="34" charset="0"/>
              <a:buChar char="•"/>
            </a:pPr>
            <a:r>
              <a:rPr lang="he-IL" sz="2000" b="1" dirty="0">
                <a:latin typeface="Tahoma" pitchFamily="34" charset="0"/>
                <a:cs typeface="Tahoma" pitchFamily="34" charset="0"/>
              </a:rPr>
              <a:t> אתיקה צבאית</a:t>
            </a:r>
          </a:p>
          <a:p>
            <a:pPr algn="r" rtl="1">
              <a:spcBef>
                <a:spcPts val="600"/>
              </a:spcBef>
              <a:spcAft>
                <a:spcPts val="600"/>
              </a:spcAft>
              <a:buFont typeface="Arial" pitchFamily="34" charset="0"/>
              <a:buChar char="•"/>
            </a:pPr>
            <a:r>
              <a:rPr lang="he-IL" sz="2000" b="1" dirty="0">
                <a:latin typeface="Tahoma" pitchFamily="34" charset="0"/>
                <a:cs typeface="Tahoma" pitchFamily="34" charset="0"/>
              </a:rPr>
              <a:t> ביקור במכוני מחקר</a:t>
            </a:r>
            <a:endParaRPr lang="he-IL" b="1" dirty="0">
              <a:latin typeface="Tahoma" pitchFamily="34" charset="0"/>
              <a:cs typeface="Tahoma" pitchFamily="34" charset="0"/>
            </a:endParaRPr>
          </a:p>
          <a:p>
            <a:pPr algn="r" rtl="1">
              <a:spcBef>
                <a:spcPts val="600"/>
              </a:spcBef>
              <a:spcAft>
                <a:spcPts val="600"/>
              </a:spcAft>
              <a:buFont typeface="Arial" pitchFamily="34" charset="0"/>
              <a:buChar char="•"/>
            </a:pPr>
            <a:r>
              <a:rPr lang="en-US" sz="2000" b="1" dirty="0" err="1" smtClean="0">
                <a:latin typeface="Tahoma" pitchFamily="34" charset="0"/>
                <a:cs typeface="Tahoma" pitchFamily="34" charset="0"/>
              </a:rPr>
              <a:t>Lawfare</a:t>
            </a:r>
            <a:r>
              <a:rPr lang="en-US" sz="2000" b="1" dirty="0" smtClean="0">
                <a:latin typeface="Tahoma" pitchFamily="34" charset="0"/>
                <a:cs typeface="Tahoma" pitchFamily="34" charset="0"/>
              </a:rPr>
              <a:t> </a:t>
            </a:r>
            <a:endParaRPr lang="he-IL" sz="2000" b="1" dirty="0">
              <a:latin typeface="Tahoma" pitchFamily="34" charset="0"/>
              <a:cs typeface="Tahoma" pitchFamily="34" charset="0"/>
            </a:endParaRPr>
          </a:p>
          <a:p>
            <a:pPr algn="r" rtl="1">
              <a:spcBef>
                <a:spcPts val="600"/>
              </a:spcBef>
              <a:spcAft>
                <a:spcPts val="600"/>
              </a:spcAft>
              <a:buFont typeface="Arial" pitchFamily="34" charset="0"/>
              <a:buChar char="•"/>
            </a:pPr>
            <a:r>
              <a:rPr lang="he-IL" sz="2000" b="1" dirty="0">
                <a:latin typeface="Tahoma" pitchFamily="34" charset="0"/>
                <a:cs typeface="Tahoma" pitchFamily="34" charset="0"/>
              </a:rPr>
              <a:t> </a:t>
            </a:r>
            <a:r>
              <a:rPr lang="he-IL" sz="2000" b="1" dirty="0" err="1">
                <a:latin typeface="Tahoma" pitchFamily="34" charset="0"/>
                <a:cs typeface="Tahoma" pitchFamily="34" charset="0"/>
              </a:rPr>
              <a:t>מפא"ת</a:t>
            </a:r>
            <a:r>
              <a:rPr lang="he-IL" sz="2000" b="1" dirty="0">
                <a:latin typeface="Tahoma" pitchFamily="34" charset="0"/>
                <a:cs typeface="Tahoma" pitchFamily="34" charset="0"/>
              </a:rPr>
              <a:t> והתעשיות הביטחוניות</a:t>
            </a:r>
            <a:endParaRPr lang="en-US" sz="2000" b="1" dirty="0">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pPr>
              <a:defRPr/>
            </a:pPr>
            <a:fld id="{59DAA34C-AE2F-4402-A57F-53E957CAA6D2}" type="slidenum">
              <a:rPr lang="he-IL"/>
              <a:pPr>
                <a:defRPr/>
              </a:pPr>
              <a:t>13</a:t>
            </a:fld>
            <a:endParaRPr lang="en-US"/>
          </a:p>
        </p:txBody>
      </p:sp>
      <p:sp>
        <p:nvSpPr>
          <p:cNvPr id="16387" name="Rectangle 6">
            <a:hlinkClick r:id="rId2" action="ppaction://hlinksldjump"/>
          </p:cNvPr>
          <p:cNvSpPr>
            <a:spLocks noChangeArrowheads="1"/>
          </p:cNvSpPr>
          <p:nvPr/>
        </p:nvSpPr>
        <p:spPr bwMode="auto">
          <a:xfrm>
            <a:off x="2224088" y="71438"/>
            <a:ext cx="4695825" cy="714375"/>
          </a:xfrm>
          <a:prstGeom prst="rect">
            <a:avLst/>
          </a:prstGeom>
          <a:noFill/>
          <a:ln w="9525">
            <a:noFill/>
            <a:miter lim="800000"/>
            <a:headEnd/>
            <a:tailEnd/>
          </a:ln>
        </p:spPr>
        <p:txBody>
          <a:bodyPr anchor="b"/>
          <a:lstStyle/>
          <a:p>
            <a:pPr algn="ctr"/>
            <a:r>
              <a:rPr lang="he-IL" sz="3600" b="1" u="sng">
                <a:solidFill>
                  <a:schemeClr val="tx2"/>
                </a:solidFill>
                <a:latin typeface="Arial Black" pitchFamily="34" charset="0"/>
              </a:rPr>
              <a:t>מיפוי תכנים - סיורים</a:t>
            </a:r>
            <a:endParaRPr lang="en-US" sz="3600" b="1" u="sng">
              <a:solidFill>
                <a:schemeClr val="tx2"/>
              </a:solidFill>
              <a:latin typeface="Arial Black" pitchFamily="34" charset="0"/>
            </a:endParaRPr>
          </a:p>
        </p:txBody>
      </p:sp>
      <p:graphicFrame>
        <p:nvGraphicFramePr>
          <p:cNvPr id="6" name="טבלה 5"/>
          <p:cNvGraphicFramePr>
            <a:graphicFrameLocks noGrp="1"/>
          </p:cNvGraphicFramePr>
          <p:nvPr/>
        </p:nvGraphicFramePr>
        <p:xfrm>
          <a:off x="2506598" y="2071678"/>
          <a:ext cx="4130805" cy="3693160"/>
        </p:xfrm>
        <a:graphic>
          <a:graphicData uri="http://schemas.openxmlformats.org/drawingml/2006/table">
            <a:tbl>
              <a:tblPr rtl="1" firstRow="1" bandRow="1">
                <a:tableStyleId>{E269D01E-BC32-4049-B463-5C60D7B0CCD2}</a:tableStyleId>
              </a:tblPr>
              <a:tblGrid>
                <a:gridCol w="1564964"/>
                <a:gridCol w="1787146"/>
                <a:gridCol w="778695"/>
              </a:tblGrid>
              <a:tr h="370840">
                <a:tc>
                  <a:txBody>
                    <a:bodyPr/>
                    <a:lstStyle/>
                    <a:p>
                      <a:pPr algn="ctr" rtl="1"/>
                      <a:r>
                        <a:rPr lang="he-IL" sz="1800" dirty="0" smtClean="0">
                          <a:solidFill>
                            <a:schemeClr val="tx1"/>
                          </a:solidFill>
                        </a:rPr>
                        <a:t>סיור</a:t>
                      </a:r>
                      <a:endParaRPr lang="he-IL" sz="1800" b="1" dirty="0">
                        <a:solidFill>
                          <a:schemeClr val="tx1"/>
                        </a:solidFill>
                        <a:cs typeface="David" pitchFamily="2" charset="-79"/>
                      </a:endParaRPr>
                    </a:p>
                  </a:txBody>
                  <a:tcPr anchor="ctr"/>
                </a:tc>
                <a:tc>
                  <a:txBody>
                    <a:bodyPr/>
                    <a:lstStyle/>
                    <a:p>
                      <a:pPr algn="ctr" rtl="1"/>
                      <a:r>
                        <a:rPr lang="he-IL" sz="1800" b="1" dirty="0" smtClean="0">
                          <a:solidFill>
                            <a:schemeClr val="tx1"/>
                          </a:solidFill>
                          <a:latin typeface="Arial Black" pitchFamily="34" charset="0"/>
                          <a:cs typeface="+mn-cs"/>
                        </a:rPr>
                        <a:t>תכנים</a:t>
                      </a:r>
                      <a:endParaRPr lang="he-IL" sz="1800" b="1" dirty="0">
                        <a:solidFill>
                          <a:schemeClr val="tx1"/>
                        </a:solidFill>
                        <a:latin typeface="Arial Black" pitchFamily="34" charset="0"/>
                        <a:cs typeface="+mn-cs"/>
                      </a:endParaRPr>
                    </a:p>
                  </a:txBody>
                  <a:tcPr anchor="ctr"/>
                </a:tc>
                <a:tc>
                  <a:txBody>
                    <a:bodyPr/>
                    <a:lstStyle/>
                    <a:p>
                      <a:pPr algn="ctr" rtl="1"/>
                      <a:r>
                        <a:rPr lang="he-IL" sz="1800" b="1" dirty="0" smtClean="0">
                          <a:solidFill>
                            <a:schemeClr val="tx1"/>
                          </a:solidFill>
                          <a:latin typeface="Arial Black" pitchFamily="34" charset="0"/>
                          <a:cs typeface="+mn-cs"/>
                        </a:rPr>
                        <a:t>ביצוע</a:t>
                      </a:r>
                      <a:endParaRPr lang="he-IL" sz="1800" b="1" dirty="0">
                        <a:solidFill>
                          <a:schemeClr val="tx1"/>
                        </a:solidFill>
                        <a:latin typeface="Arial Black" pitchFamily="34" charset="0"/>
                        <a:cs typeface="+mn-cs"/>
                      </a:endParaRPr>
                    </a:p>
                  </a:txBody>
                  <a:tcPr anchor="ctr"/>
                </a:tc>
              </a:tr>
              <a:tr h="370840">
                <a:tc>
                  <a:txBody>
                    <a:bodyPr/>
                    <a:lstStyle/>
                    <a:p>
                      <a:pPr algn="ctr"/>
                      <a:r>
                        <a:rPr lang="he-IL" b="1" dirty="0" smtClean="0">
                          <a:solidFill>
                            <a:schemeClr val="tx1">
                              <a:lumMod val="95000"/>
                              <a:lumOff val="5000"/>
                            </a:schemeClr>
                          </a:solidFill>
                        </a:rPr>
                        <a:t>קו</a:t>
                      </a:r>
                      <a:r>
                        <a:rPr lang="he-IL" b="1" baseline="0" dirty="0" smtClean="0">
                          <a:solidFill>
                            <a:schemeClr val="tx1">
                              <a:lumMod val="95000"/>
                              <a:lumOff val="5000"/>
                            </a:schemeClr>
                          </a:solidFill>
                        </a:rPr>
                        <a:t> התפר</a:t>
                      </a:r>
                      <a:endParaRPr lang="he-IL" b="1" dirty="0">
                        <a:solidFill>
                          <a:schemeClr val="tx1">
                            <a:lumMod val="95000"/>
                            <a:lumOff val="5000"/>
                          </a:schemeClr>
                        </a:solidFill>
                      </a:endParaRPr>
                    </a:p>
                  </a:txBody>
                  <a:tcPr anchor="ctr"/>
                </a:tc>
                <a:tc>
                  <a:txBody>
                    <a:bodyPr/>
                    <a:lstStyle/>
                    <a:p>
                      <a:endParaRPr lang="he-IL"/>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b="1" dirty="0" smtClean="0">
                        <a:solidFill>
                          <a:srgbClr val="00B050"/>
                        </a:solidFill>
                        <a:cs typeface="David" pitchFamily="2" charset="-79"/>
                      </a:endParaRPr>
                    </a:p>
                  </a:txBody>
                  <a:tcPr anchor="ctr"/>
                </a:tc>
              </a:tr>
              <a:tr h="370840">
                <a:tc>
                  <a:txBody>
                    <a:bodyPr/>
                    <a:lstStyle/>
                    <a:p>
                      <a:pPr algn="ctr"/>
                      <a:r>
                        <a:rPr lang="he-IL" sz="1800" b="1" kern="1200" dirty="0" smtClean="0">
                          <a:solidFill>
                            <a:schemeClr val="tx1">
                              <a:lumMod val="95000"/>
                              <a:lumOff val="5000"/>
                            </a:schemeClr>
                          </a:solidFill>
                        </a:rPr>
                        <a:t>דרום</a:t>
                      </a:r>
                      <a:endParaRPr lang="he-IL" sz="1800" b="1" kern="1200" dirty="0" smtClean="0">
                        <a:solidFill>
                          <a:schemeClr val="tx1">
                            <a:lumMod val="95000"/>
                            <a:lumOff val="5000"/>
                          </a:schemeClr>
                        </a:solidFill>
                        <a:latin typeface="+mn-lt"/>
                        <a:ea typeface="+mn-ea"/>
                        <a:cs typeface="+mn-cs"/>
                      </a:endParaRPr>
                    </a:p>
                  </a:txBody>
                  <a:tcPr anchor="ctr"/>
                </a:tc>
                <a:tc>
                  <a:txBody>
                    <a:bodyPr/>
                    <a:lstStyle/>
                    <a:p>
                      <a:r>
                        <a:rPr lang="he-IL" dirty="0" smtClean="0">
                          <a:solidFill>
                            <a:schemeClr val="tx1"/>
                          </a:solidFill>
                        </a:rPr>
                        <a:t>אוגדת עזה</a:t>
                      </a:r>
                    </a:p>
                    <a:p>
                      <a:r>
                        <a:rPr lang="he-IL" dirty="0" smtClean="0">
                          <a:solidFill>
                            <a:schemeClr val="tx1"/>
                          </a:solidFill>
                        </a:rPr>
                        <a:t>שדרות</a:t>
                      </a:r>
                    </a:p>
                    <a:p>
                      <a:r>
                        <a:rPr lang="he-IL" dirty="0" smtClean="0">
                          <a:solidFill>
                            <a:schemeClr val="tx1"/>
                          </a:solidFill>
                        </a:rPr>
                        <a:t>חצרים (מוז' ח"א)</a:t>
                      </a:r>
                      <a:endParaRPr lang="he-IL" dirty="0">
                        <a:solidFill>
                          <a:schemeClr val="tx1"/>
                        </a:solidFill>
                      </a:endParaRPr>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b="1" dirty="0" smtClean="0">
                        <a:solidFill>
                          <a:srgbClr val="00B050"/>
                        </a:solidFill>
                        <a:cs typeface="David" pitchFamily="2" charset="-79"/>
                      </a:endParaRPr>
                    </a:p>
                  </a:txBody>
                  <a:tcPr anchor="ctr"/>
                </a:tc>
              </a:tr>
              <a:tr h="370840">
                <a:tc>
                  <a:txBody>
                    <a:bodyPr/>
                    <a:lstStyle/>
                    <a:p>
                      <a:pPr algn="ctr" rtl="1"/>
                      <a:r>
                        <a:rPr lang="he-IL" sz="1800" b="1" kern="1200" dirty="0" smtClean="0">
                          <a:solidFill>
                            <a:schemeClr val="tx1">
                              <a:lumMod val="95000"/>
                              <a:lumOff val="5000"/>
                            </a:schemeClr>
                          </a:solidFill>
                        </a:rPr>
                        <a:t>צפון</a:t>
                      </a:r>
                      <a:endParaRPr lang="he-IL" sz="1800" b="1" kern="1200" dirty="0">
                        <a:solidFill>
                          <a:schemeClr val="tx1">
                            <a:lumMod val="95000"/>
                            <a:lumOff val="5000"/>
                          </a:schemeClr>
                        </a:solidFill>
                        <a:latin typeface="+mn-lt"/>
                        <a:ea typeface="+mn-ea"/>
                        <a:cs typeface="+mn-cs"/>
                      </a:endParaRPr>
                    </a:p>
                  </a:txBody>
                  <a:tcPr anchor="ctr"/>
                </a:tc>
                <a:tc>
                  <a:txBody>
                    <a:bodyPr/>
                    <a:lstStyle/>
                    <a:p>
                      <a:endParaRPr lang="he-IL"/>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FF0000"/>
                          </a:solidFill>
                          <a:cs typeface="David" pitchFamily="2" charset="-79"/>
                          <a:sym typeface="Wingdings"/>
                        </a:rPr>
                        <a:t></a:t>
                      </a:r>
                      <a:endParaRPr lang="he-IL" sz="2000" b="1" dirty="0" smtClean="0">
                        <a:solidFill>
                          <a:srgbClr val="FF0000"/>
                        </a:solidFill>
                        <a:cs typeface="David" pitchFamily="2" charset="-79"/>
                      </a:endParaRPr>
                    </a:p>
                  </a:txBody>
                  <a:tcPr anchor="ctr"/>
                </a:tc>
              </a:tr>
              <a:tr h="370840">
                <a:tc>
                  <a:txBody>
                    <a:bodyPr/>
                    <a:lstStyle/>
                    <a:p>
                      <a:pPr algn="ctr" rtl="1"/>
                      <a:r>
                        <a:rPr lang="he-IL" sz="1800" b="1" kern="1200" dirty="0" smtClean="0">
                          <a:solidFill>
                            <a:schemeClr val="tx1"/>
                          </a:solidFill>
                          <a:latin typeface="+mn-lt"/>
                          <a:ea typeface="+mn-ea"/>
                          <a:cs typeface="David" pitchFamily="2" charset="-79"/>
                        </a:rPr>
                        <a:t>ירושלים</a:t>
                      </a:r>
                    </a:p>
                  </a:txBody>
                  <a:tcPr anchor="ctr"/>
                </a:tc>
                <a:tc>
                  <a:txBody>
                    <a:bodyPr/>
                    <a:lstStyle/>
                    <a:p>
                      <a:r>
                        <a:rPr lang="he-IL" dirty="0" err="1" smtClean="0">
                          <a:solidFill>
                            <a:schemeClr val="tx1"/>
                          </a:solidFill>
                        </a:rPr>
                        <a:t>מל"ל</a:t>
                      </a:r>
                      <a:endParaRPr lang="he-IL" dirty="0" smtClean="0">
                        <a:solidFill>
                          <a:schemeClr val="tx1"/>
                        </a:solidFill>
                      </a:endParaRPr>
                    </a:p>
                    <a:p>
                      <a:r>
                        <a:rPr lang="he-IL" dirty="0" smtClean="0">
                          <a:solidFill>
                            <a:schemeClr val="tx1"/>
                          </a:solidFill>
                        </a:rPr>
                        <a:t>העירייה</a:t>
                      </a:r>
                    </a:p>
                    <a:p>
                      <a:r>
                        <a:rPr lang="he-IL" dirty="0" smtClean="0">
                          <a:solidFill>
                            <a:schemeClr val="tx1"/>
                          </a:solidFill>
                        </a:rPr>
                        <a:t>המכון</a:t>
                      </a:r>
                      <a:r>
                        <a:rPr lang="he-IL" baseline="0" dirty="0" smtClean="0">
                          <a:solidFill>
                            <a:schemeClr val="tx1"/>
                          </a:solidFill>
                        </a:rPr>
                        <a:t> למדיניות ציבורית</a:t>
                      </a:r>
                    </a:p>
                    <a:p>
                      <a:r>
                        <a:rPr lang="he-IL" baseline="0" dirty="0" smtClean="0">
                          <a:solidFill>
                            <a:schemeClr val="tx1"/>
                          </a:solidFill>
                        </a:rPr>
                        <a:t>בצלם</a:t>
                      </a:r>
                      <a:endParaRPr lang="he-IL" dirty="0">
                        <a:solidFill>
                          <a:schemeClr val="tx1"/>
                        </a:solidFill>
                      </a:endParaRPr>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b="1" dirty="0" smtClean="0">
                        <a:solidFill>
                          <a:srgbClr val="00B050"/>
                        </a:solidFill>
                        <a:cs typeface="David" pitchFamily="2" charset="-79"/>
                      </a:endParaRPr>
                    </a:p>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b="1" dirty="0" smtClean="0">
                        <a:solidFill>
                          <a:srgbClr val="00B050"/>
                        </a:solidFill>
                        <a:cs typeface="David" pitchFamily="2" charset="-79"/>
                      </a:endParaRPr>
                    </a:p>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b="1" dirty="0" smtClean="0">
                        <a:solidFill>
                          <a:srgbClr val="00B050"/>
                        </a:solidFill>
                        <a:cs typeface="David" pitchFamily="2" charset="-79"/>
                      </a:endParaRPr>
                    </a:p>
                    <a:p>
                      <a:pPr algn="ctr" rtl="1"/>
                      <a:endParaRPr lang="he-IL" sz="2000" dirty="0" smtClean="0">
                        <a:cs typeface="David" pitchFamily="2" charset="-79"/>
                      </a:endParaRPr>
                    </a:p>
                    <a:p>
                      <a:pPr algn="ctr" rtl="1"/>
                      <a:r>
                        <a:rPr lang="he-IL" sz="2000" b="1" dirty="0" smtClean="0">
                          <a:solidFill>
                            <a:srgbClr val="FF0000"/>
                          </a:solidFill>
                          <a:cs typeface="David" pitchFamily="2" charset="-79"/>
                          <a:sym typeface="Wingdings"/>
                        </a:rPr>
                        <a:t></a:t>
                      </a:r>
                      <a:endParaRPr lang="he-IL" sz="2000" b="1" dirty="0">
                        <a:solidFill>
                          <a:srgbClr val="FF0000"/>
                        </a:solidFill>
                        <a:cs typeface="David" pitchFamily="2" charset="-79"/>
                      </a:endParaRPr>
                    </a:p>
                  </a:txBody>
                  <a:tcPr/>
                </a:tc>
              </a:tr>
            </a:tbl>
          </a:graphicData>
        </a:graphic>
      </p:graphicFrame>
      <p:graphicFrame>
        <p:nvGraphicFramePr>
          <p:cNvPr id="8" name="טבלה 7"/>
          <p:cNvGraphicFramePr>
            <a:graphicFrameLocks noGrp="1"/>
          </p:cNvGraphicFramePr>
          <p:nvPr/>
        </p:nvGraphicFramePr>
        <p:xfrm>
          <a:off x="214282" y="857232"/>
          <a:ext cx="4273681" cy="5918200"/>
        </p:xfrm>
        <a:graphic>
          <a:graphicData uri="http://schemas.openxmlformats.org/drawingml/2006/table">
            <a:tbl>
              <a:tblPr rtl="1" firstRow="1" bandRow="1">
                <a:tableStyleId>{E269D01E-BC32-4049-B463-5C60D7B0CCD2}</a:tableStyleId>
              </a:tblPr>
              <a:tblGrid>
                <a:gridCol w="1619093"/>
                <a:gridCol w="1786806"/>
                <a:gridCol w="867782"/>
              </a:tblGrid>
              <a:tr h="370840">
                <a:tc>
                  <a:txBody>
                    <a:bodyPr/>
                    <a:lstStyle/>
                    <a:p>
                      <a:pPr algn="ctr" rtl="1"/>
                      <a:r>
                        <a:rPr lang="he-IL" sz="1800" dirty="0" smtClean="0">
                          <a:latin typeface="Tahoma" pitchFamily="34" charset="0"/>
                          <a:cs typeface="Tahoma" pitchFamily="34" charset="0"/>
                        </a:rPr>
                        <a:t>סיור</a:t>
                      </a:r>
                      <a:endParaRPr lang="he-IL" sz="1800" b="1" dirty="0">
                        <a:latin typeface="Tahoma" pitchFamily="34" charset="0"/>
                        <a:cs typeface="Tahoma" pitchFamily="34" charset="0"/>
                      </a:endParaRPr>
                    </a:p>
                  </a:txBody>
                  <a:tcPr anchor="ctr"/>
                </a:tc>
                <a:tc>
                  <a:txBody>
                    <a:bodyPr/>
                    <a:lstStyle/>
                    <a:p>
                      <a:pPr algn="ctr" rtl="1"/>
                      <a:r>
                        <a:rPr lang="he-IL" sz="1800" b="1" dirty="0" smtClean="0">
                          <a:latin typeface="Tahoma" pitchFamily="34" charset="0"/>
                          <a:cs typeface="Tahoma" pitchFamily="34" charset="0"/>
                        </a:rPr>
                        <a:t>תכנים</a:t>
                      </a:r>
                      <a:endParaRPr lang="he-IL" sz="1800" b="1" dirty="0">
                        <a:latin typeface="Tahoma" pitchFamily="34" charset="0"/>
                        <a:cs typeface="Tahoma" pitchFamily="34" charset="0"/>
                      </a:endParaRPr>
                    </a:p>
                  </a:txBody>
                  <a:tcPr anchor="ctr"/>
                </a:tc>
                <a:tc>
                  <a:txBody>
                    <a:bodyPr/>
                    <a:lstStyle/>
                    <a:p>
                      <a:pPr algn="ctr" rtl="1"/>
                      <a:r>
                        <a:rPr lang="he-IL" sz="1800" b="1" dirty="0" smtClean="0">
                          <a:latin typeface="Tahoma" pitchFamily="34" charset="0"/>
                          <a:cs typeface="Tahoma" pitchFamily="34" charset="0"/>
                        </a:rPr>
                        <a:t>ביצוע</a:t>
                      </a:r>
                      <a:endParaRPr lang="he-IL" sz="1800" b="1" dirty="0">
                        <a:latin typeface="Tahoma" pitchFamily="34" charset="0"/>
                        <a:cs typeface="Tahoma" pitchFamily="34" charset="0"/>
                      </a:endParaRPr>
                    </a:p>
                  </a:txBody>
                  <a:tcPr anchor="ctr"/>
                </a:tc>
              </a:tr>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sz="1800" b="1" kern="1200" dirty="0" smtClean="0"/>
                        <a:t>יפו ונווה צדק</a:t>
                      </a:r>
                      <a:endParaRPr lang="he-IL" sz="1800" b="1" dirty="0">
                        <a:cs typeface="David" pitchFamily="2" charset="-79"/>
                      </a:endParaRPr>
                    </a:p>
                  </a:txBody>
                  <a:tcPr anchor="ctr"/>
                </a:tc>
                <a:tc>
                  <a:txBody>
                    <a:bodyPr/>
                    <a:lstStyle/>
                    <a:p>
                      <a:endParaRPr lang="he-IL" dirty="0">
                        <a:solidFill>
                          <a:schemeClr val="tx1"/>
                        </a:solidFill>
                      </a:endParaRPr>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FF0000"/>
                          </a:solidFill>
                          <a:cs typeface="David" pitchFamily="2" charset="-79"/>
                          <a:sym typeface="Wingdings"/>
                        </a:rPr>
                        <a:t></a:t>
                      </a:r>
                      <a:endParaRPr lang="he-IL" sz="2000" b="1" dirty="0" smtClean="0">
                        <a:solidFill>
                          <a:srgbClr val="FF0000"/>
                        </a:solidFill>
                        <a:cs typeface="David" pitchFamily="2" charset="-79"/>
                      </a:endParaRPr>
                    </a:p>
                  </a:txBody>
                  <a:tcPr anchor="ctr"/>
                </a:tc>
              </a:tr>
              <a:tr h="370840">
                <a:tc>
                  <a:txBody>
                    <a:bodyPr/>
                    <a:lstStyle/>
                    <a:p>
                      <a:pPr algn="ctr" rtl="1"/>
                      <a:r>
                        <a:rPr lang="he-IL" sz="1800" b="1" dirty="0" smtClean="0"/>
                        <a:t>מוזיאונים</a:t>
                      </a:r>
                      <a:endParaRPr lang="he-IL" sz="1800" b="1" dirty="0">
                        <a:cs typeface="David" pitchFamily="2" charset="-79"/>
                      </a:endParaRPr>
                    </a:p>
                  </a:txBody>
                  <a:tcPr anchor="ctr"/>
                </a:tc>
                <a:tc>
                  <a:txBody>
                    <a:bodyPr/>
                    <a:lstStyle/>
                    <a:p>
                      <a:r>
                        <a:rPr lang="he-IL" dirty="0" smtClean="0"/>
                        <a:t>ירושלים</a:t>
                      </a:r>
                    </a:p>
                    <a:p>
                      <a:r>
                        <a:rPr lang="he-IL" dirty="0" smtClean="0"/>
                        <a:t>ארץ ישראל</a:t>
                      </a:r>
                    </a:p>
                    <a:p>
                      <a:r>
                        <a:rPr lang="he-IL" dirty="0" smtClean="0"/>
                        <a:t>צה"ל</a:t>
                      </a:r>
                    </a:p>
                    <a:p>
                      <a:r>
                        <a:rPr lang="he-IL" dirty="0" smtClean="0"/>
                        <a:t>פלמ"ח</a:t>
                      </a:r>
                    </a:p>
                    <a:p>
                      <a:r>
                        <a:rPr lang="he-IL" dirty="0" smtClean="0"/>
                        <a:t>רבין</a:t>
                      </a:r>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b="1" dirty="0" smtClean="0">
                        <a:solidFill>
                          <a:srgbClr val="00B050"/>
                        </a:solidFill>
                        <a:cs typeface="David" pitchFamily="2" charset="-79"/>
                      </a:endParaRPr>
                    </a:p>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FF0000"/>
                          </a:solidFill>
                          <a:cs typeface="David" pitchFamily="2" charset="-79"/>
                          <a:sym typeface="Wingdings"/>
                        </a:rPr>
                        <a:t></a:t>
                      </a:r>
                      <a:endParaRPr lang="he-IL" sz="2000" b="1" dirty="0" smtClean="0">
                        <a:solidFill>
                          <a:srgbClr val="00B050"/>
                        </a:solidFill>
                        <a:cs typeface="David" pitchFamily="2" charset="-79"/>
                      </a:endParaRPr>
                    </a:p>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dirty="0" smtClean="0">
                        <a:cs typeface="David" pitchFamily="2" charset="-79"/>
                      </a:endParaRPr>
                    </a:p>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FF0000"/>
                          </a:solidFill>
                          <a:cs typeface="David" pitchFamily="2" charset="-79"/>
                          <a:sym typeface="Wingdings"/>
                        </a:rPr>
                        <a:t></a:t>
                      </a:r>
                    </a:p>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b="1" dirty="0" smtClean="0">
                        <a:solidFill>
                          <a:srgbClr val="00B050"/>
                        </a:solidFill>
                        <a:cs typeface="David" pitchFamily="2" charset="-79"/>
                      </a:endParaRPr>
                    </a:p>
                  </a:txBody>
                  <a:tcPr anchor="ctr"/>
                </a:tc>
              </a:tr>
              <a:tr h="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sz="1800" b="1" dirty="0" smtClean="0"/>
                        <a:t>קיסריה</a:t>
                      </a:r>
                      <a:r>
                        <a:rPr lang="he-IL" sz="1800" b="1" baseline="0" dirty="0" smtClean="0"/>
                        <a:t> וזיכרון יעקב</a:t>
                      </a:r>
                      <a:endParaRPr lang="he-IL" sz="1800" b="1" dirty="0">
                        <a:cs typeface="David" pitchFamily="2" charset="-79"/>
                      </a:endParaRPr>
                    </a:p>
                  </a:txBody>
                  <a:tcPr anchor="ctr"/>
                </a:tc>
                <a:tc>
                  <a:txBody>
                    <a:bodyPr/>
                    <a:lstStyle/>
                    <a:p>
                      <a:endParaRPr lang="he-IL"/>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b="1" dirty="0" smtClean="0">
                        <a:solidFill>
                          <a:srgbClr val="00B050"/>
                        </a:solidFill>
                        <a:cs typeface="David" pitchFamily="2" charset="-79"/>
                      </a:endParaRPr>
                    </a:p>
                  </a:txBody>
                  <a:tcPr anchor="ctr"/>
                </a:tc>
              </a:tr>
              <a:tr h="370840">
                <a:tc>
                  <a:txBody>
                    <a:bodyPr/>
                    <a:lstStyle/>
                    <a:p>
                      <a:pPr algn="ctr" rtl="1"/>
                      <a:r>
                        <a:rPr lang="he-IL" sz="1800" b="1" dirty="0" smtClean="0"/>
                        <a:t>כנרת + אתרי דת</a:t>
                      </a:r>
                      <a:endParaRPr lang="he-IL" sz="1800" b="1" dirty="0">
                        <a:cs typeface="David" pitchFamily="2" charset="-79"/>
                      </a:endParaRPr>
                    </a:p>
                  </a:txBody>
                  <a:tcPr anchor="ctr"/>
                </a:tc>
                <a:tc>
                  <a:txBody>
                    <a:bodyPr/>
                    <a:lstStyle/>
                    <a:p>
                      <a:endParaRPr lang="he-IL"/>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b="1" dirty="0" smtClean="0">
                        <a:solidFill>
                          <a:srgbClr val="00B050"/>
                        </a:solidFill>
                        <a:cs typeface="David" pitchFamily="2" charset="-79"/>
                      </a:endParaRPr>
                    </a:p>
                  </a:txBody>
                  <a:tcPr anchor="ctr"/>
                </a:tc>
              </a:tr>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sz="1800" b="1" dirty="0" smtClean="0"/>
                        <a:t>ים המלח ומצדה</a:t>
                      </a:r>
                      <a:endParaRPr lang="he-IL" sz="1800" b="1" dirty="0">
                        <a:cs typeface="David" pitchFamily="2" charset="-79"/>
                      </a:endParaRPr>
                    </a:p>
                  </a:txBody>
                  <a:tcPr anchor="ctr"/>
                </a:tc>
                <a:tc>
                  <a:txBody>
                    <a:bodyPr/>
                    <a:lstStyle/>
                    <a:p>
                      <a:endParaRPr lang="he-IL"/>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b="1" dirty="0" smtClean="0">
                        <a:solidFill>
                          <a:srgbClr val="00B050"/>
                        </a:solidFill>
                        <a:cs typeface="David" pitchFamily="2" charset="-79"/>
                      </a:endParaRPr>
                    </a:p>
                  </a:txBody>
                  <a:tcPr anchor="ctr"/>
                </a:tc>
              </a:tr>
              <a:tr h="370840">
                <a:tc>
                  <a:txBody>
                    <a:bodyPr/>
                    <a:lstStyle/>
                    <a:p>
                      <a:pPr algn="ctr" rtl="1"/>
                      <a:r>
                        <a:rPr lang="he-IL" sz="1800" b="1" dirty="0" smtClean="0"/>
                        <a:t>ירושלים</a:t>
                      </a:r>
                      <a:endParaRPr lang="he-IL" sz="1800" b="1" dirty="0">
                        <a:cs typeface="David" pitchFamily="2" charset="-79"/>
                      </a:endParaRPr>
                    </a:p>
                  </a:txBody>
                  <a:tcPr anchor="ctr"/>
                </a:tc>
                <a:tc>
                  <a:txBody>
                    <a:bodyPr/>
                    <a:lstStyle/>
                    <a:p>
                      <a:r>
                        <a:rPr lang="he-IL" dirty="0" smtClean="0"/>
                        <a:t>עיר העתיקה</a:t>
                      </a:r>
                    </a:p>
                    <a:p>
                      <a:r>
                        <a:rPr lang="he-IL" dirty="0" smtClean="0"/>
                        <a:t>מנהרות הכותל</a:t>
                      </a:r>
                    </a:p>
                    <a:p>
                      <a:r>
                        <a:rPr lang="he-IL" dirty="0" smtClean="0"/>
                        <a:t>עיר דוד</a:t>
                      </a:r>
                    </a:p>
                    <a:p>
                      <a:r>
                        <a:rPr lang="he-IL" dirty="0" smtClean="0"/>
                        <a:t>מוזיאון ישראל</a:t>
                      </a:r>
                    </a:p>
                    <a:p>
                      <a:r>
                        <a:rPr lang="he-IL" dirty="0" smtClean="0"/>
                        <a:t>עין כרם</a:t>
                      </a:r>
                      <a:endParaRPr lang="he-IL" dirty="0"/>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dirty="0" smtClean="0">
                        <a:cs typeface="David" pitchFamily="2" charset="-79"/>
                      </a:endParaRPr>
                    </a:p>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dirty="0" smtClean="0">
                        <a:cs typeface="David" pitchFamily="2" charset="-79"/>
                      </a:endParaRPr>
                    </a:p>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FF0000"/>
                          </a:solidFill>
                          <a:cs typeface="David" pitchFamily="2" charset="-79"/>
                          <a:sym typeface="Wingdings"/>
                        </a:rPr>
                        <a:t></a:t>
                      </a:r>
                    </a:p>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b="1" dirty="0" smtClean="0">
                        <a:solidFill>
                          <a:srgbClr val="00B050"/>
                        </a:solidFill>
                        <a:cs typeface="David" pitchFamily="2" charset="-79"/>
                      </a:endParaRPr>
                    </a:p>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b="1" dirty="0" smtClean="0">
                        <a:solidFill>
                          <a:srgbClr val="00B050"/>
                        </a:solidFill>
                        <a:cs typeface="David" pitchFamily="2" charset="-79"/>
                      </a:endParaRPr>
                    </a:p>
                  </a:txBody>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3" presetClass="path" presetSubtype="0" accel="50000" decel="50000" fill="hold" nodeType="clickEffect">
                                  <p:stCondLst>
                                    <p:cond delay="0"/>
                                  </p:stCondLst>
                                  <p:childTnLst>
                                    <p:animMotion origin="layout" path="M 0 0  L 0.25 0  E" pathEditMode="relative" ptsTypes="">
                                      <p:cBhvr>
                                        <p:cTn id="11" dur="1000" fill="hold"/>
                                        <p:tgtEl>
                                          <p:spTgt spid="6"/>
                                        </p:tgtEl>
                                        <p:attrNameLst>
                                          <p:attrName>ppt_x</p:attrName>
                                          <p:attrName>ppt_y</p:attrName>
                                        </p:attrNameLst>
                                      </p:cBhvr>
                                    </p:animMotion>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pPr>
              <a:defRPr/>
            </a:pPr>
            <a:fld id="{B2B704CC-E4DF-4548-B7C0-64D37E60959A}" type="slidenum">
              <a:rPr lang="he-IL"/>
              <a:pPr>
                <a:defRPr/>
              </a:pPr>
              <a:t>14</a:t>
            </a:fld>
            <a:endParaRPr lang="en-US"/>
          </a:p>
        </p:txBody>
      </p:sp>
      <p:sp>
        <p:nvSpPr>
          <p:cNvPr id="17411" name="Rectangle 6">
            <a:hlinkClick r:id="rId2" action="ppaction://hlinksldjump"/>
          </p:cNvPr>
          <p:cNvSpPr>
            <a:spLocks noChangeArrowheads="1"/>
          </p:cNvSpPr>
          <p:nvPr/>
        </p:nvSpPr>
        <p:spPr bwMode="auto">
          <a:xfrm>
            <a:off x="3367088" y="214295"/>
            <a:ext cx="2409825" cy="714375"/>
          </a:xfrm>
          <a:prstGeom prst="rect">
            <a:avLst/>
          </a:prstGeom>
          <a:noFill/>
          <a:ln w="9525">
            <a:noFill/>
            <a:miter lim="800000"/>
            <a:headEnd/>
            <a:tailEnd/>
          </a:ln>
        </p:spPr>
        <p:txBody>
          <a:bodyPr anchor="b"/>
          <a:lstStyle/>
          <a:p>
            <a:pPr algn="ctr"/>
            <a:r>
              <a:rPr lang="he-IL" sz="3600" b="1" u="sng" dirty="0">
                <a:solidFill>
                  <a:schemeClr val="tx2"/>
                </a:solidFill>
                <a:latin typeface="Arial Black" pitchFamily="34" charset="0"/>
              </a:rPr>
              <a:t>סרטים</a:t>
            </a:r>
            <a:endParaRPr lang="en-US" sz="3600" b="1" u="sng" dirty="0">
              <a:solidFill>
                <a:schemeClr val="tx2"/>
              </a:solidFill>
              <a:latin typeface="Arial Black" pitchFamily="34" charset="0"/>
            </a:endParaRPr>
          </a:p>
        </p:txBody>
      </p:sp>
      <p:sp>
        <p:nvSpPr>
          <p:cNvPr id="17412" name="TextBox 5"/>
          <p:cNvSpPr txBox="1">
            <a:spLocks noChangeArrowheads="1"/>
          </p:cNvSpPr>
          <p:nvPr/>
        </p:nvSpPr>
        <p:spPr bwMode="auto">
          <a:xfrm>
            <a:off x="3714744" y="1285860"/>
            <a:ext cx="3429000" cy="4555093"/>
          </a:xfrm>
          <a:prstGeom prst="rect">
            <a:avLst/>
          </a:prstGeom>
          <a:noFill/>
          <a:ln w="9525">
            <a:noFill/>
            <a:miter lim="800000"/>
            <a:headEnd/>
            <a:tailEnd/>
          </a:ln>
        </p:spPr>
        <p:txBody>
          <a:bodyPr>
            <a:spAutoFit/>
          </a:bodyPr>
          <a:lstStyle/>
          <a:p>
            <a:pPr algn="r" rtl="1">
              <a:spcBef>
                <a:spcPts val="600"/>
              </a:spcBef>
              <a:spcAft>
                <a:spcPts val="600"/>
              </a:spcAft>
              <a:buFont typeface="Arial" pitchFamily="34" charset="0"/>
              <a:buChar char="•"/>
            </a:pPr>
            <a:r>
              <a:rPr lang="he-IL" sz="2000" b="1" dirty="0">
                <a:latin typeface="Tahoma" pitchFamily="34" charset="0"/>
                <a:cs typeface="Tahoma" pitchFamily="34" charset="0"/>
              </a:rPr>
              <a:t> סיפורו של משה</a:t>
            </a:r>
          </a:p>
          <a:p>
            <a:pPr algn="r" rtl="1">
              <a:spcBef>
                <a:spcPts val="600"/>
              </a:spcBef>
              <a:spcAft>
                <a:spcPts val="600"/>
              </a:spcAft>
              <a:buFont typeface="Arial" pitchFamily="34" charset="0"/>
              <a:buChar char="•"/>
            </a:pPr>
            <a:r>
              <a:rPr lang="he-IL" sz="2000" b="1" dirty="0">
                <a:latin typeface="Tahoma" pitchFamily="34" charset="0"/>
                <a:cs typeface="Tahoma" pitchFamily="34" charset="0"/>
              </a:rPr>
              <a:t> מצדה</a:t>
            </a:r>
          </a:p>
          <a:p>
            <a:pPr algn="r" rtl="1">
              <a:spcBef>
                <a:spcPts val="600"/>
              </a:spcBef>
              <a:spcAft>
                <a:spcPts val="600"/>
              </a:spcAft>
              <a:buFont typeface="Arial" pitchFamily="34" charset="0"/>
              <a:buChar char="•"/>
            </a:pPr>
            <a:r>
              <a:rPr lang="he-IL" sz="2000" b="1" dirty="0">
                <a:latin typeface="Tahoma" pitchFamily="34" charset="0"/>
                <a:cs typeface="Tahoma" pitchFamily="34" charset="0"/>
              </a:rPr>
              <a:t> </a:t>
            </a:r>
            <a:r>
              <a:rPr lang="en-US" sz="2000" b="1" dirty="0">
                <a:latin typeface="Tahoma" pitchFamily="34" charset="0"/>
                <a:cs typeface="Tahoma" pitchFamily="34" charset="0"/>
              </a:rPr>
              <a:t>Exodus</a:t>
            </a:r>
          </a:p>
          <a:p>
            <a:pPr algn="r" rtl="1">
              <a:spcBef>
                <a:spcPts val="600"/>
              </a:spcBef>
              <a:spcAft>
                <a:spcPts val="600"/>
              </a:spcAft>
              <a:buFont typeface="Arial" pitchFamily="34" charset="0"/>
              <a:buChar char="•"/>
            </a:pPr>
            <a:r>
              <a:rPr lang="he-IL" sz="2000" b="1" dirty="0" smtClean="0">
                <a:latin typeface="Tahoma" pitchFamily="34" charset="0"/>
                <a:cs typeface="Tahoma" pitchFamily="34" charset="0"/>
              </a:rPr>
              <a:t> סדרת </a:t>
            </a:r>
            <a:r>
              <a:rPr lang="he-IL" sz="2000" b="1" i="1" dirty="0">
                <a:latin typeface="Tahoma" pitchFamily="34" charset="0"/>
                <a:cs typeface="Tahoma" pitchFamily="34" charset="0"/>
              </a:rPr>
              <a:t>תקומה</a:t>
            </a:r>
            <a:r>
              <a:rPr lang="he-IL" sz="2000" b="1" dirty="0">
                <a:latin typeface="Tahoma" pitchFamily="34" charset="0"/>
                <a:cs typeface="Tahoma" pitchFamily="34" charset="0"/>
              </a:rPr>
              <a:t> </a:t>
            </a:r>
            <a:r>
              <a:rPr lang="he-IL" sz="2000" dirty="0">
                <a:latin typeface="Tahoma" pitchFamily="34" charset="0"/>
                <a:cs typeface="Tahoma" pitchFamily="34" charset="0"/>
              </a:rPr>
              <a:t>(</a:t>
            </a:r>
            <a:r>
              <a:rPr lang="en-US" sz="2000" dirty="0">
                <a:latin typeface="Tahoma" pitchFamily="34" charset="0"/>
                <a:cs typeface="Tahoma" pitchFamily="34" charset="0"/>
              </a:rPr>
              <a:t>6</a:t>
            </a:r>
            <a:r>
              <a:rPr lang="he-IL" sz="2000" dirty="0">
                <a:latin typeface="Tahoma" pitchFamily="34" charset="0"/>
                <a:cs typeface="Tahoma" pitchFamily="34" charset="0"/>
              </a:rPr>
              <a:t> פרקים)</a:t>
            </a:r>
          </a:p>
          <a:p>
            <a:pPr algn="r" rtl="1">
              <a:spcBef>
                <a:spcPts val="600"/>
              </a:spcBef>
              <a:spcAft>
                <a:spcPts val="600"/>
              </a:spcAft>
              <a:buFont typeface="Arial" pitchFamily="34" charset="0"/>
              <a:buChar char="•"/>
            </a:pPr>
            <a:r>
              <a:rPr lang="he-IL" sz="2000" b="1" dirty="0">
                <a:latin typeface="Tahoma" pitchFamily="34" charset="0"/>
                <a:cs typeface="Tahoma" pitchFamily="34" charset="0"/>
              </a:rPr>
              <a:t> הוא הלך בשדות</a:t>
            </a:r>
          </a:p>
          <a:p>
            <a:pPr algn="r" rtl="1">
              <a:spcBef>
                <a:spcPts val="600"/>
              </a:spcBef>
              <a:spcAft>
                <a:spcPts val="600"/>
              </a:spcAft>
              <a:buFont typeface="Arial" pitchFamily="34" charset="0"/>
              <a:buChar char="•"/>
            </a:pPr>
            <a:r>
              <a:rPr lang="he-IL" sz="2000" b="1" dirty="0">
                <a:latin typeface="Tahoma" pitchFamily="34" charset="0"/>
                <a:cs typeface="Tahoma" pitchFamily="34" charset="0"/>
              </a:rPr>
              <a:t> </a:t>
            </a:r>
            <a:r>
              <a:rPr lang="en-US" sz="2000" b="1" dirty="0">
                <a:latin typeface="Tahoma" pitchFamily="34" charset="0"/>
                <a:cs typeface="Tahoma" pitchFamily="34" charset="0"/>
              </a:rPr>
              <a:t>Armored Warfare</a:t>
            </a:r>
            <a:r>
              <a:rPr lang="he-IL" sz="2000" b="1" dirty="0">
                <a:latin typeface="Tahoma" pitchFamily="34" charset="0"/>
                <a:cs typeface="Tahoma" pitchFamily="34" charset="0"/>
              </a:rPr>
              <a:t> </a:t>
            </a:r>
          </a:p>
          <a:p>
            <a:pPr algn="r" rtl="1">
              <a:spcBef>
                <a:spcPts val="600"/>
              </a:spcBef>
              <a:spcAft>
                <a:spcPts val="600"/>
              </a:spcAft>
              <a:buFont typeface="Arial" pitchFamily="34" charset="0"/>
              <a:buChar char="•"/>
            </a:pPr>
            <a:r>
              <a:rPr lang="he-IL" sz="2000" b="1" dirty="0" smtClean="0">
                <a:latin typeface="Tahoma" pitchFamily="34" charset="0"/>
                <a:cs typeface="Tahoma" pitchFamily="34" charset="0"/>
              </a:rPr>
              <a:t> מבצע </a:t>
            </a:r>
            <a:r>
              <a:rPr lang="he-IL" sz="2000" b="1" dirty="0">
                <a:latin typeface="Tahoma" pitchFamily="34" charset="0"/>
                <a:cs typeface="Tahoma" pitchFamily="34" charset="0"/>
              </a:rPr>
              <a:t>יונתן</a:t>
            </a:r>
          </a:p>
          <a:p>
            <a:pPr algn="r" rtl="1">
              <a:spcBef>
                <a:spcPts val="600"/>
              </a:spcBef>
              <a:spcAft>
                <a:spcPts val="600"/>
              </a:spcAft>
              <a:buFont typeface="Arial" pitchFamily="34" charset="0"/>
              <a:buChar char="•"/>
            </a:pPr>
            <a:r>
              <a:rPr lang="he-IL" sz="2000" b="1" dirty="0" smtClean="0">
                <a:latin typeface="Tahoma" pitchFamily="34" charset="0"/>
                <a:cs typeface="Tahoma" pitchFamily="34" charset="0"/>
              </a:rPr>
              <a:t> לבנון</a:t>
            </a:r>
            <a:endParaRPr lang="he-IL" sz="2000" b="1" dirty="0">
              <a:latin typeface="Tahoma" pitchFamily="34" charset="0"/>
              <a:cs typeface="Tahoma" pitchFamily="34" charset="0"/>
            </a:endParaRPr>
          </a:p>
          <a:p>
            <a:pPr algn="r" rtl="1">
              <a:spcBef>
                <a:spcPts val="600"/>
              </a:spcBef>
              <a:spcAft>
                <a:spcPts val="600"/>
              </a:spcAft>
              <a:buFont typeface="Arial" pitchFamily="34" charset="0"/>
              <a:buChar char="•"/>
            </a:pPr>
            <a:r>
              <a:rPr lang="he-IL" sz="2000" b="1" dirty="0">
                <a:latin typeface="Tahoma" pitchFamily="34" charset="0"/>
                <a:cs typeface="Tahoma" pitchFamily="34" charset="0"/>
              </a:rPr>
              <a:t> </a:t>
            </a:r>
            <a:r>
              <a:rPr lang="he-IL" sz="2000" b="1" dirty="0" err="1">
                <a:latin typeface="Tahoma" pitchFamily="34" charset="0"/>
                <a:cs typeface="Tahoma" pitchFamily="34" charset="0"/>
              </a:rPr>
              <a:t>בופור</a:t>
            </a:r>
            <a:endParaRPr lang="he-IL" sz="2000" b="1" dirty="0">
              <a:latin typeface="Tahoma" pitchFamily="34" charset="0"/>
              <a:cs typeface="Tahoma" pitchFamily="34" charset="0"/>
            </a:endParaRPr>
          </a:p>
          <a:p>
            <a:pPr algn="r" rtl="1">
              <a:spcBef>
                <a:spcPts val="600"/>
              </a:spcBef>
              <a:spcAft>
                <a:spcPts val="600"/>
              </a:spcAft>
              <a:buFont typeface="Arial" pitchFamily="34" charset="0"/>
              <a:buChar char="•"/>
            </a:pPr>
            <a:r>
              <a:rPr lang="he-IL" sz="2000" b="1" dirty="0">
                <a:latin typeface="Tahoma" pitchFamily="34" charset="0"/>
                <a:cs typeface="Tahoma" pitchFamily="34" charset="0"/>
              </a:rPr>
              <a:t> שומרי </a:t>
            </a:r>
            <a:r>
              <a:rPr lang="he-IL" sz="2000" b="1" dirty="0" smtClean="0">
                <a:latin typeface="Tahoma" pitchFamily="34" charset="0"/>
                <a:cs typeface="Tahoma" pitchFamily="34" charset="0"/>
              </a:rPr>
              <a:t>הסף</a:t>
            </a:r>
            <a:endParaRPr lang="he-IL" sz="2000" b="1" dirty="0">
              <a:latin typeface="Tahoma" pitchFamily="34" charset="0"/>
              <a:cs typeface="Tahoma" pitchFamily="34" charset="0"/>
            </a:endParaRPr>
          </a:p>
        </p:txBody>
      </p:sp>
      <p:sp>
        <p:nvSpPr>
          <p:cNvPr id="6" name="TextBox 5"/>
          <p:cNvSpPr txBox="1"/>
          <p:nvPr/>
        </p:nvSpPr>
        <p:spPr>
          <a:xfrm>
            <a:off x="500034" y="1285860"/>
            <a:ext cx="3071834" cy="2139047"/>
          </a:xfrm>
          <a:prstGeom prst="rect">
            <a:avLst/>
          </a:prstGeom>
          <a:noFill/>
        </p:spPr>
        <p:txBody>
          <a:bodyPr wrap="square" rtlCol="1">
            <a:spAutoFit/>
          </a:bodyPr>
          <a:lstStyle/>
          <a:p>
            <a:pPr algn="r" rtl="1">
              <a:spcBef>
                <a:spcPts val="600"/>
              </a:spcBef>
              <a:spcAft>
                <a:spcPts val="600"/>
              </a:spcAft>
              <a:buFont typeface="Arial" pitchFamily="34" charset="0"/>
              <a:buChar char="•"/>
            </a:pPr>
            <a:r>
              <a:rPr lang="he-IL" sz="2000" dirty="0" smtClean="0">
                <a:latin typeface="Tahoma" pitchFamily="34" charset="0"/>
                <a:cs typeface="Tahoma" pitchFamily="34" charset="0"/>
              </a:rPr>
              <a:t> </a:t>
            </a:r>
            <a:r>
              <a:rPr lang="he-IL" sz="2000" b="1" dirty="0" smtClean="0">
                <a:latin typeface="Tahoma" pitchFamily="34" charset="0"/>
                <a:cs typeface="Tahoma" pitchFamily="34" charset="0"/>
              </a:rPr>
              <a:t>הערת שוליים</a:t>
            </a:r>
          </a:p>
          <a:p>
            <a:pPr algn="r" rtl="1">
              <a:spcBef>
                <a:spcPts val="600"/>
              </a:spcBef>
              <a:spcAft>
                <a:spcPts val="600"/>
              </a:spcAft>
              <a:buFont typeface="Arial" pitchFamily="34" charset="0"/>
              <a:buChar char="•"/>
            </a:pPr>
            <a:r>
              <a:rPr lang="he-IL" sz="2000" b="1" dirty="0" smtClean="0">
                <a:latin typeface="Tahoma" pitchFamily="34" charset="0"/>
                <a:cs typeface="Tahoma" pitchFamily="34" charset="0"/>
              </a:rPr>
              <a:t> למלא את החלל</a:t>
            </a:r>
          </a:p>
          <a:p>
            <a:pPr algn="r" rtl="1">
              <a:spcBef>
                <a:spcPts val="600"/>
              </a:spcBef>
              <a:spcAft>
                <a:spcPts val="600"/>
              </a:spcAft>
              <a:buFont typeface="Arial" pitchFamily="34" charset="0"/>
              <a:buChar char="•"/>
            </a:pPr>
            <a:r>
              <a:rPr lang="he-IL" sz="2000" b="1" dirty="0" smtClean="0">
                <a:latin typeface="Tahoma" pitchFamily="34" charset="0"/>
                <a:cs typeface="Tahoma" pitchFamily="34" charset="0"/>
              </a:rPr>
              <a:t> תזמורת</a:t>
            </a:r>
          </a:p>
          <a:p>
            <a:pPr algn="r" rtl="1">
              <a:spcBef>
                <a:spcPts val="600"/>
              </a:spcBef>
              <a:spcAft>
                <a:spcPts val="600"/>
              </a:spcAft>
              <a:buFont typeface="Arial" pitchFamily="34" charset="0"/>
              <a:buChar char="•"/>
            </a:pPr>
            <a:r>
              <a:rPr lang="he-IL" sz="2000" b="1" dirty="0" smtClean="0">
                <a:latin typeface="Tahoma" pitchFamily="34" charset="0"/>
                <a:cs typeface="Tahoma" pitchFamily="34" charset="0"/>
              </a:rPr>
              <a:t> סוף העולם שמאלה</a:t>
            </a:r>
          </a:p>
          <a:p>
            <a:pPr algn="r"/>
            <a:endParaRPr lang="he-IL"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3"/>
          <p:cNvSpPr txBox="1">
            <a:spLocks noChangeArrowheads="1"/>
          </p:cNvSpPr>
          <p:nvPr/>
        </p:nvSpPr>
        <p:spPr bwMode="auto">
          <a:xfrm>
            <a:off x="357188" y="1570038"/>
            <a:ext cx="8429625" cy="3662362"/>
          </a:xfrm>
          <a:prstGeom prst="rect">
            <a:avLst/>
          </a:prstGeom>
          <a:noFill/>
          <a:ln w="9525">
            <a:noFill/>
            <a:miter lim="800000"/>
            <a:headEnd/>
            <a:tailEnd/>
          </a:ln>
        </p:spPr>
        <p:txBody>
          <a:bodyPr>
            <a:spAutoFit/>
          </a:bodyPr>
          <a:lstStyle/>
          <a:p>
            <a:pPr marL="342900" indent="-342900" algn="r" rtl="1">
              <a:spcBef>
                <a:spcPts val="1200"/>
              </a:spcBef>
              <a:spcAft>
                <a:spcPts val="1200"/>
              </a:spcAft>
              <a:buFont typeface="Calibri" pitchFamily="34" charset="0"/>
              <a:buAutoNum type="arabicPeriod"/>
            </a:pPr>
            <a:r>
              <a:rPr lang="he-IL" sz="2400" b="1" u="sng"/>
              <a:t>קורס הקיץ בוצע בהצלחה</a:t>
            </a:r>
            <a:r>
              <a:rPr lang="he-IL" sz="2400" b="1"/>
              <a:t>. </a:t>
            </a:r>
          </a:p>
          <a:p>
            <a:pPr marL="342900" indent="-342900" algn="r" rtl="1">
              <a:spcBef>
                <a:spcPts val="1200"/>
              </a:spcBef>
              <a:spcAft>
                <a:spcPts val="1200"/>
              </a:spcAft>
              <a:buFont typeface="Calibri" pitchFamily="34" charset="0"/>
              <a:buAutoNum type="arabicPeriod"/>
            </a:pPr>
            <a:r>
              <a:rPr lang="he-IL" sz="2400" b="1"/>
              <a:t>86% מהתכנים בוצעו.</a:t>
            </a:r>
            <a:r>
              <a:rPr lang="en-US" sz="2400" b="1">
                <a:hlinkClick r:id="rId2" action="ppaction://hlinksldjump"/>
              </a:rPr>
              <a:t>*</a:t>
            </a:r>
            <a:endParaRPr lang="he-IL" sz="2400"/>
          </a:p>
          <a:p>
            <a:pPr marL="342900" indent="-342900" algn="r" rtl="1">
              <a:spcBef>
                <a:spcPts val="1200"/>
              </a:spcBef>
              <a:spcAft>
                <a:spcPts val="1200"/>
              </a:spcAft>
              <a:buFont typeface="Calibri" pitchFamily="34" charset="0"/>
              <a:buAutoNum type="arabicPeriod"/>
            </a:pPr>
            <a:r>
              <a:rPr lang="he-IL" sz="2400" b="1"/>
              <a:t>71% מהסיורים בוצעו.</a:t>
            </a:r>
            <a:r>
              <a:rPr lang="he-IL" sz="2400" b="1">
                <a:hlinkClick r:id="rId3" action="ppaction://hlinksldjump"/>
              </a:rPr>
              <a:t>*</a:t>
            </a:r>
            <a:endParaRPr lang="he-IL" sz="2400" b="1"/>
          </a:p>
          <a:p>
            <a:pPr marL="342900" indent="-342900" algn="r" rtl="1">
              <a:spcBef>
                <a:spcPts val="1200"/>
              </a:spcBef>
              <a:spcAft>
                <a:spcPts val="1200"/>
              </a:spcAft>
              <a:buFont typeface="Calibri" pitchFamily="34" charset="0"/>
              <a:buAutoNum type="arabicPeriod"/>
            </a:pPr>
            <a:r>
              <a:rPr lang="he-IL" sz="2400" b="1"/>
              <a:t>החניכים הביעו הערכה וסיפוק רב על תכני הקורס ועל כל היבטיו (תחומי לימוד, סיורים, תיירות ומתן סיוע בקליטתם ושילובם במב"ל ובישראל ככלל).</a:t>
            </a:r>
            <a:r>
              <a:rPr lang="en-US" sz="2400" b="1"/>
              <a:t>  **</a:t>
            </a:r>
            <a:endParaRPr lang="he-IL" sz="2400" b="1"/>
          </a:p>
          <a:p>
            <a:pPr marL="342900" indent="-342900" algn="r" rtl="1">
              <a:buFont typeface="Calibri" pitchFamily="34" charset="0"/>
              <a:buAutoNum type="arabicPeriod"/>
            </a:pPr>
            <a:endParaRPr lang="he-IL"/>
          </a:p>
        </p:txBody>
      </p:sp>
      <p:sp>
        <p:nvSpPr>
          <p:cNvPr id="18435" name="Rectangle 6">
            <a:hlinkClick r:id="rId4" action="ppaction://hlinksldjump"/>
          </p:cNvPr>
          <p:cNvSpPr>
            <a:spLocks noChangeArrowheads="1"/>
          </p:cNvSpPr>
          <p:nvPr/>
        </p:nvSpPr>
        <p:spPr bwMode="auto">
          <a:xfrm>
            <a:off x="2362200" y="357188"/>
            <a:ext cx="4419600" cy="714375"/>
          </a:xfrm>
          <a:prstGeom prst="rect">
            <a:avLst/>
          </a:prstGeom>
          <a:noFill/>
          <a:ln w="9525">
            <a:noFill/>
            <a:miter lim="800000"/>
            <a:headEnd/>
            <a:tailEnd/>
          </a:ln>
        </p:spPr>
        <p:txBody>
          <a:bodyPr anchor="b"/>
          <a:lstStyle/>
          <a:p>
            <a:pPr algn="ctr"/>
            <a:r>
              <a:rPr lang="he-IL" sz="3600" b="1" u="sng">
                <a:solidFill>
                  <a:schemeClr val="tx2"/>
                </a:solidFill>
                <a:latin typeface="Arial Black" pitchFamily="34" charset="0"/>
              </a:rPr>
              <a:t>סיכום</a:t>
            </a:r>
            <a:endParaRPr lang="en-US" sz="3600" b="1" u="sng">
              <a:solidFill>
                <a:schemeClr val="tx2"/>
              </a:solidFill>
              <a:latin typeface="Arial Black" pitchFamily="34" charset="0"/>
            </a:endParaRPr>
          </a:p>
        </p:txBody>
      </p:sp>
      <p:sp>
        <p:nvSpPr>
          <p:cNvPr id="18436" name="TextBox 7"/>
          <p:cNvSpPr txBox="1">
            <a:spLocks noChangeArrowheads="1"/>
          </p:cNvSpPr>
          <p:nvPr/>
        </p:nvSpPr>
        <p:spPr bwMode="auto">
          <a:xfrm>
            <a:off x="857250" y="5103813"/>
            <a:ext cx="7786688" cy="1754187"/>
          </a:xfrm>
          <a:prstGeom prst="rect">
            <a:avLst/>
          </a:prstGeom>
          <a:noFill/>
          <a:ln w="9525">
            <a:noFill/>
            <a:miter lim="800000"/>
            <a:headEnd/>
            <a:tailEnd/>
          </a:ln>
        </p:spPr>
        <p:txBody>
          <a:bodyPr>
            <a:spAutoFit/>
          </a:bodyPr>
          <a:lstStyle/>
          <a:p>
            <a:pPr algn="r" rtl="1"/>
            <a:r>
              <a:rPr lang="he-IL"/>
              <a:t>*התכנים שלא בוצעו מתוכננים להתבצע במהלך שנת הלימודים במסגרת תכנון "לו"ז </a:t>
            </a:r>
            <a:r>
              <a:rPr lang="en-US"/>
              <a:t/>
            </a:r>
            <a:br>
              <a:rPr lang="en-US"/>
            </a:br>
            <a:r>
              <a:rPr lang="he-IL"/>
              <a:t>  מקביל"</a:t>
            </a:r>
          </a:p>
          <a:p>
            <a:pPr algn="r" rtl="1"/>
            <a:r>
              <a:rPr lang="he-IL"/>
              <a:t>** 1. באיזו מידה נושא ההרצאה היה רלוונטי לקורס?</a:t>
            </a:r>
          </a:p>
          <a:p>
            <a:pPr algn="r" rtl="1"/>
            <a:r>
              <a:rPr lang="he-IL"/>
              <a:t>        תוצאות: 5.6/6</a:t>
            </a:r>
          </a:p>
          <a:p>
            <a:pPr algn="r" rtl="1"/>
            <a:r>
              <a:rPr lang="he-IL"/>
              <a:t>    2. האם המרצה הציג את הנושא בצורה מעניינת ומספקת?</a:t>
            </a:r>
          </a:p>
          <a:p>
            <a:pPr algn="r" rtl="1"/>
            <a:r>
              <a:rPr lang="he-IL"/>
              <a:t>        תוצאות: 5.6/6</a:t>
            </a:r>
          </a:p>
        </p:txBody>
      </p:sp>
    </p:spTree>
  </p:cSld>
  <p:clrMapOvr>
    <a:masterClrMapping/>
  </p:clrMapOvr>
  <p:transition advClick="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3"/>
          <p:cNvSpPr txBox="1">
            <a:spLocks noChangeArrowheads="1"/>
          </p:cNvSpPr>
          <p:nvPr/>
        </p:nvSpPr>
        <p:spPr bwMode="auto">
          <a:xfrm>
            <a:off x="357188" y="1570038"/>
            <a:ext cx="8429625" cy="5201424"/>
          </a:xfrm>
          <a:prstGeom prst="rect">
            <a:avLst/>
          </a:prstGeom>
          <a:noFill/>
          <a:ln w="9525">
            <a:noFill/>
            <a:miter lim="800000"/>
            <a:headEnd/>
            <a:tailEnd/>
          </a:ln>
        </p:spPr>
        <p:txBody>
          <a:bodyPr>
            <a:spAutoFit/>
          </a:bodyPr>
          <a:lstStyle/>
          <a:p>
            <a:pPr marL="342900" indent="-342900" algn="just" rtl="1">
              <a:spcBef>
                <a:spcPts val="1200"/>
              </a:spcBef>
              <a:spcAft>
                <a:spcPts val="1200"/>
              </a:spcAft>
              <a:buFont typeface="Calibri" pitchFamily="34" charset="0"/>
              <a:buAutoNum type="arabicPeriod"/>
            </a:pPr>
            <a:r>
              <a:rPr lang="he-IL" b="1" dirty="0">
                <a:latin typeface="Tahoma" pitchFamily="34" charset="0"/>
                <a:cs typeface="Tahoma" pitchFamily="34" charset="0"/>
              </a:rPr>
              <a:t>יחד עם ההצלחות, יש להצביע על מספר סוגיות אשר דורשות תשומת לב לקראת תכנון וקיום קורס הקיץ הבא.</a:t>
            </a:r>
          </a:p>
          <a:p>
            <a:pPr marL="800100" lvl="1" indent="-342900" algn="just" rtl="1">
              <a:spcBef>
                <a:spcPts val="1200"/>
              </a:spcBef>
              <a:spcAft>
                <a:spcPts val="1200"/>
              </a:spcAft>
              <a:buFont typeface="Times New Roman" pitchFamily="18" charset="0"/>
              <a:buAutoNum type="hebrew2Minus"/>
            </a:pPr>
            <a:r>
              <a:rPr lang="he-IL" b="1" dirty="0">
                <a:latin typeface="Tahoma" pitchFamily="34" charset="0"/>
                <a:cs typeface="Tahoma" pitchFamily="34" charset="0"/>
              </a:rPr>
              <a:t>ביטול קבלת הפנים בשבוע הראשון- </a:t>
            </a:r>
            <a:r>
              <a:rPr lang="he-IL" dirty="0">
                <a:latin typeface="Tahoma" pitchFamily="34" charset="0"/>
                <a:cs typeface="Tahoma" pitchFamily="34" charset="0"/>
              </a:rPr>
              <a:t>בשל היעדר שני חניכים בינ"ל בתחילת הקורס ואילוצי הלו"ז, אירוע קבלת הפנים לא התקיים. האירוע מיועד להכיר בין הבינלאומיים ומשפחותיהם לבין סגל </a:t>
            </a:r>
            <a:r>
              <a:rPr lang="he-IL" dirty="0" err="1">
                <a:latin typeface="Tahoma" pitchFamily="34" charset="0"/>
                <a:cs typeface="Tahoma" pitchFamily="34" charset="0"/>
              </a:rPr>
              <a:t>מב"ל</a:t>
            </a:r>
            <a:r>
              <a:rPr lang="he-IL" dirty="0">
                <a:latin typeface="Tahoma" pitchFamily="34" charset="0"/>
                <a:cs typeface="Tahoma" pitchFamily="34" charset="0"/>
              </a:rPr>
              <a:t> ולכן נכון לקיימו מוקדם ככל האפשר. </a:t>
            </a:r>
          </a:p>
          <a:p>
            <a:pPr marL="800100" lvl="1" indent="-342900" algn="just" rtl="1">
              <a:spcBef>
                <a:spcPts val="1200"/>
              </a:spcBef>
              <a:spcAft>
                <a:spcPts val="1200"/>
              </a:spcAft>
              <a:buFont typeface="Times New Roman" pitchFamily="18" charset="0"/>
              <a:buAutoNum type="hebrew2Minus"/>
            </a:pPr>
            <a:r>
              <a:rPr lang="he-IL" b="1" dirty="0">
                <a:latin typeface="Tahoma" pitchFamily="34" charset="0"/>
                <a:cs typeface="Tahoma" pitchFamily="34" charset="0"/>
              </a:rPr>
              <a:t>כ"א –</a:t>
            </a:r>
            <a:r>
              <a:rPr lang="he-IL" dirty="0" err="1">
                <a:latin typeface="Tahoma" pitchFamily="34" charset="0"/>
                <a:cs typeface="Tahoma" pitchFamily="34" charset="0"/>
              </a:rPr>
              <a:t> למנהלת</a:t>
            </a:r>
            <a:r>
              <a:rPr lang="he-IL" dirty="0">
                <a:latin typeface="Tahoma" pitchFamily="34" charset="0"/>
                <a:cs typeface="Tahoma" pitchFamily="34" charset="0"/>
              </a:rPr>
              <a:t> נרשם חוסר משמעותי במספר המש"קים מתחילת הקורס. בפועל, פעלה </a:t>
            </a:r>
            <a:r>
              <a:rPr lang="he-IL" dirty="0" err="1">
                <a:latin typeface="Tahoma" pitchFamily="34" charset="0"/>
                <a:cs typeface="Tahoma" pitchFamily="34" charset="0"/>
              </a:rPr>
              <a:t>מש"קית</a:t>
            </a:r>
            <a:r>
              <a:rPr lang="he-IL" dirty="0">
                <a:latin typeface="Tahoma" pitchFamily="34" charset="0"/>
                <a:cs typeface="Tahoma" pitchFamily="34" charset="0"/>
              </a:rPr>
              <a:t> אחת לעומת ארבעה </a:t>
            </a:r>
            <a:r>
              <a:rPr lang="he-IL" dirty="0" err="1">
                <a:latin typeface="Tahoma" pitchFamily="34" charset="0"/>
                <a:cs typeface="Tahoma" pitchFamily="34" charset="0"/>
              </a:rPr>
              <a:t>מש"קים</a:t>
            </a:r>
            <a:r>
              <a:rPr lang="he-IL" dirty="0">
                <a:latin typeface="Tahoma" pitchFamily="34" charset="0"/>
                <a:cs typeface="Tahoma" pitchFamily="34" charset="0"/>
              </a:rPr>
              <a:t> בשנים קודמות.</a:t>
            </a:r>
          </a:p>
          <a:p>
            <a:pPr marL="800100" lvl="1" indent="-342900" algn="just" rtl="1">
              <a:spcBef>
                <a:spcPts val="1200"/>
              </a:spcBef>
              <a:spcAft>
                <a:spcPts val="1200"/>
              </a:spcAft>
              <a:buFont typeface="Times New Roman" pitchFamily="18" charset="0"/>
              <a:buAutoNum type="hebrew2Minus"/>
            </a:pPr>
            <a:r>
              <a:rPr lang="he-IL" b="1" dirty="0">
                <a:latin typeface="Tahoma" pitchFamily="34" charset="0"/>
                <a:cs typeface="Tahoma" pitchFamily="34" charset="0"/>
              </a:rPr>
              <a:t>סיוע ממדור ארגון </a:t>
            </a:r>
            <a:r>
              <a:rPr lang="he-IL" dirty="0">
                <a:latin typeface="Tahoma" pitchFamily="34" charset="0"/>
                <a:cs typeface="Tahoma" pitchFamily="34" charset="0"/>
              </a:rPr>
              <a:t>–</a:t>
            </a:r>
            <a:r>
              <a:rPr lang="he-IL" dirty="0" err="1">
                <a:latin typeface="Tahoma" pitchFamily="34" charset="0"/>
                <a:cs typeface="Tahoma" pitchFamily="34" charset="0"/>
              </a:rPr>
              <a:t> למ</a:t>
            </a:r>
            <a:r>
              <a:rPr lang="he-IL" dirty="0">
                <a:latin typeface="Tahoma" pitchFamily="34" charset="0"/>
                <a:cs typeface="Tahoma" pitchFamily="34" charset="0"/>
              </a:rPr>
              <a:t>רות הנחיית </a:t>
            </a:r>
            <a:r>
              <a:rPr lang="he-IL" dirty="0" err="1">
                <a:latin typeface="Tahoma" pitchFamily="34" charset="0"/>
                <a:cs typeface="Tahoma" pitchFamily="34" charset="0"/>
              </a:rPr>
              <a:t>המד"ר</a:t>
            </a:r>
            <a:r>
              <a:rPr lang="he-IL" dirty="0">
                <a:latin typeface="Tahoma" pitchFamily="34" charset="0"/>
                <a:cs typeface="Tahoma" pitchFamily="34" charset="0"/>
              </a:rPr>
              <a:t> טרם תחילת הקורס, נעדר במידה רבה סיוע חיוני לביצוע משימות הקורס. מצב זה הקשה מאוד על ההוצאה לפועל של חלק מהתכנים. יחד עם זה, יש לציין כי לקראת סוף הקורס, השתפר השת"פ באופן ניכר.</a:t>
            </a:r>
          </a:p>
          <a:p>
            <a:pPr marL="800100" lvl="1" indent="-342900" algn="just" rtl="1">
              <a:spcBef>
                <a:spcPts val="1200"/>
              </a:spcBef>
              <a:spcAft>
                <a:spcPts val="1200"/>
              </a:spcAft>
              <a:buFont typeface="Times New Roman" pitchFamily="18" charset="0"/>
              <a:buAutoNum type="hebrew2Minus"/>
            </a:pPr>
            <a:r>
              <a:rPr lang="he-IL" b="1" dirty="0">
                <a:latin typeface="Tahoma" pitchFamily="34" charset="0"/>
                <a:cs typeface="Tahoma" pitchFamily="34" charset="0"/>
              </a:rPr>
              <a:t>סרטים</a:t>
            </a:r>
            <a:r>
              <a:rPr lang="he-IL" dirty="0">
                <a:latin typeface="Tahoma" pitchFamily="34" charset="0"/>
                <a:cs typeface="Tahoma" pitchFamily="34" charset="0"/>
              </a:rPr>
              <a:t> –</a:t>
            </a:r>
            <a:r>
              <a:rPr lang="he-IL" dirty="0" err="1">
                <a:latin typeface="Tahoma" pitchFamily="34" charset="0"/>
                <a:cs typeface="Tahoma" pitchFamily="34" charset="0"/>
              </a:rPr>
              <a:t> את</a:t>
            </a:r>
            <a:r>
              <a:rPr lang="he-IL" dirty="0">
                <a:latin typeface="Tahoma" pitchFamily="34" charset="0"/>
                <a:cs typeface="Tahoma" pitchFamily="34" charset="0"/>
              </a:rPr>
              <a:t> הסרטים שלא הספקנו להקרין, נשלים במהלך שנת </a:t>
            </a:r>
            <a:r>
              <a:rPr lang="he-IL" dirty="0" smtClean="0">
                <a:latin typeface="Tahoma" pitchFamily="34" charset="0"/>
                <a:cs typeface="Tahoma" pitchFamily="34" charset="0"/>
              </a:rPr>
              <a:t>הלימודים.</a:t>
            </a:r>
            <a:endParaRPr lang="he-IL" dirty="0">
              <a:latin typeface="Tahoma" pitchFamily="34" charset="0"/>
              <a:cs typeface="Tahoma" pitchFamily="34" charset="0"/>
            </a:endParaRPr>
          </a:p>
        </p:txBody>
      </p:sp>
      <p:sp>
        <p:nvSpPr>
          <p:cNvPr id="19459" name="Rectangle 6">
            <a:hlinkClick r:id="rId2" action="ppaction://hlinksldjump"/>
          </p:cNvPr>
          <p:cNvSpPr>
            <a:spLocks noChangeArrowheads="1"/>
          </p:cNvSpPr>
          <p:nvPr/>
        </p:nvSpPr>
        <p:spPr bwMode="auto">
          <a:xfrm>
            <a:off x="2362200" y="357188"/>
            <a:ext cx="4419600" cy="714375"/>
          </a:xfrm>
          <a:prstGeom prst="rect">
            <a:avLst/>
          </a:prstGeom>
          <a:noFill/>
          <a:ln w="9525">
            <a:noFill/>
            <a:miter lim="800000"/>
            <a:headEnd/>
            <a:tailEnd/>
          </a:ln>
        </p:spPr>
        <p:txBody>
          <a:bodyPr anchor="b"/>
          <a:lstStyle/>
          <a:p>
            <a:pPr algn="ctr"/>
            <a:r>
              <a:rPr lang="he-IL" sz="3600" b="1" u="sng">
                <a:solidFill>
                  <a:schemeClr val="tx2"/>
                </a:solidFill>
                <a:latin typeface="Arial Black" pitchFamily="34" charset="0"/>
              </a:rPr>
              <a:t>הערות</a:t>
            </a:r>
            <a:endParaRPr lang="en-US" sz="3600" b="1" u="sng">
              <a:solidFill>
                <a:schemeClr val="tx2"/>
              </a:solidFill>
              <a:latin typeface="Arial Black" pitchFamily="34" charset="0"/>
            </a:endParaRPr>
          </a:p>
        </p:txBody>
      </p:sp>
    </p:spTree>
  </p:cSld>
  <p:clrMapOvr>
    <a:masterClrMapping/>
  </p:clrMapOvr>
  <p:transition advClick="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3"/>
          <p:cNvSpPr txBox="1">
            <a:spLocks noChangeArrowheads="1"/>
          </p:cNvSpPr>
          <p:nvPr/>
        </p:nvSpPr>
        <p:spPr bwMode="auto">
          <a:xfrm>
            <a:off x="357188" y="1500174"/>
            <a:ext cx="8429625" cy="5386090"/>
          </a:xfrm>
          <a:prstGeom prst="rect">
            <a:avLst/>
          </a:prstGeom>
          <a:noFill/>
          <a:ln w="9525">
            <a:noFill/>
            <a:miter lim="800000"/>
            <a:headEnd/>
            <a:tailEnd/>
          </a:ln>
        </p:spPr>
        <p:txBody>
          <a:bodyPr>
            <a:spAutoFit/>
          </a:bodyPr>
          <a:lstStyle/>
          <a:p>
            <a:pPr marL="342900" indent="-342900" algn="just" rtl="1">
              <a:spcBef>
                <a:spcPts val="1200"/>
              </a:spcBef>
              <a:spcAft>
                <a:spcPts val="1200"/>
              </a:spcAft>
              <a:buFont typeface="Calibri" pitchFamily="34" charset="0"/>
              <a:buAutoNum type="arabicPeriod"/>
            </a:pPr>
            <a:r>
              <a:rPr lang="he-IL" sz="2200" b="1" dirty="0">
                <a:latin typeface="Tahoma" pitchFamily="34" charset="0"/>
                <a:cs typeface="Tahoma" pitchFamily="34" charset="0"/>
              </a:rPr>
              <a:t>דיון התנעה </a:t>
            </a:r>
            <a:r>
              <a:rPr lang="he-IL" sz="2200" dirty="0">
                <a:latin typeface="Tahoma" pitchFamily="34" charset="0"/>
                <a:cs typeface="Tahoma" pitchFamily="34" charset="0"/>
              </a:rPr>
              <a:t>(בראשות </a:t>
            </a:r>
            <a:r>
              <a:rPr lang="he-IL" sz="2200" dirty="0" err="1">
                <a:latin typeface="Tahoma" pitchFamily="34" charset="0"/>
                <a:cs typeface="Tahoma" pitchFamily="34" charset="0"/>
              </a:rPr>
              <a:t>המד"ר</a:t>
            </a:r>
            <a:r>
              <a:rPr lang="he-IL" sz="2200" dirty="0">
                <a:latin typeface="Tahoma" pitchFamily="34" charset="0"/>
                <a:cs typeface="Tahoma" pitchFamily="34" charset="0"/>
              </a:rPr>
              <a:t> עם סגל המדריכים </a:t>
            </a:r>
            <a:r>
              <a:rPr lang="he-IL" sz="2200" dirty="0" err="1">
                <a:latin typeface="Tahoma" pitchFamily="34" charset="0"/>
                <a:cs typeface="Tahoma" pitchFamily="34" charset="0"/>
              </a:rPr>
              <a:t>ורע"ן</a:t>
            </a:r>
            <a:r>
              <a:rPr lang="he-IL" sz="2200" dirty="0">
                <a:latin typeface="Tahoma" pitchFamily="34" charset="0"/>
                <a:cs typeface="Tahoma" pitchFamily="34" charset="0"/>
              </a:rPr>
              <a:t> הדרכה) </a:t>
            </a:r>
            <a:r>
              <a:rPr lang="he-IL" sz="2200" b="1" dirty="0">
                <a:latin typeface="Tahoma" pitchFamily="34" charset="0"/>
                <a:cs typeface="Tahoma" pitchFamily="34" charset="0"/>
              </a:rPr>
              <a:t>–</a:t>
            </a:r>
            <a:r>
              <a:rPr lang="he-IL" sz="2200" b="1" dirty="0" err="1">
                <a:latin typeface="Tahoma" pitchFamily="34" charset="0"/>
                <a:cs typeface="Tahoma" pitchFamily="34" charset="0"/>
              </a:rPr>
              <a:t> </a:t>
            </a:r>
            <a:r>
              <a:rPr lang="he-IL" sz="2200" dirty="0" err="1">
                <a:latin typeface="Tahoma" pitchFamily="34" charset="0"/>
                <a:cs typeface="Tahoma" pitchFamily="34" charset="0"/>
              </a:rPr>
              <a:t>יש</a:t>
            </a:r>
            <a:r>
              <a:rPr lang="he-IL" sz="2200" dirty="0">
                <a:latin typeface="Tahoma" pitchFamily="34" charset="0"/>
                <a:cs typeface="Tahoma" pitchFamily="34" charset="0"/>
              </a:rPr>
              <a:t> לשמר את קיום הדיון במהלך חודש מרץ.</a:t>
            </a:r>
          </a:p>
          <a:p>
            <a:pPr marL="342900" indent="-342900" algn="just" rtl="1">
              <a:spcBef>
                <a:spcPts val="1200"/>
              </a:spcBef>
              <a:spcAft>
                <a:spcPts val="1200"/>
              </a:spcAft>
              <a:buFont typeface="Calibri" pitchFamily="34" charset="0"/>
              <a:buAutoNum type="arabicPeriod"/>
            </a:pPr>
            <a:r>
              <a:rPr lang="he-IL" sz="2200" b="1" dirty="0">
                <a:latin typeface="Tahoma" pitchFamily="34" charset="0"/>
                <a:cs typeface="Tahoma" pitchFamily="34" charset="0"/>
              </a:rPr>
              <a:t>מדור ארגון: </a:t>
            </a:r>
            <a:r>
              <a:rPr lang="he-IL" sz="2200" dirty="0">
                <a:latin typeface="Tahoma" pitchFamily="34" charset="0"/>
                <a:cs typeface="Tahoma" pitchFamily="34" charset="0"/>
              </a:rPr>
              <a:t>יש מקום רב לשיפור במערכת יחסי הגומלין בין המנהלת לבין התמיכה הלוגיסטית הנדרשת.</a:t>
            </a:r>
            <a:endParaRPr lang="he-IL" sz="2200" b="1" dirty="0">
              <a:latin typeface="Tahoma" pitchFamily="34" charset="0"/>
              <a:cs typeface="Tahoma" pitchFamily="34" charset="0"/>
            </a:endParaRPr>
          </a:p>
          <a:p>
            <a:pPr marL="342900" indent="-342900" algn="just" rtl="1">
              <a:spcBef>
                <a:spcPts val="1200"/>
              </a:spcBef>
              <a:spcAft>
                <a:spcPts val="1200"/>
              </a:spcAft>
              <a:buFont typeface="Calibri" pitchFamily="34" charset="0"/>
              <a:buAutoNum type="arabicPeriod"/>
            </a:pPr>
            <a:r>
              <a:rPr lang="he-IL" sz="2200" b="1" dirty="0">
                <a:latin typeface="Tahoma" pitchFamily="34" charset="0"/>
                <a:cs typeface="Tahoma" pitchFamily="34" charset="0"/>
              </a:rPr>
              <a:t>היעדרות ר' המנהלת </a:t>
            </a:r>
            <a:r>
              <a:rPr lang="he-IL" sz="2200" dirty="0" err="1">
                <a:latin typeface="Tahoma" pitchFamily="34" charset="0"/>
                <a:cs typeface="Tahoma" pitchFamily="34" charset="0"/>
              </a:rPr>
              <a:t>– ל</a:t>
            </a:r>
            <a:r>
              <a:rPr lang="he-IL" sz="2200" dirty="0">
                <a:latin typeface="Tahoma" pitchFamily="34" charset="0"/>
                <a:cs typeface="Tahoma" pitchFamily="34" charset="0"/>
              </a:rPr>
              <a:t>אור קיום לו"ז מקביל של </a:t>
            </a:r>
            <a:r>
              <a:rPr lang="he-IL" sz="2200" dirty="0" err="1">
                <a:latin typeface="Tahoma" pitchFamily="34" charset="0"/>
                <a:cs typeface="Tahoma" pitchFamily="34" charset="0"/>
              </a:rPr>
              <a:t>מב"ל</a:t>
            </a:r>
            <a:r>
              <a:rPr lang="he-IL" sz="2200" dirty="0">
                <a:latin typeface="Tahoma" pitchFamily="34" charset="0"/>
                <a:cs typeface="Tahoma" pitchFamily="34" charset="0"/>
              </a:rPr>
              <a:t> (אשר לעתים דורש את נוכחותו של ר' המנהלת), דיוני הכנת הסגל וחופשת הסגל, נדרשת היערכות מוקדמת בדגש על הנקודות הבאות:</a:t>
            </a:r>
          </a:p>
          <a:p>
            <a:pPr marL="914400" lvl="1" indent="-457200" algn="just" rtl="1">
              <a:spcBef>
                <a:spcPts val="1200"/>
              </a:spcBef>
              <a:spcAft>
                <a:spcPts val="1200"/>
              </a:spcAft>
              <a:buFont typeface="+mj-cs"/>
              <a:buAutoNum type="hebrew2Minus"/>
            </a:pPr>
            <a:r>
              <a:rPr lang="he-IL" sz="2200" dirty="0">
                <a:latin typeface="Tahoma" pitchFamily="34" charset="0"/>
                <a:cs typeface="Tahoma" pitchFamily="34" charset="0"/>
              </a:rPr>
              <a:t>תכנון לו"ז שאינו דורש נוכחות ר' המנהלת באותם מועדים בעייתיים;</a:t>
            </a:r>
          </a:p>
          <a:p>
            <a:pPr marL="800100" lvl="1" indent="-342900" algn="just" rtl="1">
              <a:spcBef>
                <a:spcPts val="1200"/>
              </a:spcBef>
              <a:spcAft>
                <a:spcPts val="1200"/>
              </a:spcAft>
              <a:buFont typeface="Calibri" pitchFamily="34" charset="0"/>
              <a:buAutoNum type="hebrew2Minus"/>
            </a:pPr>
            <a:r>
              <a:rPr lang="he-IL" sz="2200" dirty="0">
                <a:latin typeface="Tahoma" pitchFamily="34" charset="0"/>
                <a:cs typeface="Tahoma" pitchFamily="34" charset="0"/>
              </a:rPr>
              <a:t>זימון אנשי מיל' (מרשל/רב"ש) אשר ישמשו ממלא מקום עפ"י הצורך</a:t>
            </a:r>
            <a:r>
              <a:rPr lang="he-IL" sz="2200" dirty="0" smtClean="0">
                <a:latin typeface="Tahoma" pitchFamily="34" charset="0"/>
                <a:cs typeface="Tahoma" pitchFamily="34" charset="0"/>
              </a:rPr>
              <a:t>.</a:t>
            </a:r>
            <a:endParaRPr lang="he-IL" sz="1600" dirty="0"/>
          </a:p>
        </p:txBody>
      </p:sp>
      <p:sp>
        <p:nvSpPr>
          <p:cNvPr id="20483" name="Rectangle 6">
            <a:hlinkClick r:id="rId2" action="ppaction://hlinksldjump"/>
          </p:cNvPr>
          <p:cNvSpPr>
            <a:spLocks noChangeArrowheads="1"/>
          </p:cNvSpPr>
          <p:nvPr/>
        </p:nvSpPr>
        <p:spPr bwMode="auto">
          <a:xfrm>
            <a:off x="2362200" y="357188"/>
            <a:ext cx="4419600" cy="714375"/>
          </a:xfrm>
          <a:prstGeom prst="rect">
            <a:avLst/>
          </a:prstGeom>
          <a:noFill/>
          <a:ln w="9525">
            <a:noFill/>
            <a:miter lim="800000"/>
            <a:headEnd/>
            <a:tailEnd/>
          </a:ln>
        </p:spPr>
        <p:txBody>
          <a:bodyPr anchor="b"/>
          <a:lstStyle/>
          <a:p>
            <a:pPr algn="ctr"/>
            <a:r>
              <a:rPr lang="he-IL" sz="3600" b="1" u="sng">
                <a:solidFill>
                  <a:schemeClr val="tx2"/>
                </a:solidFill>
                <a:latin typeface="Arial Black" pitchFamily="34" charset="0"/>
              </a:rPr>
              <a:t>המלצות להמשך</a:t>
            </a:r>
            <a:endParaRPr lang="en-US" sz="3600" b="1" u="sng">
              <a:solidFill>
                <a:schemeClr val="tx2"/>
              </a:solidFill>
              <a:latin typeface="Arial Black" pitchFamily="34" charset="0"/>
            </a:endParaRPr>
          </a:p>
        </p:txBody>
      </p:sp>
    </p:spTree>
  </p:cSld>
  <p:clrMapOvr>
    <a:masterClrMapping/>
  </p:clrMapOvr>
  <p:transition advClick="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7188" y="1570038"/>
            <a:ext cx="8429625" cy="5339923"/>
          </a:xfrm>
          <a:prstGeom prst="rect">
            <a:avLst/>
          </a:prstGeom>
          <a:noFill/>
        </p:spPr>
        <p:txBody>
          <a:bodyPr rtlCol="1">
            <a:spAutoFit/>
          </a:bodyPr>
          <a:lstStyle/>
          <a:p>
            <a:pPr marL="457200" indent="-457200" algn="just" rtl="1">
              <a:spcBef>
                <a:spcPts val="600"/>
              </a:spcBef>
              <a:spcAft>
                <a:spcPts val="600"/>
              </a:spcAft>
              <a:buFont typeface="+mj-lt"/>
              <a:buAutoNum type="arabicPeriod" startAt="4"/>
              <a:defRPr/>
            </a:pPr>
            <a:r>
              <a:rPr lang="he-IL" sz="2400" b="1" dirty="0">
                <a:latin typeface="Tahoma" pitchFamily="34" charset="0"/>
                <a:cs typeface="Tahoma" pitchFamily="34" charset="0"/>
              </a:rPr>
              <a:t>עברית – </a:t>
            </a:r>
            <a:r>
              <a:rPr lang="he-IL" sz="2400" dirty="0">
                <a:latin typeface="Tahoma" pitchFamily="34" charset="0"/>
                <a:cs typeface="Tahoma" pitchFamily="34" charset="0"/>
              </a:rPr>
              <a:t>בהמשך לבקשת החניכים הבינ"ל (פה אחד) יש לשקול לשלב שיעורי עברית במהלך הקורס. מטרת השיעורים הינה לתת כלים בסיסיים ביותר לחניכים ע"מ "לשבור את הקרח" בעת המפגש עם עמיתיהם הישראלים. כמו כן, במקום "אולפן" קצרצר ולא ממצה, יש לשקול לקיים שיעורי עברית במתכונת "שיחון" בהם נלמד מילים בסיסיות בלבד, להכרת מושגים</a:t>
            </a:r>
            <a:r>
              <a:rPr lang="he-IL" sz="2400" dirty="0" smtClean="0">
                <a:latin typeface="Tahoma" pitchFamily="34" charset="0"/>
                <a:cs typeface="Tahoma" pitchFamily="34" charset="0"/>
              </a:rPr>
              <a:t>.</a:t>
            </a:r>
          </a:p>
          <a:p>
            <a:pPr marL="457200" indent="-457200" algn="just" rtl="1">
              <a:spcBef>
                <a:spcPts val="600"/>
              </a:spcBef>
              <a:spcAft>
                <a:spcPts val="600"/>
              </a:spcAft>
              <a:defRPr/>
            </a:pPr>
            <a:endParaRPr lang="he-IL" sz="2400" b="1" dirty="0">
              <a:latin typeface="Tahoma" pitchFamily="34" charset="0"/>
              <a:cs typeface="Tahoma" pitchFamily="34" charset="0"/>
            </a:endParaRPr>
          </a:p>
          <a:p>
            <a:pPr marL="457200" indent="-457200" algn="just" rtl="1">
              <a:spcBef>
                <a:spcPts val="600"/>
              </a:spcBef>
              <a:spcAft>
                <a:spcPts val="600"/>
              </a:spcAft>
              <a:buFont typeface="+mj-lt"/>
              <a:buAutoNum type="arabicPeriod" startAt="5"/>
              <a:defRPr/>
            </a:pPr>
            <a:r>
              <a:rPr lang="he-IL" sz="2400" b="1" dirty="0">
                <a:latin typeface="Tahoma" pitchFamily="34" charset="0"/>
                <a:cs typeface="Tahoma" pitchFamily="34" charset="0"/>
              </a:rPr>
              <a:t>סרטים</a:t>
            </a:r>
            <a:r>
              <a:rPr lang="he-IL" sz="2400" dirty="0">
                <a:latin typeface="Tahoma" pitchFamily="34" charset="0"/>
                <a:cs typeface="Tahoma" pitchFamily="34" charset="0"/>
              </a:rPr>
              <a:t> </a:t>
            </a:r>
            <a:r>
              <a:rPr lang="he-IL" sz="2400" dirty="0" err="1">
                <a:latin typeface="Tahoma" pitchFamily="34" charset="0"/>
                <a:cs typeface="Tahoma" pitchFamily="34" charset="0"/>
              </a:rPr>
              <a:t>– ב</a:t>
            </a:r>
            <a:r>
              <a:rPr lang="he-IL" sz="2400" dirty="0">
                <a:latin typeface="Tahoma" pitchFamily="34" charset="0"/>
                <a:cs typeface="Tahoma" pitchFamily="34" charset="0"/>
              </a:rPr>
              <a:t>מהלך השנה, יש להעביר בקשה לספריית </a:t>
            </a:r>
            <a:r>
              <a:rPr lang="he-IL" sz="2400" dirty="0" err="1">
                <a:latin typeface="Tahoma" pitchFamily="34" charset="0"/>
                <a:cs typeface="Tahoma" pitchFamily="34" charset="0"/>
              </a:rPr>
              <a:t>מב"ל</a:t>
            </a:r>
            <a:r>
              <a:rPr lang="he-IL" sz="2400" dirty="0">
                <a:latin typeface="Tahoma" pitchFamily="34" charset="0"/>
                <a:cs typeface="Tahoma" pitchFamily="34" charset="0"/>
              </a:rPr>
              <a:t>/פו"מ להשגת הסרטים החסרים, בדגש על הימצאות כתוביות באנגלית. </a:t>
            </a:r>
          </a:p>
          <a:p>
            <a:pPr marL="342900" indent="-342900" algn="r" rtl="1">
              <a:spcBef>
                <a:spcPts val="600"/>
              </a:spcBef>
              <a:spcAft>
                <a:spcPts val="600"/>
              </a:spcAft>
              <a:buFont typeface="+mj-lt"/>
              <a:buAutoNum type="arabicPeriod" startAt="5"/>
              <a:defRPr/>
            </a:pPr>
            <a:endParaRPr lang="he-IL" sz="2400" dirty="0"/>
          </a:p>
          <a:p>
            <a:pPr marL="342900" indent="-342900" algn="r" rtl="1">
              <a:buFont typeface="+mj-lt"/>
              <a:buAutoNum type="arabicPeriod" startAt="5"/>
              <a:defRPr/>
            </a:pPr>
            <a:endParaRPr lang="he-IL" dirty="0"/>
          </a:p>
        </p:txBody>
      </p:sp>
      <p:sp>
        <p:nvSpPr>
          <p:cNvPr id="21507" name="Rectangle 6">
            <a:hlinkClick r:id="rId2" action="ppaction://hlinksldjump"/>
          </p:cNvPr>
          <p:cNvSpPr>
            <a:spLocks noChangeArrowheads="1"/>
          </p:cNvSpPr>
          <p:nvPr/>
        </p:nvSpPr>
        <p:spPr bwMode="auto">
          <a:xfrm>
            <a:off x="1714500" y="357188"/>
            <a:ext cx="5067300" cy="714375"/>
          </a:xfrm>
          <a:prstGeom prst="rect">
            <a:avLst/>
          </a:prstGeom>
          <a:noFill/>
          <a:ln w="9525">
            <a:noFill/>
            <a:miter lim="800000"/>
            <a:headEnd/>
            <a:tailEnd/>
          </a:ln>
        </p:spPr>
        <p:txBody>
          <a:bodyPr anchor="b"/>
          <a:lstStyle/>
          <a:p>
            <a:pPr algn="ctr"/>
            <a:r>
              <a:rPr lang="he-IL" sz="3600" b="1" u="sng">
                <a:solidFill>
                  <a:schemeClr val="tx2"/>
                </a:solidFill>
                <a:latin typeface="Arial Black" pitchFamily="34" charset="0"/>
              </a:rPr>
              <a:t>המלצות להמשך (המשך)</a:t>
            </a:r>
            <a:endParaRPr lang="en-US" sz="3600" b="1" u="sng">
              <a:solidFill>
                <a:schemeClr val="tx2"/>
              </a:solidFill>
              <a:latin typeface="Arial Black" pitchFamily="34" charset="0"/>
            </a:endParaRPr>
          </a:p>
        </p:txBody>
      </p:sp>
    </p:spTree>
  </p:cSld>
  <p:clrMapOvr>
    <a:masterClrMapping/>
  </p:clrMapOvr>
  <p:transition advClick="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6">
            <a:hlinkClick r:id="rId2" action="ppaction://hlinksldjump"/>
          </p:cNvPr>
          <p:cNvSpPr>
            <a:spLocks noChangeArrowheads="1"/>
          </p:cNvSpPr>
          <p:nvPr/>
        </p:nvSpPr>
        <p:spPr bwMode="auto">
          <a:xfrm>
            <a:off x="2362200" y="357188"/>
            <a:ext cx="4419600" cy="714375"/>
          </a:xfrm>
          <a:prstGeom prst="rect">
            <a:avLst/>
          </a:prstGeom>
          <a:noFill/>
          <a:ln w="9525">
            <a:noFill/>
            <a:miter lim="800000"/>
            <a:headEnd/>
            <a:tailEnd/>
          </a:ln>
        </p:spPr>
        <p:txBody>
          <a:bodyPr anchor="b"/>
          <a:lstStyle/>
          <a:p>
            <a:pPr algn="ctr"/>
            <a:r>
              <a:rPr lang="he-IL" sz="3600" b="1" u="sng">
                <a:solidFill>
                  <a:schemeClr val="tx2"/>
                </a:solidFill>
                <a:latin typeface="Arial Black" pitchFamily="34" charset="0"/>
              </a:rPr>
              <a:t>תכנים שלא בוצעו </a:t>
            </a:r>
            <a:r>
              <a:rPr lang="he-IL" sz="3600" b="1" u="sng">
                <a:solidFill>
                  <a:schemeClr val="tx2"/>
                </a:solidFill>
                <a:latin typeface="Arial Black" pitchFamily="34" charset="0"/>
                <a:hlinkClick r:id="rId3" action="ppaction://hlinksldjump"/>
              </a:rPr>
              <a:t>*</a:t>
            </a:r>
            <a:endParaRPr lang="en-US" sz="3600" b="1" u="sng">
              <a:solidFill>
                <a:schemeClr val="tx2"/>
              </a:solidFill>
              <a:latin typeface="Arial Black" pitchFamily="34" charset="0"/>
            </a:endParaRPr>
          </a:p>
        </p:txBody>
      </p:sp>
      <p:graphicFrame>
        <p:nvGraphicFramePr>
          <p:cNvPr id="5" name="טבלה 4"/>
          <p:cNvGraphicFramePr>
            <a:graphicFrameLocks noGrp="1"/>
          </p:cNvGraphicFramePr>
          <p:nvPr/>
        </p:nvGraphicFramePr>
        <p:xfrm>
          <a:off x="1524000" y="1397000"/>
          <a:ext cx="6096000" cy="2763520"/>
        </p:xfrm>
        <a:graphic>
          <a:graphicData uri="http://schemas.openxmlformats.org/drawingml/2006/table">
            <a:tbl>
              <a:tblPr rtl="1" firstRow="1" bandRow="1">
                <a:tableStyleId>{5C22544A-7EE6-4342-B048-85BDC9FD1C3A}</a:tableStyleId>
              </a:tblPr>
              <a:tblGrid>
                <a:gridCol w="2032000"/>
                <a:gridCol w="2032000"/>
                <a:gridCol w="2032000"/>
              </a:tblGrid>
              <a:tr h="370840">
                <a:tc>
                  <a:txBody>
                    <a:bodyPr/>
                    <a:lstStyle/>
                    <a:p>
                      <a:pPr algn="ctr" rtl="1"/>
                      <a:r>
                        <a:rPr lang="he-IL" dirty="0" smtClean="0"/>
                        <a:t>אשכול</a:t>
                      </a:r>
                      <a:endParaRPr lang="he-IL" dirty="0"/>
                    </a:p>
                  </a:txBody>
                  <a:tcPr/>
                </a:tc>
                <a:tc>
                  <a:txBody>
                    <a:bodyPr/>
                    <a:lstStyle/>
                    <a:p>
                      <a:pPr algn="ctr" rtl="1"/>
                      <a:r>
                        <a:rPr lang="he-IL" dirty="0" smtClean="0"/>
                        <a:t>כותרת</a:t>
                      </a:r>
                      <a:endParaRPr lang="he-IL" dirty="0"/>
                    </a:p>
                  </a:txBody>
                  <a:tcPr/>
                </a:tc>
                <a:tc>
                  <a:txBody>
                    <a:bodyPr/>
                    <a:lstStyle/>
                    <a:p>
                      <a:pPr algn="ctr" rtl="1"/>
                      <a:r>
                        <a:rPr lang="he-IL" dirty="0" smtClean="0"/>
                        <a:t>נסיבות</a:t>
                      </a:r>
                      <a:endParaRPr lang="he-IL" dirty="0"/>
                    </a:p>
                  </a:txBody>
                  <a:tcPr/>
                </a:tc>
              </a:tr>
              <a:tr h="370840">
                <a:tc>
                  <a:txBody>
                    <a:bodyPr/>
                    <a:lstStyle/>
                    <a:p>
                      <a:pPr rtl="1"/>
                      <a:r>
                        <a:rPr lang="he-IL" b="1" dirty="0" smtClean="0"/>
                        <a:t>שואה</a:t>
                      </a:r>
                      <a:endParaRPr lang="he-IL" b="1" dirty="0"/>
                    </a:p>
                  </a:txBody>
                  <a:tcPr anchor="ctr"/>
                </a:tc>
                <a:tc>
                  <a:txBody>
                    <a:bodyPr/>
                    <a:lstStyle/>
                    <a:p>
                      <a:pPr rtl="1"/>
                      <a:r>
                        <a:rPr lang="he-IL" dirty="0" smtClean="0"/>
                        <a:t>השואה והחברה הטרום-ישראלית</a:t>
                      </a:r>
                      <a:endParaRPr lang="he-IL" dirty="0"/>
                    </a:p>
                  </a:txBody>
                  <a:tcPr/>
                </a:tc>
                <a:tc>
                  <a:txBody>
                    <a:bodyPr/>
                    <a:lstStyle/>
                    <a:p>
                      <a:pPr rtl="1"/>
                      <a:r>
                        <a:rPr lang="he-IL" dirty="0" smtClean="0"/>
                        <a:t>בעיות לו"ז</a:t>
                      </a:r>
                      <a:endParaRPr lang="he-IL" dirty="0"/>
                    </a:p>
                  </a:txBody>
                  <a:tcPr anchor="ctr"/>
                </a:tc>
              </a:tr>
              <a:tr h="370840">
                <a:tc>
                  <a:txBody>
                    <a:bodyPr/>
                    <a:lstStyle/>
                    <a:p>
                      <a:pPr rtl="1"/>
                      <a:r>
                        <a:rPr lang="he-IL" b="1" dirty="0" err="1" smtClean="0"/>
                        <a:t>בטל"מ</a:t>
                      </a:r>
                      <a:endParaRPr lang="he-IL" b="1" dirty="0"/>
                    </a:p>
                  </a:txBody>
                  <a:tcPr anchor="ctr"/>
                </a:tc>
                <a:tc>
                  <a:txBody>
                    <a:bodyPr/>
                    <a:lstStyle/>
                    <a:p>
                      <a:pPr rtl="1"/>
                      <a:r>
                        <a:rPr lang="he-IL" dirty="0" smtClean="0"/>
                        <a:t>ישראל בזירה הבינ"ל (סיור </a:t>
                      </a:r>
                      <a:r>
                        <a:rPr lang="he-IL" dirty="0" err="1" smtClean="0"/>
                        <a:t>משה"ח</a:t>
                      </a:r>
                      <a:r>
                        <a:rPr lang="he-IL" dirty="0" smtClean="0"/>
                        <a:t>)</a:t>
                      </a:r>
                      <a:endParaRPr lang="he-IL" dirty="0"/>
                    </a:p>
                  </a:txBody>
                  <a:tcPr/>
                </a:tc>
                <a:tc>
                  <a:txBody>
                    <a:bodyPr/>
                    <a:lstStyle/>
                    <a:p>
                      <a:pPr rtl="1"/>
                      <a:r>
                        <a:rPr lang="he-IL" dirty="0" smtClean="0"/>
                        <a:t>שביתה</a:t>
                      </a:r>
                      <a:endParaRPr lang="he-IL" dirty="0"/>
                    </a:p>
                  </a:txBody>
                  <a:tcPr anchor="ctr"/>
                </a:tc>
              </a:tr>
              <a:tr h="370840">
                <a:tc rowSpan="2">
                  <a:txBody>
                    <a:bodyPr/>
                    <a:lstStyle/>
                    <a:p>
                      <a:pPr rtl="1"/>
                      <a:r>
                        <a:rPr lang="he-IL" b="1" dirty="0" err="1" smtClean="0"/>
                        <a:t>בטל"מ</a:t>
                      </a:r>
                      <a:r>
                        <a:rPr lang="he-IL" b="1" dirty="0" smtClean="0"/>
                        <a:t> /</a:t>
                      </a:r>
                      <a:r>
                        <a:rPr lang="he-IL" b="1" baseline="0" dirty="0" smtClean="0"/>
                        <a:t> צבא</a:t>
                      </a:r>
                      <a:endParaRPr lang="he-IL" b="1" dirty="0"/>
                    </a:p>
                  </a:txBody>
                  <a:tcPr anchor="ctr"/>
                </a:tc>
                <a:tc>
                  <a:txBody>
                    <a:bodyPr/>
                    <a:lstStyle/>
                    <a:p>
                      <a:pPr rtl="1"/>
                      <a:r>
                        <a:rPr lang="he-IL" dirty="0" smtClean="0"/>
                        <a:t>ח"י</a:t>
                      </a:r>
                      <a:endParaRPr lang="he-IL" dirty="0"/>
                    </a:p>
                  </a:txBody>
                  <a:tcPr/>
                </a:tc>
                <a:tc>
                  <a:txBody>
                    <a:bodyPr/>
                    <a:lstStyle/>
                    <a:p>
                      <a:pPr rtl="1"/>
                      <a:r>
                        <a:rPr lang="he-IL" dirty="0" smtClean="0"/>
                        <a:t>בעיות לו"ז</a:t>
                      </a:r>
                      <a:endParaRPr lang="he-IL" dirty="0"/>
                    </a:p>
                  </a:txBody>
                  <a:tcPr anchor="ctr"/>
                </a:tc>
              </a:tr>
              <a:tr h="370840">
                <a:tc vMerge="1">
                  <a:txBody>
                    <a:bodyPr/>
                    <a:lstStyle/>
                    <a:p>
                      <a:pPr rtl="1"/>
                      <a:endParaRPr lang="he-IL" b="1" dirty="0"/>
                    </a:p>
                  </a:txBody>
                  <a:tcPr anchor="ctr"/>
                </a:tc>
                <a:tc>
                  <a:txBody>
                    <a:bodyPr/>
                    <a:lstStyle/>
                    <a:p>
                      <a:pPr rtl="1"/>
                      <a:r>
                        <a:rPr lang="he-IL" dirty="0" err="1" smtClean="0"/>
                        <a:t>אמ"צ</a:t>
                      </a:r>
                      <a:endParaRPr lang="he-IL" dirty="0"/>
                    </a:p>
                  </a:txBody>
                  <a:tcPr/>
                </a:tc>
                <a:tc>
                  <a:txBody>
                    <a:bodyPr/>
                    <a:lstStyle/>
                    <a:p>
                      <a:pPr rtl="1"/>
                      <a:r>
                        <a:rPr lang="he-IL" dirty="0" smtClean="0"/>
                        <a:t>בעיות לו"ז</a:t>
                      </a:r>
                      <a:endParaRPr lang="he-IL" dirty="0"/>
                    </a:p>
                  </a:txBody>
                  <a:tcPr anchor="ctr"/>
                </a:tc>
              </a:tr>
              <a:tr h="370840">
                <a:tc>
                  <a:txBody>
                    <a:bodyPr/>
                    <a:lstStyle/>
                    <a:p>
                      <a:pPr rtl="1"/>
                      <a:r>
                        <a:rPr lang="he-IL" b="1" dirty="0" smtClean="0"/>
                        <a:t>שונות</a:t>
                      </a:r>
                      <a:endParaRPr lang="he-IL" b="1" dirty="0"/>
                    </a:p>
                  </a:txBody>
                  <a:tcPr anchor="ctr"/>
                </a:tc>
                <a:tc>
                  <a:txBody>
                    <a:bodyPr/>
                    <a:lstStyle/>
                    <a:p>
                      <a:pPr rtl="1"/>
                      <a:r>
                        <a:rPr lang="he-IL" dirty="0" err="1" smtClean="0"/>
                        <a:t>מפא"ת</a:t>
                      </a:r>
                      <a:endParaRPr lang="he-IL" dirty="0"/>
                    </a:p>
                  </a:txBody>
                  <a:tcPr/>
                </a:tc>
                <a:tc>
                  <a:txBody>
                    <a:bodyPr/>
                    <a:lstStyle/>
                    <a:p>
                      <a:pPr rtl="1"/>
                      <a:r>
                        <a:rPr lang="he-IL" dirty="0" smtClean="0"/>
                        <a:t>בעיות לו"ז</a:t>
                      </a:r>
                      <a:endParaRPr lang="he-IL" dirty="0"/>
                    </a:p>
                  </a:txBody>
                  <a:tcPr anchor="ctr"/>
                </a:tc>
              </a:tr>
            </a:tbl>
          </a:graphicData>
        </a:graphic>
      </p:graphicFrame>
    </p:spTree>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מציין מיקום של מספר שקופית 5"/>
          <p:cNvSpPr>
            <a:spLocks noGrp="1"/>
          </p:cNvSpPr>
          <p:nvPr>
            <p:ph type="sldNum" sz="quarter" idx="12"/>
          </p:nvPr>
        </p:nvSpPr>
        <p:spPr/>
        <p:txBody>
          <a:bodyPr/>
          <a:lstStyle/>
          <a:p>
            <a:pPr>
              <a:defRPr/>
            </a:pPr>
            <a:fld id="{9688E31C-2023-4D45-976C-C0688444E45C}" type="slidenum">
              <a:rPr lang="he-IL"/>
              <a:pPr>
                <a:defRPr/>
              </a:pPr>
              <a:t>2</a:t>
            </a:fld>
            <a:endParaRPr lang="en-US"/>
          </a:p>
        </p:txBody>
      </p:sp>
      <p:sp>
        <p:nvSpPr>
          <p:cNvPr id="7" name="TextBox 6"/>
          <p:cNvSpPr txBox="1"/>
          <p:nvPr/>
        </p:nvSpPr>
        <p:spPr>
          <a:xfrm>
            <a:off x="214313" y="1565276"/>
            <a:ext cx="8643937" cy="2816156"/>
          </a:xfrm>
          <a:prstGeom prst="rect">
            <a:avLst/>
          </a:prstGeom>
          <a:noFill/>
        </p:spPr>
        <p:txBody>
          <a:bodyPr rtlCol="1">
            <a:spAutoFit/>
          </a:bodyPr>
          <a:lstStyle/>
          <a:p>
            <a:pPr algn="r" rtl="1" fontAlgn="auto">
              <a:lnSpc>
                <a:spcPct val="150000"/>
              </a:lnSpc>
              <a:spcBef>
                <a:spcPts val="600"/>
              </a:spcBef>
              <a:spcAft>
                <a:spcPts val="600"/>
              </a:spcAft>
              <a:defRPr/>
            </a:pPr>
            <a:r>
              <a:rPr lang="he-IL" sz="2400" b="1" u="sng" dirty="0">
                <a:latin typeface="Tahoma" pitchFamily="34" charset="0"/>
                <a:cs typeface="Tahoma" pitchFamily="34" charset="0"/>
              </a:rPr>
              <a:t>מטרת הקורס</a:t>
            </a:r>
            <a:r>
              <a:rPr lang="he-IL" sz="2400" b="1" dirty="0">
                <a:latin typeface="Tahoma" pitchFamily="34" charset="0"/>
                <a:cs typeface="Tahoma" pitchFamily="34" charset="0"/>
              </a:rPr>
              <a:t>: </a:t>
            </a:r>
          </a:p>
          <a:p>
            <a:pPr algn="just" rtl="1" fontAlgn="auto">
              <a:lnSpc>
                <a:spcPct val="150000"/>
              </a:lnSpc>
              <a:spcBef>
                <a:spcPts val="600"/>
              </a:spcBef>
              <a:spcAft>
                <a:spcPts val="600"/>
              </a:spcAft>
              <a:defRPr/>
            </a:pPr>
            <a:r>
              <a:rPr lang="he-IL" sz="2400" dirty="0">
                <a:latin typeface="Tahoma" pitchFamily="34" charset="0"/>
                <a:cs typeface="Tahoma" pitchFamily="34" charset="0"/>
              </a:rPr>
              <a:t>הכנת החניכים הבינ"ל לקראת שנת הלימודים במכללה ע"י חשיפתם להיבטים שונים המרכיבים את המציאות הישראלית לצד סיוע בתהליך קליטתם וקליטת משפחותיהם.</a:t>
            </a:r>
          </a:p>
          <a:p>
            <a:pPr algn="r" rtl="1" fontAlgn="auto">
              <a:spcBef>
                <a:spcPts val="0"/>
              </a:spcBef>
              <a:spcAft>
                <a:spcPts val="0"/>
              </a:spcAft>
              <a:defRPr/>
            </a:pPr>
            <a:endParaRPr lang="he-IL" dirty="0">
              <a:latin typeface="+mn-lt"/>
              <a:cs typeface="+mn-cs"/>
            </a:endParaRPr>
          </a:p>
        </p:txBody>
      </p:sp>
      <p:sp>
        <p:nvSpPr>
          <p:cNvPr id="5124" name="Rectangle 4"/>
          <p:cNvSpPr>
            <a:spLocks noChangeArrowheads="1"/>
          </p:cNvSpPr>
          <p:nvPr/>
        </p:nvSpPr>
        <p:spPr bwMode="auto">
          <a:xfrm>
            <a:off x="2724150" y="-142875"/>
            <a:ext cx="3695700" cy="1143000"/>
          </a:xfrm>
          <a:prstGeom prst="rect">
            <a:avLst/>
          </a:prstGeom>
          <a:noFill/>
          <a:ln w="9525">
            <a:noFill/>
            <a:miter lim="800000"/>
            <a:headEnd/>
            <a:tailEnd/>
          </a:ln>
        </p:spPr>
        <p:txBody>
          <a:bodyPr anchor="b"/>
          <a:lstStyle/>
          <a:p>
            <a:pPr algn="ctr"/>
            <a:r>
              <a:rPr lang="he-IL" sz="3600" b="1" u="sng">
                <a:solidFill>
                  <a:schemeClr val="tx2"/>
                </a:solidFill>
                <a:latin typeface="Arial Black" pitchFamily="34" charset="0"/>
              </a:rPr>
              <a:t>מטרות ויעדים</a:t>
            </a:r>
            <a:endParaRPr lang="en-US" sz="3600" b="1" u="sng">
              <a:solidFill>
                <a:schemeClr val="tx2"/>
              </a:solidFill>
              <a:latin typeface="Arial Black"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6">
            <a:hlinkClick r:id="rId2" action="ppaction://hlinksldjump"/>
          </p:cNvPr>
          <p:cNvSpPr>
            <a:spLocks noChangeArrowheads="1"/>
          </p:cNvSpPr>
          <p:nvPr/>
        </p:nvSpPr>
        <p:spPr bwMode="auto">
          <a:xfrm>
            <a:off x="2362200" y="357188"/>
            <a:ext cx="4419600" cy="714375"/>
          </a:xfrm>
          <a:prstGeom prst="rect">
            <a:avLst/>
          </a:prstGeom>
          <a:noFill/>
          <a:ln w="9525">
            <a:noFill/>
            <a:miter lim="800000"/>
            <a:headEnd/>
            <a:tailEnd/>
          </a:ln>
        </p:spPr>
        <p:txBody>
          <a:bodyPr anchor="b"/>
          <a:lstStyle/>
          <a:p>
            <a:pPr algn="ctr"/>
            <a:r>
              <a:rPr lang="en-US" sz="3600" b="1" dirty="0">
                <a:solidFill>
                  <a:schemeClr val="tx2"/>
                </a:solidFill>
                <a:latin typeface="Arial Black" pitchFamily="34" charset="0"/>
              </a:rPr>
              <a:t> </a:t>
            </a:r>
            <a:r>
              <a:rPr lang="en-US" sz="3600" b="1" u="sng" dirty="0">
                <a:solidFill>
                  <a:schemeClr val="tx2"/>
                </a:solidFill>
                <a:latin typeface="Arial Black" pitchFamily="34" charset="0"/>
                <a:hlinkClick r:id="rId3" action="ppaction://hlinksldjump"/>
              </a:rPr>
              <a:t>*</a:t>
            </a:r>
            <a:r>
              <a:rPr lang="en-US" sz="3600" b="1" u="sng" dirty="0">
                <a:solidFill>
                  <a:schemeClr val="tx2"/>
                </a:solidFill>
                <a:latin typeface="Arial Black" pitchFamily="34" charset="0"/>
              </a:rPr>
              <a:t> </a:t>
            </a:r>
            <a:r>
              <a:rPr lang="he-IL" sz="3600" b="1" u="sng" dirty="0">
                <a:solidFill>
                  <a:schemeClr val="tx2"/>
                </a:solidFill>
                <a:latin typeface="Arial Black" pitchFamily="34" charset="0"/>
              </a:rPr>
              <a:t>סיורים שלא בוצעו</a:t>
            </a:r>
            <a:endParaRPr lang="en-US" sz="3600" b="1" u="sng" dirty="0">
              <a:solidFill>
                <a:schemeClr val="tx2"/>
              </a:solidFill>
              <a:latin typeface="Arial Black" pitchFamily="34" charset="0"/>
            </a:endParaRPr>
          </a:p>
        </p:txBody>
      </p:sp>
      <p:graphicFrame>
        <p:nvGraphicFramePr>
          <p:cNvPr id="5" name="טבלה 4"/>
          <p:cNvGraphicFramePr>
            <a:graphicFrameLocks noGrp="1"/>
          </p:cNvGraphicFramePr>
          <p:nvPr/>
        </p:nvGraphicFramePr>
        <p:xfrm>
          <a:off x="2571750" y="1517650"/>
          <a:ext cx="4064000" cy="1854200"/>
        </p:xfrm>
        <a:graphic>
          <a:graphicData uri="http://schemas.openxmlformats.org/drawingml/2006/table">
            <a:tbl>
              <a:tblPr rtl="1" firstRow="1" bandRow="1">
                <a:tableStyleId>{5C22544A-7EE6-4342-B048-85BDC9FD1C3A}</a:tableStyleId>
              </a:tblPr>
              <a:tblGrid>
                <a:gridCol w="2032000"/>
                <a:gridCol w="2032000"/>
              </a:tblGrid>
              <a:tr h="370840">
                <a:tc>
                  <a:txBody>
                    <a:bodyPr/>
                    <a:lstStyle/>
                    <a:p>
                      <a:pPr algn="ctr" rtl="1"/>
                      <a:r>
                        <a:rPr lang="he-IL" dirty="0" smtClean="0"/>
                        <a:t>סיור</a:t>
                      </a:r>
                      <a:endParaRPr lang="he-IL" dirty="0"/>
                    </a:p>
                  </a:txBody>
                  <a:tcPr/>
                </a:tc>
                <a:tc>
                  <a:txBody>
                    <a:bodyPr/>
                    <a:lstStyle/>
                    <a:p>
                      <a:pPr algn="ctr" rtl="1"/>
                      <a:r>
                        <a:rPr lang="he-IL" dirty="0" smtClean="0"/>
                        <a:t>נסיבות</a:t>
                      </a:r>
                      <a:endParaRPr lang="he-IL" dirty="0"/>
                    </a:p>
                  </a:txBody>
                  <a:tcPr/>
                </a:tc>
              </a:tr>
              <a:tr h="370840">
                <a:tc>
                  <a:txBody>
                    <a:bodyPr/>
                    <a:lstStyle/>
                    <a:p>
                      <a:pPr rtl="1"/>
                      <a:r>
                        <a:rPr lang="he-IL" b="1" dirty="0" smtClean="0"/>
                        <a:t>צפון</a:t>
                      </a:r>
                      <a:endParaRPr lang="he-IL" b="1" dirty="0"/>
                    </a:p>
                  </a:txBody>
                  <a:tcPr anchor="ctr"/>
                </a:tc>
                <a:tc>
                  <a:txBody>
                    <a:bodyPr/>
                    <a:lstStyle/>
                    <a:p>
                      <a:pPr rtl="1"/>
                      <a:r>
                        <a:rPr lang="he-IL" dirty="0" smtClean="0"/>
                        <a:t>בעיות לו"ז</a:t>
                      </a:r>
                      <a:endParaRPr lang="he-IL" dirty="0"/>
                    </a:p>
                  </a:txBody>
                  <a:tcPr anchor="ctr"/>
                </a:tc>
              </a:tr>
              <a:tr h="370840">
                <a:tc>
                  <a:txBody>
                    <a:bodyPr/>
                    <a:lstStyle/>
                    <a:p>
                      <a:pPr rtl="1"/>
                      <a:r>
                        <a:rPr lang="he-IL" b="1" dirty="0" smtClean="0"/>
                        <a:t>יפו ונווה צדק</a:t>
                      </a:r>
                      <a:endParaRPr lang="he-IL" b="1" dirty="0"/>
                    </a:p>
                  </a:txBody>
                  <a:tcPr anchor="ctr"/>
                </a:tc>
                <a:tc>
                  <a:txBody>
                    <a:bodyPr/>
                    <a:lstStyle/>
                    <a:p>
                      <a:pPr rtl="1"/>
                      <a:r>
                        <a:rPr lang="he-IL" dirty="0" smtClean="0"/>
                        <a:t>קיצור משך הקורס</a:t>
                      </a:r>
                      <a:endParaRPr lang="he-IL" dirty="0"/>
                    </a:p>
                  </a:txBody>
                  <a:tcPr anchor="ctr"/>
                </a:tc>
              </a:tr>
              <a:tr h="370840">
                <a:tc>
                  <a:txBody>
                    <a:bodyPr/>
                    <a:lstStyle/>
                    <a:p>
                      <a:pPr rtl="1"/>
                      <a:r>
                        <a:rPr lang="he-IL" b="1" dirty="0" smtClean="0"/>
                        <a:t>מוזיאון</a:t>
                      </a:r>
                      <a:r>
                        <a:rPr lang="he-IL" b="1" baseline="0" dirty="0" smtClean="0"/>
                        <a:t> הפלמ"ח</a:t>
                      </a:r>
                      <a:endParaRPr lang="he-IL" b="1" dirty="0"/>
                    </a:p>
                  </a:txBody>
                  <a:tcPr anchor="ctr"/>
                </a:tc>
                <a:tc>
                  <a:txBody>
                    <a:bodyPr/>
                    <a:lstStyle/>
                    <a:p>
                      <a:pPr rtl="1"/>
                      <a:r>
                        <a:rPr lang="he-IL" dirty="0" smtClean="0"/>
                        <a:t>תכנון לקוי</a:t>
                      </a:r>
                      <a:endParaRPr lang="he-IL" dirty="0"/>
                    </a:p>
                  </a:txBody>
                  <a:tcPr anchor="ctr"/>
                </a:tc>
              </a:tr>
              <a:tr h="370840">
                <a:tc>
                  <a:txBody>
                    <a:bodyPr/>
                    <a:lstStyle/>
                    <a:p>
                      <a:pPr rtl="1"/>
                      <a:r>
                        <a:rPr lang="he-IL" b="1" dirty="0" smtClean="0"/>
                        <a:t>מוזיאון ארץ ישראל</a:t>
                      </a:r>
                      <a:endParaRPr lang="he-IL" b="1" dirty="0"/>
                    </a:p>
                  </a:txBody>
                  <a:tcPr anchor="ctr"/>
                </a:tc>
                <a:tc>
                  <a:txBody>
                    <a:bodyPr/>
                    <a:lstStyle/>
                    <a:p>
                      <a:pPr rtl="1"/>
                      <a:r>
                        <a:rPr lang="he-IL" dirty="0" smtClean="0"/>
                        <a:t>קיצור הקורס</a:t>
                      </a:r>
                      <a:endParaRPr lang="he-IL" dirty="0"/>
                    </a:p>
                  </a:txBody>
                  <a:tcPr anchor="ctr"/>
                </a:tc>
              </a:tr>
            </a:tbl>
          </a:graphicData>
        </a:graphic>
      </p:graphicFrame>
    </p:spTree>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rtl="0">
              <a:defRPr/>
            </a:pPr>
            <a:r>
              <a:rPr lang="he-IL" sz="3600" b="1" u="sng" dirty="0" smtClean="0">
                <a:solidFill>
                  <a:schemeClr val="tx2"/>
                </a:solidFill>
                <a:latin typeface="Arial Black" pitchFamily="34" charset="0"/>
                <a:ea typeface="+mn-ea"/>
                <a:cs typeface="Arial" pitchFamily="34" charset="0"/>
              </a:rPr>
              <a:t>יעדי הקורס</a:t>
            </a:r>
            <a:r>
              <a:rPr lang="he-IL" sz="3600" b="1" dirty="0" smtClean="0">
                <a:solidFill>
                  <a:schemeClr val="tx2"/>
                </a:solidFill>
                <a:latin typeface="Arial Black" pitchFamily="34" charset="0"/>
                <a:ea typeface="+mn-ea"/>
                <a:cs typeface="Arial" pitchFamily="34" charset="0"/>
              </a:rPr>
              <a:t>:</a:t>
            </a:r>
            <a:r>
              <a:rPr lang="he-IL" sz="3600" b="1" u="sng" dirty="0" smtClean="0">
                <a:solidFill>
                  <a:schemeClr val="tx2"/>
                </a:solidFill>
                <a:latin typeface="Arial Black" pitchFamily="34" charset="0"/>
                <a:ea typeface="+mn-ea"/>
                <a:cs typeface="Arial" pitchFamily="34" charset="0"/>
              </a:rPr>
              <a:t/>
            </a:r>
            <a:br>
              <a:rPr lang="he-IL" sz="3600" b="1" u="sng" dirty="0" smtClean="0">
                <a:solidFill>
                  <a:schemeClr val="tx2"/>
                </a:solidFill>
                <a:latin typeface="Arial Black" pitchFamily="34" charset="0"/>
                <a:ea typeface="+mn-ea"/>
                <a:cs typeface="Arial" pitchFamily="34" charset="0"/>
              </a:rPr>
            </a:br>
            <a:endParaRPr lang="en-US" sz="3600" b="1" u="sng" dirty="0">
              <a:solidFill>
                <a:schemeClr val="tx2"/>
              </a:solidFill>
              <a:latin typeface="Arial Black" pitchFamily="34" charset="0"/>
              <a:ea typeface="+mn-ea"/>
              <a:cs typeface="Arial" pitchFamily="34" charset="0"/>
            </a:endParaRPr>
          </a:p>
        </p:txBody>
      </p:sp>
      <p:sp>
        <p:nvSpPr>
          <p:cNvPr id="6147" name="מציין מיקום תוכן 2"/>
          <p:cNvSpPr>
            <a:spLocks noGrp="1"/>
          </p:cNvSpPr>
          <p:nvPr>
            <p:ph idx="1"/>
          </p:nvPr>
        </p:nvSpPr>
        <p:spPr>
          <a:xfrm>
            <a:off x="214313" y="1600200"/>
            <a:ext cx="8643937" cy="4525963"/>
          </a:xfrm>
        </p:spPr>
        <p:txBody>
          <a:bodyPr/>
          <a:lstStyle/>
          <a:p>
            <a:pPr>
              <a:spcBef>
                <a:spcPts val="600"/>
              </a:spcBef>
              <a:spcAft>
                <a:spcPts val="600"/>
              </a:spcAft>
              <a:buFont typeface="Calibri" pitchFamily="34" charset="0"/>
              <a:buAutoNum type="arabicPeriod"/>
            </a:pPr>
            <a:r>
              <a:rPr lang="he-IL" sz="2400" dirty="0" smtClean="0">
                <a:latin typeface="Tahoma" pitchFamily="34" charset="0"/>
                <a:cs typeface="Tahoma" pitchFamily="34" charset="0"/>
              </a:rPr>
              <a:t>היכרות עם הנרטיב של העם היהודי והקמת מדינת ישראל.</a:t>
            </a:r>
          </a:p>
          <a:p>
            <a:pPr>
              <a:spcBef>
                <a:spcPts val="600"/>
              </a:spcBef>
              <a:spcAft>
                <a:spcPts val="600"/>
              </a:spcAft>
              <a:buFont typeface="Calibri" pitchFamily="34" charset="0"/>
              <a:buAutoNum type="arabicPeriod"/>
            </a:pPr>
            <a:r>
              <a:rPr lang="he-IL" sz="2400" dirty="0" smtClean="0">
                <a:latin typeface="Tahoma" pitchFamily="34" charset="0"/>
                <a:cs typeface="Tahoma" pitchFamily="34" charset="0"/>
              </a:rPr>
              <a:t>הקניית ידע בסיסי להיכרות עם מערכת השלטון של מדינת ישראל.</a:t>
            </a:r>
          </a:p>
          <a:p>
            <a:pPr>
              <a:spcBef>
                <a:spcPts val="600"/>
              </a:spcBef>
              <a:spcAft>
                <a:spcPts val="600"/>
              </a:spcAft>
              <a:buFont typeface="Calibri" pitchFamily="34" charset="0"/>
              <a:buAutoNum type="arabicPeriod"/>
            </a:pPr>
            <a:r>
              <a:rPr lang="he-IL" sz="2400" dirty="0" smtClean="0">
                <a:latin typeface="Tahoma" pitchFamily="34" charset="0"/>
                <a:cs typeface="Tahoma" pitchFamily="34" charset="0"/>
              </a:rPr>
              <a:t>חשיפה לאירועים מרכזיים המלווים את המדינה מאז הקמתה ועד היום.</a:t>
            </a:r>
          </a:p>
          <a:p>
            <a:pPr>
              <a:spcBef>
                <a:spcPts val="600"/>
              </a:spcBef>
              <a:spcAft>
                <a:spcPts val="600"/>
              </a:spcAft>
              <a:buFont typeface="Calibri" pitchFamily="34" charset="0"/>
              <a:buAutoNum type="arabicPeriod"/>
            </a:pPr>
            <a:r>
              <a:rPr lang="he-IL" sz="2400" dirty="0" smtClean="0">
                <a:latin typeface="Tahoma" pitchFamily="34" charset="0"/>
                <a:cs typeface="Tahoma" pitchFamily="34" charset="0"/>
              </a:rPr>
              <a:t>הקניית מושגי יסוד להכרת מימדי </a:t>
            </a:r>
            <a:r>
              <a:rPr lang="he-IL" sz="2400" dirty="0" err="1" smtClean="0">
                <a:latin typeface="Tahoma" pitchFamily="34" charset="0"/>
                <a:cs typeface="Tahoma" pitchFamily="34" charset="0"/>
              </a:rPr>
              <a:t>הבטל"מ</a:t>
            </a:r>
            <a:r>
              <a:rPr lang="he-IL" sz="2400" dirty="0" smtClean="0">
                <a:latin typeface="Tahoma" pitchFamily="34" charset="0"/>
                <a:cs typeface="Tahoma" pitchFamily="34" charset="0"/>
              </a:rPr>
              <a:t> הישראלי.</a:t>
            </a:r>
          </a:p>
          <a:p>
            <a:pPr>
              <a:spcBef>
                <a:spcPts val="600"/>
              </a:spcBef>
              <a:spcAft>
                <a:spcPts val="600"/>
              </a:spcAft>
              <a:buFont typeface="Calibri" pitchFamily="34" charset="0"/>
              <a:buAutoNum type="arabicPeriod"/>
            </a:pPr>
            <a:r>
              <a:rPr lang="he-IL" sz="2400" dirty="0" smtClean="0">
                <a:latin typeface="Tahoma" pitchFamily="34" charset="0"/>
                <a:cs typeface="Tahoma" pitchFamily="34" charset="0"/>
              </a:rPr>
              <a:t>היכרות עם מבנה וערכי צה"ל.</a:t>
            </a:r>
          </a:p>
          <a:p>
            <a:pPr>
              <a:spcBef>
                <a:spcPts val="600"/>
              </a:spcBef>
              <a:spcAft>
                <a:spcPts val="600"/>
              </a:spcAft>
              <a:buFont typeface="Calibri" pitchFamily="34" charset="0"/>
              <a:buAutoNum type="arabicPeriod"/>
            </a:pPr>
            <a:r>
              <a:rPr lang="he-IL" sz="2400" dirty="0" smtClean="0">
                <a:latin typeface="Tahoma" pitchFamily="34" charset="0"/>
                <a:cs typeface="Tahoma" pitchFamily="34" charset="0"/>
              </a:rPr>
              <a:t>יצירת גיבוש בקרב קבוצת הלומדים.</a:t>
            </a:r>
          </a:p>
          <a:p>
            <a:pPr>
              <a:spcBef>
                <a:spcPts val="600"/>
              </a:spcBef>
              <a:spcAft>
                <a:spcPts val="600"/>
              </a:spcAft>
              <a:buFont typeface="Calibri" pitchFamily="34" charset="0"/>
              <a:buAutoNum type="arabicPeriod"/>
            </a:pPr>
            <a:r>
              <a:rPr lang="he-IL" sz="2400" dirty="0" smtClean="0">
                <a:latin typeface="Tahoma" pitchFamily="34" charset="0"/>
                <a:cs typeface="Tahoma" pitchFamily="34" charset="0"/>
              </a:rPr>
              <a:t>סיוע בקליטת החניכים ומשפחותיהם בארץ.</a:t>
            </a:r>
          </a:p>
          <a:p>
            <a:endParaRPr lang="en-US" sz="2400" dirty="0" smtClean="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pPr>
              <a:defRPr/>
            </a:pPr>
            <a:fld id="{CF4B6E04-AA24-4BD0-9E36-8CD0F4FBA838}" type="slidenum">
              <a:rPr lang="he-IL"/>
              <a:pPr>
                <a:defRPr/>
              </a:pPr>
              <a:t>4</a:t>
            </a:fld>
            <a:endParaRPr lang="en-US"/>
          </a:p>
        </p:txBody>
      </p:sp>
      <p:sp>
        <p:nvSpPr>
          <p:cNvPr id="7171" name="Text Box 4"/>
          <p:cNvSpPr txBox="1">
            <a:spLocks noChangeArrowheads="1"/>
          </p:cNvSpPr>
          <p:nvPr/>
        </p:nvSpPr>
        <p:spPr bwMode="auto">
          <a:xfrm>
            <a:off x="0" y="1658958"/>
            <a:ext cx="8820150" cy="4698722"/>
          </a:xfrm>
          <a:prstGeom prst="rect">
            <a:avLst/>
          </a:prstGeom>
          <a:noFill/>
          <a:ln w="9525">
            <a:noFill/>
            <a:miter lim="800000"/>
            <a:headEnd/>
            <a:tailEnd/>
          </a:ln>
        </p:spPr>
        <p:txBody>
          <a:bodyPr>
            <a:spAutoFit/>
          </a:bodyPr>
          <a:lstStyle/>
          <a:p>
            <a:pPr marL="457200" indent="-457200" algn="r" rtl="1">
              <a:spcBef>
                <a:spcPts val="1000"/>
              </a:spcBef>
              <a:spcAft>
                <a:spcPts val="1000"/>
              </a:spcAft>
              <a:buFontTx/>
              <a:buAutoNum type="arabicPeriod"/>
              <a:defRPr/>
            </a:pPr>
            <a:r>
              <a:rPr lang="he-IL" sz="2400" dirty="0">
                <a:latin typeface="Tahoma" pitchFamily="34" charset="0"/>
                <a:cs typeface="Tahoma" pitchFamily="34" charset="0"/>
              </a:rPr>
              <a:t>יישום הפקת לקחים ממחזור מ'. </a:t>
            </a:r>
          </a:p>
          <a:p>
            <a:pPr marL="457200" indent="-457200" algn="r" rtl="1">
              <a:spcBef>
                <a:spcPts val="1000"/>
              </a:spcBef>
              <a:spcAft>
                <a:spcPts val="1000"/>
              </a:spcAft>
              <a:buFontTx/>
              <a:buAutoNum type="arabicPeriod"/>
              <a:defRPr/>
            </a:pPr>
            <a:r>
              <a:rPr lang="he-IL" sz="2400" dirty="0">
                <a:latin typeface="Tahoma" pitchFamily="34" charset="0"/>
                <a:cs typeface="Tahoma" pitchFamily="34" charset="0"/>
              </a:rPr>
              <a:t>הובלת ר' המנהלת בסיוע סגל המנהלת וקציני מיל' (במקביל לשילובו בהכנת הסגל</a:t>
            </a:r>
            <a:r>
              <a:rPr lang="he-IL" sz="2400" dirty="0" smtClean="0">
                <a:latin typeface="Tahoma" pitchFamily="34" charset="0"/>
                <a:cs typeface="Tahoma" pitchFamily="34" charset="0"/>
              </a:rPr>
              <a:t>).</a:t>
            </a:r>
          </a:p>
          <a:p>
            <a:pPr marL="457200" indent="-457200" algn="r" rtl="1">
              <a:spcBef>
                <a:spcPts val="1000"/>
              </a:spcBef>
              <a:spcAft>
                <a:spcPts val="1000"/>
              </a:spcAft>
              <a:buFontTx/>
              <a:buAutoNum type="arabicPeriod"/>
              <a:defRPr/>
            </a:pPr>
            <a:r>
              <a:rPr lang="he-IL" sz="2400" dirty="0" smtClean="0">
                <a:latin typeface="Tahoma" pitchFamily="34" charset="0"/>
                <a:cs typeface="Tahoma" pitchFamily="34" charset="0"/>
              </a:rPr>
              <a:t>קיצור </a:t>
            </a:r>
            <a:r>
              <a:rPr lang="he-IL" sz="2400" dirty="0">
                <a:latin typeface="Tahoma" pitchFamily="34" charset="0"/>
                <a:cs typeface="Tahoma" pitchFamily="34" charset="0"/>
              </a:rPr>
              <a:t>הקורס משלושה עשר לתשעה שבועות בשל ביטול שיעורי עברית ושינוי תכנים. (בפועל הקורס  קוצר לשבעה שבועות עקב התייצבות המאוחרת של שני חניכים</a:t>
            </a:r>
            <a:r>
              <a:rPr lang="he-IL" sz="2400" dirty="0" smtClean="0">
                <a:latin typeface="Tahoma" pitchFamily="34" charset="0"/>
                <a:cs typeface="Tahoma" pitchFamily="34" charset="0"/>
              </a:rPr>
              <a:t>).</a:t>
            </a:r>
          </a:p>
          <a:p>
            <a:pPr marL="457200" indent="-457200" algn="r" rtl="1">
              <a:spcBef>
                <a:spcPts val="1000"/>
              </a:spcBef>
              <a:spcAft>
                <a:spcPts val="1000"/>
              </a:spcAft>
              <a:buFontTx/>
              <a:buAutoNum type="arabicPeriod"/>
              <a:defRPr/>
            </a:pPr>
            <a:r>
              <a:rPr lang="he-IL" sz="2400" dirty="0" smtClean="0">
                <a:latin typeface="Tahoma" pitchFamily="34" charset="0"/>
                <a:cs typeface="Tahoma" pitchFamily="34" charset="0"/>
              </a:rPr>
              <a:t>ארבעה </a:t>
            </a:r>
            <a:r>
              <a:rPr lang="he-IL" sz="2400" dirty="0">
                <a:latin typeface="Tahoma" pitchFamily="34" charset="0"/>
                <a:cs typeface="Tahoma" pitchFamily="34" charset="0"/>
              </a:rPr>
              <a:t>ימי לימוד </a:t>
            </a:r>
            <a:r>
              <a:rPr lang="he-IL" sz="2400" dirty="0" smtClean="0">
                <a:latin typeface="Tahoma" pitchFamily="34" charset="0"/>
                <a:cs typeface="Tahoma" pitchFamily="34" charset="0"/>
              </a:rPr>
              <a:t>בשבוע.</a:t>
            </a:r>
          </a:p>
          <a:p>
            <a:pPr marL="457200" indent="-457200" algn="r" rtl="1">
              <a:spcBef>
                <a:spcPts val="1000"/>
              </a:spcBef>
              <a:spcAft>
                <a:spcPts val="1000"/>
              </a:spcAft>
              <a:buFontTx/>
              <a:buAutoNum type="arabicPeriod"/>
              <a:defRPr/>
            </a:pPr>
            <a:r>
              <a:rPr lang="he-IL" sz="2400" dirty="0" smtClean="0">
                <a:latin typeface="Tahoma" pitchFamily="34" charset="0"/>
                <a:cs typeface="Tahoma" pitchFamily="34" charset="0"/>
              </a:rPr>
              <a:t>שילוב </a:t>
            </a:r>
            <a:r>
              <a:rPr lang="he-IL" sz="2400" dirty="0">
                <a:latin typeface="Tahoma" pitchFamily="34" charset="0"/>
                <a:cs typeface="Tahoma" pitchFamily="34" charset="0"/>
              </a:rPr>
              <a:t>המשפחות בסיורים אשר אינם בעלי אופי </a:t>
            </a:r>
            <a:r>
              <a:rPr lang="he-IL" sz="2400" dirty="0" smtClean="0">
                <a:latin typeface="Tahoma" pitchFamily="34" charset="0"/>
                <a:cs typeface="Tahoma" pitchFamily="34" charset="0"/>
              </a:rPr>
              <a:t>צבאי.</a:t>
            </a:r>
          </a:p>
          <a:p>
            <a:pPr marL="457200" indent="-457200" algn="r" rtl="1">
              <a:spcBef>
                <a:spcPts val="1000"/>
              </a:spcBef>
              <a:spcAft>
                <a:spcPts val="1000"/>
              </a:spcAft>
              <a:buFontTx/>
              <a:buAutoNum type="arabicPeriod"/>
              <a:defRPr/>
            </a:pPr>
            <a:r>
              <a:rPr lang="he-IL" sz="2400" dirty="0" smtClean="0">
                <a:latin typeface="Tahoma" pitchFamily="34" charset="0"/>
                <a:cs typeface="Tahoma" pitchFamily="34" charset="0"/>
              </a:rPr>
              <a:t>סיורים </a:t>
            </a:r>
            <a:r>
              <a:rPr lang="he-IL" sz="2400" dirty="0">
                <a:latin typeface="Tahoma" pitchFamily="34" charset="0"/>
                <a:cs typeface="Tahoma" pitchFamily="34" charset="0"/>
              </a:rPr>
              <a:t>של עד יומיים לכול היותר.</a:t>
            </a:r>
          </a:p>
        </p:txBody>
      </p:sp>
      <p:sp>
        <p:nvSpPr>
          <p:cNvPr id="7172" name="Rectangle 4"/>
          <p:cNvSpPr>
            <a:spLocks noChangeArrowheads="1"/>
          </p:cNvSpPr>
          <p:nvPr/>
        </p:nvSpPr>
        <p:spPr bwMode="auto">
          <a:xfrm>
            <a:off x="2668588" y="-71438"/>
            <a:ext cx="3806825" cy="1143001"/>
          </a:xfrm>
          <a:prstGeom prst="rect">
            <a:avLst/>
          </a:prstGeom>
          <a:noFill/>
          <a:ln w="9525">
            <a:noFill/>
            <a:miter lim="800000"/>
            <a:headEnd/>
            <a:tailEnd/>
          </a:ln>
        </p:spPr>
        <p:txBody>
          <a:bodyPr anchor="b"/>
          <a:lstStyle/>
          <a:p>
            <a:pPr algn="ctr"/>
            <a:r>
              <a:rPr lang="he-IL" sz="3600" b="1" u="sng">
                <a:solidFill>
                  <a:schemeClr val="tx2"/>
                </a:solidFill>
                <a:latin typeface="Arial Black" pitchFamily="34" charset="0"/>
              </a:rPr>
              <a:t>עקרונות לתכנון</a:t>
            </a:r>
            <a:endParaRPr lang="en-US" sz="3600" b="1" u="sng">
              <a:solidFill>
                <a:schemeClr val="tx2"/>
              </a:solidFill>
              <a:latin typeface="Arial Black"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חץ למטה 26"/>
          <p:cNvSpPr/>
          <p:nvPr/>
        </p:nvSpPr>
        <p:spPr>
          <a:xfrm>
            <a:off x="5000625" y="2143125"/>
            <a:ext cx="403225" cy="3786188"/>
          </a:xfrm>
          <a:prstGeom prst="down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5" name="מציין מיקום של מספר שקופית 5"/>
          <p:cNvSpPr>
            <a:spLocks noGrp="1"/>
          </p:cNvSpPr>
          <p:nvPr>
            <p:ph type="sldNum" sz="quarter" idx="12"/>
          </p:nvPr>
        </p:nvSpPr>
        <p:spPr>
          <a:xfrm>
            <a:off x="457200" y="6429375"/>
            <a:ext cx="614363" cy="365125"/>
          </a:xfrm>
        </p:spPr>
        <p:txBody>
          <a:bodyPr/>
          <a:lstStyle/>
          <a:p>
            <a:pPr>
              <a:defRPr/>
            </a:pPr>
            <a:fld id="{31EE2E4D-540F-4D23-A74D-1CE4318EF53E}" type="slidenum">
              <a:rPr lang="he-IL"/>
              <a:pPr>
                <a:defRPr/>
              </a:pPr>
              <a:t>5</a:t>
            </a:fld>
            <a:endParaRPr lang="en-US"/>
          </a:p>
        </p:txBody>
      </p:sp>
      <p:sp>
        <p:nvSpPr>
          <p:cNvPr id="8196" name="Rectangle 4"/>
          <p:cNvSpPr>
            <a:spLocks noChangeArrowheads="1"/>
          </p:cNvSpPr>
          <p:nvPr/>
        </p:nvSpPr>
        <p:spPr bwMode="auto">
          <a:xfrm>
            <a:off x="1760538" y="214313"/>
            <a:ext cx="5622925" cy="642937"/>
          </a:xfrm>
          <a:prstGeom prst="rect">
            <a:avLst/>
          </a:prstGeom>
          <a:noFill/>
          <a:ln w="9525">
            <a:noFill/>
            <a:miter lim="800000"/>
            <a:headEnd/>
            <a:tailEnd/>
          </a:ln>
        </p:spPr>
        <p:txBody>
          <a:bodyPr anchor="b"/>
          <a:lstStyle/>
          <a:p>
            <a:pPr algn="ctr"/>
            <a:r>
              <a:rPr lang="he-IL" sz="3600" b="1" u="sng">
                <a:solidFill>
                  <a:schemeClr val="tx2"/>
                </a:solidFill>
                <a:latin typeface="Arial Black" pitchFamily="34" charset="0"/>
              </a:rPr>
              <a:t>תכני הליבה בקורס</a:t>
            </a:r>
            <a:endParaRPr lang="en-US" sz="3600" b="1" u="sng">
              <a:solidFill>
                <a:schemeClr val="tx2"/>
              </a:solidFill>
              <a:latin typeface="Arial Black" pitchFamily="34" charset="0"/>
            </a:endParaRPr>
          </a:p>
        </p:txBody>
      </p:sp>
      <p:grpSp>
        <p:nvGrpSpPr>
          <p:cNvPr id="2" name="קבוצה 16"/>
          <p:cNvGrpSpPr>
            <a:grpSpLocks/>
          </p:cNvGrpSpPr>
          <p:nvPr/>
        </p:nvGrpSpPr>
        <p:grpSpPr bwMode="auto">
          <a:xfrm>
            <a:off x="4684713" y="1643063"/>
            <a:ext cx="928687" cy="571500"/>
            <a:chOff x="3969539" y="1000108"/>
            <a:chExt cx="928694" cy="571504"/>
          </a:xfrm>
        </p:grpSpPr>
        <p:sp>
          <p:nvSpPr>
            <p:cNvPr id="6" name="מלבן מעוגל 5"/>
            <p:cNvSpPr/>
            <p:nvPr/>
          </p:nvSpPr>
          <p:spPr>
            <a:xfrm>
              <a:off x="3969539" y="1000108"/>
              <a:ext cx="928694"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8223" name="TextBox 6">
              <a:hlinkClick r:id="rId2" action="ppaction://hlinksldjump"/>
            </p:cNvPr>
            <p:cNvSpPr txBox="1">
              <a:spLocks noChangeArrowheads="1"/>
            </p:cNvSpPr>
            <p:nvPr/>
          </p:nvSpPr>
          <p:spPr bwMode="auto">
            <a:xfrm>
              <a:off x="3969539" y="1101194"/>
              <a:ext cx="928694" cy="369332"/>
            </a:xfrm>
            <a:prstGeom prst="rect">
              <a:avLst/>
            </a:prstGeom>
            <a:noFill/>
            <a:ln w="9525">
              <a:noFill/>
              <a:miter lim="800000"/>
              <a:headEnd/>
              <a:tailEnd/>
            </a:ln>
          </p:spPr>
          <p:txBody>
            <a:bodyPr>
              <a:spAutoFit/>
            </a:bodyPr>
            <a:lstStyle/>
            <a:p>
              <a:pPr algn="ctr" rtl="1"/>
              <a:r>
                <a:rPr lang="he-IL" b="1">
                  <a:latin typeface="Tahoma" pitchFamily="34" charset="0"/>
                  <a:cs typeface="Tahoma" pitchFamily="34" charset="0"/>
                </a:rPr>
                <a:t>יהדות</a:t>
              </a:r>
            </a:p>
          </p:txBody>
        </p:sp>
      </p:grpSp>
      <p:grpSp>
        <p:nvGrpSpPr>
          <p:cNvPr id="3" name="קבוצה 15"/>
          <p:cNvGrpSpPr>
            <a:grpSpLocks/>
          </p:cNvGrpSpPr>
          <p:nvPr/>
        </p:nvGrpSpPr>
        <p:grpSpPr bwMode="auto">
          <a:xfrm>
            <a:off x="4684713" y="2357438"/>
            <a:ext cx="928687" cy="571500"/>
            <a:chOff x="3969539" y="1928802"/>
            <a:chExt cx="928694" cy="571504"/>
          </a:xfrm>
        </p:grpSpPr>
        <p:sp>
          <p:nvSpPr>
            <p:cNvPr id="8" name="מלבן מעוגל 7">
              <a:hlinkClick r:id="rId3" action="ppaction://hlinksldjump"/>
            </p:cNvPr>
            <p:cNvSpPr/>
            <p:nvPr/>
          </p:nvSpPr>
          <p:spPr>
            <a:xfrm>
              <a:off x="3969539" y="1928802"/>
              <a:ext cx="928694"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8221" name="TextBox 8"/>
            <p:cNvSpPr txBox="1">
              <a:spLocks noChangeArrowheads="1"/>
            </p:cNvSpPr>
            <p:nvPr/>
          </p:nvSpPr>
          <p:spPr bwMode="auto">
            <a:xfrm>
              <a:off x="3969539" y="2000240"/>
              <a:ext cx="928694" cy="369332"/>
            </a:xfrm>
            <a:prstGeom prst="rect">
              <a:avLst/>
            </a:prstGeom>
            <a:noFill/>
            <a:ln w="9525">
              <a:noFill/>
              <a:miter lim="800000"/>
              <a:headEnd/>
              <a:tailEnd/>
            </a:ln>
          </p:spPr>
          <p:txBody>
            <a:bodyPr>
              <a:spAutoFit/>
            </a:bodyPr>
            <a:lstStyle/>
            <a:p>
              <a:pPr algn="ctr" rtl="1"/>
              <a:r>
                <a:rPr lang="he-IL" b="1">
                  <a:latin typeface="Tahoma" pitchFamily="34" charset="0"/>
                  <a:cs typeface="Tahoma" pitchFamily="34" charset="0"/>
                </a:rPr>
                <a:t>ציונות</a:t>
              </a:r>
            </a:p>
          </p:txBody>
        </p:sp>
      </p:grpSp>
      <p:grpSp>
        <p:nvGrpSpPr>
          <p:cNvPr id="4" name="קבוצה 13"/>
          <p:cNvGrpSpPr>
            <a:grpSpLocks/>
          </p:cNvGrpSpPr>
          <p:nvPr/>
        </p:nvGrpSpPr>
        <p:grpSpPr bwMode="auto">
          <a:xfrm>
            <a:off x="4397375" y="4500563"/>
            <a:ext cx="1501775" cy="1071562"/>
            <a:chOff x="3643306" y="2857496"/>
            <a:chExt cx="1500198" cy="1071570"/>
          </a:xfrm>
        </p:grpSpPr>
        <p:sp>
          <p:nvSpPr>
            <p:cNvPr id="10" name="מלבן מעוגל 9">
              <a:hlinkClick r:id="rId4" action="ppaction://hlinksldjump"/>
            </p:cNvPr>
            <p:cNvSpPr/>
            <p:nvPr/>
          </p:nvSpPr>
          <p:spPr>
            <a:xfrm>
              <a:off x="3751143" y="2857496"/>
              <a:ext cx="1284525" cy="10715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8219" name="TextBox 10"/>
            <p:cNvSpPr txBox="1">
              <a:spLocks noChangeArrowheads="1"/>
            </p:cNvSpPr>
            <p:nvPr/>
          </p:nvSpPr>
          <p:spPr bwMode="auto">
            <a:xfrm>
              <a:off x="3643306" y="2931616"/>
              <a:ext cx="1500198" cy="923330"/>
            </a:xfrm>
            <a:prstGeom prst="rect">
              <a:avLst/>
            </a:prstGeom>
            <a:noFill/>
            <a:ln w="9525">
              <a:noFill/>
              <a:miter lim="800000"/>
              <a:headEnd/>
              <a:tailEnd/>
            </a:ln>
          </p:spPr>
          <p:txBody>
            <a:bodyPr>
              <a:spAutoFit/>
            </a:bodyPr>
            <a:lstStyle/>
            <a:p>
              <a:pPr algn="ctr" rtl="1"/>
              <a:r>
                <a:rPr lang="he-IL" b="1">
                  <a:latin typeface="Tahoma" pitchFamily="34" charset="0"/>
                  <a:cs typeface="Tahoma" pitchFamily="34" charset="0"/>
                </a:rPr>
                <a:t>הקמת ומיסוד המדינה</a:t>
              </a:r>
            </a:p>
          </p:txBody>
        </p:sp>
      </p:grpSp>
      <p:grpSp>
        <p:nvGrpSpPr>
          <p:cNvPr id="14" name="קבוצה 14"/>
          <p:cNvGrpSpPr>
            <a:grpSpLocks/>
          </p:cNvGrpSpPr>
          <p:nvPr/>
        </p:nvGrpSpPr>
        <p:grpSpPr bwMode="auto">
          <a:xfrm>
            <a:off x="4468813" y="5926138"/>
            <a:ext cx="1358900" cy="788987"/>
            <a:chOff x="3867144" y="5177536"/>
            <a:chExt cx="1357322" cy="789207"/>
          </a:xfrm>
        </p:grpSpPr>
        <p:sp>
          <p:nvSpPr>
            <p:cNvPr id="12" name="מלבן מעוגל 11">
              <a:hlinkClick r:id="rId5" action="ppaction://hlinksldjump"/>
            </p:cNvPr>
            <p:cNvSpPr/>
            <p:nvPr/>
          </p:nvSpPr>
          <p:spPr>
            <a:xfrm>
              <a:off x="3903614" y="5177536"/>
              <a:ext cx="1284382" cy="7892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8217" name="TextBox 12"/>
            <p:cNvSpPr txBox="1">
              <a:spLocks noChangeArrowheads="1"/>
            </p:cNvSpPr>
            <p:nvPr/>
          </p:nvSpPr>
          <p:spPr bwMode="auto">
            <a:xfrm>
              <a:off x="3867144" y="5250668"/>
              <a:ext cx="1357322" cy="642942"/>
            </a:xfrm>
            <a:prstGeom prst="rect">
              <a:avLst/>
            </a:prstGeom>
            <a:noFill/>
            <a:ln w="9525">
              <a:noFill/>
              <a:miter lim="800000"/>
              <a:headEnd/>
              <a:tailEnd/>
            </a:ln>
          </p:spPr>
          <p:txBody>
            <a:bodyPr>
              <a:spAutoFit/>
            </a:bodyPr>
            <a:lstStyle/>
            <a:p>
              <a:pPr algn="ctr" rtl="1"/>
              <a:r>
                <a:rPr lang="he-IL" b="1">
                  <a:latin typeface="Tahoma" pitchFamily="34" charset="0"/>
                  <a:cs typeface="Tahoma" pitchFamily="34" charset="0"/>
                </a:rPr>
                <a:t>בטל"מ הישראלי</a:t>
              </a:r>
            </a:p>
          </p:txBody>
        </p:sp>
      </p:grpSp>
      <p:grpSp>
        <p:nvGrpSpPr>
          <p:cNvPr id="15" name="קבוצה 20"/>
          <p:cNvGrpSpPr>
            <a:grpSpLocks/>
          </p:cNvGrpSpPr>
          <p:nvPr/>
        </p:nvGrpSpPr>
        <p:grpSpPr bwMode="auto">
          <a:xfrm>
            <a:off x="3357563" y="1636713"/>
            <a:ext cx="714375" cy="4714875"/>
            <a:chOff x="5715008" y="1214422"/>
            <a:chExt cx="714380" cy="4714908"/>
          </a:xfrm>
        </p:grpSpPr>
        <p:sp>
          <p:nvSpPr>
            <p:cNvPr id="18" name="חץ למטה 17"/>
            <p:cNvSpPr/>
            <p:nvPr/>
          </p:nvSpPr>
          <p:spPr>
            <a:xfrm>
              <a:off x="5715008" y="1214422"/>
              <a:ext cx="714380" cy="47149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8215" name="TextBox 19">
              <a:hlinkClick r:id="rId6" action="ppaction://hlinksldjump"/>
            </p:cNvPr>
            <p:cNvSpPr txBox="1">
              <a:spLocks noChangeArrowheads="1"/>
            </p:cNvSpPr>
            <p:nvPr/>
          </p:nvSpPr>
          <p:spPr bwMode="auto">
            <a:xfrm rot="-5400000">
              <a:off x="5464975" y="3387211"/>
              <a:ext cx="1214446" cy="369332"/>
            </a:xfrm>
            <a:prstGeom prst="rect">
              <a:avLst/>
            </a:prstGeom>
            <a:noFill/>
            <a:ln w="9525">
              <a:noFill/>
              <a:miter lim="800000"/>
              <a:headEnd/>
              <a:tailEnd/>
            </a:ln>
          </p:spPr>
          <p:txBody>
            <a:bodyPr>
              <a:spAutoFit/>
            </a:bodyPr>
            <a:lstStyle/>
            <a:p>
              <a:pPr algn="r" rtl="1"/>
              <a:r>
                <a:rPr lang="he-IL" b="1">
                  <a:latin typeface="Tahoma" pitchFamily="34" charset="0"/>
                  <a:cs typeface="Tahoma" pitchFamily="34" charset="0"/>
                </a:rPr>
                <a:t>סיורים</a:t>
              </a:r>
            </a:p>
          </p:txBody>
        </p:sp>
      </p:grpSp>
      <p:grpSp>
        <p:nvGrpSpPr>
          <p:cNvPr id="16" name="קבוצה 22"/>
          <p:cNvGrpSpPr>
            <a:grpSpLocks/>
          </p:cNvGrpSpPr>
          <p:nvPr/>
        </p:nvGrpSpPr>
        <p:grpSpPr bwMode="auto">
          <a:xfrm>
            <a:off x="6143625" y="1636713"/>
            <a:ext cx="714375" cy="4714875"/>
            <a:chOff x="5429256" y="1214422"/>
            <a:chExt cx="714380" cy="4714908"/>
          </a:xfrm>
        </p:grpSpPr>
        <p:sp>
          <p:nvSpPr>
            <p:cNvPr id="19" name="חץ למטה 18"/>
            <p:cNvSpPr/>
            <p:nvPr/>
          </p:nvSpPr>
          <p:spPr>
            <a:xfrm>
              <a:off x="5429256" y="1214422"/>
              <a:ext cx="714380" cy="47149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8213" name="TextBox 21"/>
            <p:cNvSpPr txBox="1">
              <a:spLocks noChangeArrowheads="1"/>
            </p:cNvSpPr>
            <p:nvPr/>
          </p:nvSpPr>
          <p:spPr bwMode="auto">
            <a:xfrm rot="5400000">
              <a:off x="4572001" y="3387210"/>
              <a:ext cx="2428891" cy="369332"/>
            </a:xfrm>
            <a:prstGeom prst="rect">
              <a:avLst/>
            </a:prstGeom>
            <a:noFill/>
            <a:ln w="9525">
              <a:noFill/>
              <a:miter lim="800000"/>
              <a:headEnd/>
              <a:tailEnd/>
            </a:ln>
          </p:spPr>
          <p:txBody>
            <a:bodyPr>
              <a:spAutoFit/>
            </a:bodyPr>
            <a:lstStyle/>
            <a:p>
              <a:pPr algn="r" rtl="1"/>
              <a:r>
                <a:rPr lang="he-IL" b="1">
                  <a:latin typeface="Tahoma" pitchFamily="34" charset="0"/>
                  <a:cs typeface="Tahoma" pitchFamily="34" charset="0"/>
                </a:rPr>
                <a:t>מלחמות ישראל </a:t>
              </a:r>
            </a:p>
          </p:txBody>
        </p:sp>
      </p:grpSp>
      <p:grpSp>
        <p:nvGrpSpPr>
          <p:cNvPr id="17" name="קבוצה 23"/>
          <p:cNvGrpSpPr>
            <a:grpSpLocks/>
          </p:cNvGrpSpPr>
          <p:nvPr/>
        </p:nvGrpSpPr>
        <p:grpSpPr bwMode="auto">
          <a:xfrm>
            <a:off x="2357438" y="1636713"/>
            <a:ext cx="714375" cy="4714875"/>
            <a:chOff x="5715008" y="1214422"/>
            <a:chExt cx="714380" cy="4714908"/>
          </a:xfrm>
        </p:grpSpPr>
        <p:sp>
          <p:nvSpPr>
            <p:cNvPr id="25" name="חץ למטה 24">
              <a:hlinkClick r:id="rId7" action="ppaction://hlinksldjump"/>
            </p:cNvPr>
            <p:cNvSpPr/>
            <p:nvPr/>
          </p:nvSpPr>
          <p:spPr>
            <a:xfrm>
              <a:off x="5715008" y="1214422"/>
              <a:ext cx="714380" cy="47149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8211" name="TextBox 25"/>
            <p:cNvSpPr txBox="1">
              <a:spLocks noChangeArrowheads="1"/>
            </p:cNvSpPr>
            <p:nvPr/>
          </p:nvSpPr>
          <p:spPr bwMode="auto">
            <a:xfrm rot="-5400000">
              <a:off x="5464975" y="3387211"/>
              <a:ext cx="1214446" cy="369332"/>
            </a:xfrm>
            <a:prstGeom prst="rect">
              <a:avLst/>
            </a:prstGeom>
            <a:noFill/>
            <a:ln w="9525">
              <a:noFill/>
              <a:miter lim="800000"/>
              <a:headEnd/>
              <a:tailEnd/>
            </a:ln>
          </p:spPr>
          <p:txBody>
            <a:bodyPr>
              <a:spAutoFit/>
            </a:bodyPr>
            <a:lstStyle/>
            <a:p>
              <a:pPr algn="r" rtl="1"/>
              <a:r>
                <a:rPr lang="he-IL" b="1">
                  <a:latin typeface="Tahoma" pitchFamily="34" charset="0"/>
                  <a:cs typeface="Tahoma" pitchFamily="34" charset="0"/>
                </a:rPr>
                <a:t>סרטונים</a:t>
              </a:r>
            </a:p>
          </p:txBody>
        </p:sp>
      </p:grpSp>
      <p:grpSp>
        <p:nvGrpSpPr>
          <p:cNvPr id="21" name="קבוצה 30"/>
          <p:cNvGrpSpPr>
            <a:grpSpLocks/>
          </p:cNvGrpSpPr>
          <p:nvPr/>
        </p:nvGrpSpPr>
        <p:grpSpPr bwMode="auto">
          <a:xfrm>
            <a:off x="4684713" y="3071813"/>
            <a:ext cx="928687" cy="571500"/>
            <a:chOff x="3969539" y="1000108"/>
            <a:chExt cx="928694" cy="571504"/>
          </a:xfrm>
        </p:grpSpPr>
        <p:sp>
          <p:nvSpPr>
            <p:cNvPr id="32" name="מלבן מעוגל 31"/>
            <p:cNvSpPr/>
            <p:nvPr/>
          </p:nvSpPr>
          <p:spPr>
            <a:xfrm>
              <a:off x="3969539" y="1000108"/>
              <a:ext cx="928694"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8209" name="TextBox 32">
              <a:hlinkClick r:id="rId2" action="ppaction://hlinksldjump"/>
            </p:cNvPr>
            <p:cNvSpPr txBox="1">
              <a:spLocks noChangeArrowheads="1"/>
            </p:cNvSpPr>
            <p:nvPr/>
          </p:nvSpPr>
          <p:spPr bwMode="auto">
            <a:xfrm>
              <a:off x="3969539" y="1101194"/>
              <a:ext cx="928694" cy="369332"/>
            </a:xfrm>
            <a:prstGeom prst="rect">
              <a:avLst/>
            </a:prstGeom>
            <a:noFill/>
            <a:ln w="9525">
              <a:noFill/>
              <a:miter lim="800000"/>
              <a:headEnd/>
              <a:tailEnd/>
            </a:ln>
          </p:spPr>
          <p:txBody>
            <a:bodyPr>
              <a:spAutoFit/>
            </a:bodyPr>
            <a:lstStyle/>
            <a:p>
              <a:pPr algn="ctr" rtl="1"/>
              <a:r>
                <a:rPr lang="he-IL" b="1">
                  <a:latin typeface="Tahoma" pitchFamily="34" charset="0"/>
                  <a:cs typeface="Tahoma" pitchFamily="34" charset="0"/>
                </a:rPr>
                <a:t>שואה</a:t>
              </a:r>
            </a:p>
          </p:txBody>
        </p:sp>
      </p:grpSp>
      <p:grpSp>
        <p:nvGrpSpPr>
          <p:cNvPr id="23" name="קבוצה 33"/>
          <p:cNvGrpSpPr>
            <a:grpSpLocks/>
          </p:cNvGrpSpPr>
          <p:nvPr/>
        </p:nvGrpSpPr>
        <p:grpSpPr bwMode="auto">
          <a:xfrm>
            <a:off x="4684713" y="3786188"/>
            <a:ext cx="928687" cy="571500"/>
            <a:chOff x="3969539" y="1000108"/>
            <a:chExt cx="928694" cy="571504"/>
          </a:xfrm>
        </p:grpSpPr>
        <p:sp>
          <p:nvSpPr>
            <p:cNvPr id="35" name="מלבן מעוגל 34"/>
            <p:cNvSpPr/>
            <p:nvPr/>
          </p:nvSpPr>
          <p:spPr>
            <a:xfrm>
              <a:off x="3969539" y="1000108"/>
              <a:ext cx="928694"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8207" name="TextBox 35">
              <a:hlinkClick r:id="rId2" action="ppaction://hlinksldjump"/>
            </p:cNvPr>
            <p:cNvSpPr txBox="1">
              <a:spLocks noChangeArrowheads="1"/>
            </p:cNvSpPr>
            <p:nvPr/>
          </p:nvSpPr>
          <p:spPr bwMode="auto">
            <a:xfrm>
              <a:off x="3969539" y="1101194"/>
              <a:ext cx="928694" cy="369332"/>
            </a:xfrm>
            <a:prstGeom prst="rect">
              <a:avLst/>
            </a:prstGeom>
            <a:noFill/>
            <a:ln w="9525">
              <a:noFill/>
              <a:miter lim="800000"/>
              <a:headEnd/>
              <a:tailEnd/>
            </a:ln>
          </p:spPr>
          <p:txBody>
            <a:bodyPr>
              <a:spAutoFit/>
            </a:bodyPr>
            <a:lstStyle/>
            <a:p>
              <a:pPr algn="ctr" rtl="1"/>
              <a:r>
                <a:rPr lang="he-IL" b="1">
                  <a:latin typeface="Tahoma" pitchFamily="34" charset="0"/>
                  <a:cs typeface="Tahoma" pitchFamily="34" charset="0"/>
                </a:rPr>
                <a:t>מנדט</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fade">
                                      <p:cBhvr>
                                        <p:cTn id="15" dur="500"/>
                                        <p:tgtEl>
                                          <p:spTgt spid="21"/>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fade">
                                      <p:cBhvr>
                                        <p:cTn id="19" dur="500"/>
                                        <p:tgtEl>
                                          <p:spTgt spid="23"/>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par>
                          <p:cTn id="28" fill="hold">
                            <p:stCondLst>
                              <p:cond delay="3000"/>
                            </p:stCondLst>
                            <p:childTnLst>
                              <p:par>
                                <p:cTn id="29" presetID="22" presetClass="entr" presetSubtype="1" fill="hold" grpId="0" nodeType="after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wipe(up)">
                                      <p:cBhvr>
                                        <p:cTn id="31" dur="1000"/>
                                        <p:tgtEl>
                                          <p:spTgt spid="27"/>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nodeType="click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wipe(up)">
                                      <p:cBhvr>
                                        <p:cTn id="36" dur="1000"/>
                                        <p:tgtEl>
                                          <p:spTgt spid="16"/>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1" fill="hold" nodeType="click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wipe(up)">
                                      <p:cBhvr>
                                        <p:cTn id="41" dur="1000"/>
                                        <p:tgtEl>
                                          <p:spTgt spid="15"/>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1" fill="hold" nodeType="click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wipe(up)">
                                      <p:cBhvr>
                                        <p:cTn id="46"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pPr>
              <a:defRPr/>
            </a:pPr>
            <a:fld id="{16CFC06F-56CF-4F46-BC0E-B43576CF5426}" type="slidenum">
              <a:rPr lang="he-IL"/>
              <a:pPr>
                <a:defRPr/>
              </a:pPr>
              <a:t>6</a:t>
            </a:fld>
            <a:endParaRPr lang="en-US"/>
          </a:p>
        </p:txBody>
      </p:sp>
      <p:sp>
        <p:nvSpPr>
          <p:cNvPr id="27" name="TextBox 26"/>
          <p:cNvSpPr txBox="1">
            <a:spLocks noChangeArrowheads="1"/>
          </p:cNvSpPr>
          <p:nvPr/>
        </p:nvSpPr>
        <p:spPr bwMode="auto">
          <a:xfrm>
            <a:off x="928688" y="2643188"/>
            <a:ext cx="5857875" cy="954087"/>
          </a:xfrm>
          <a:prstGeom prst="rect">
            <a:avLst/>
          </a:prstGeom>
          <a:noFill/>
          <a:ln w="9525">
            <a:noFill/>
            <a:miter lim="800000"/>
            <a:headEnd/>
            <a:tailEnd/>
          </a:ln>
        </p:spPr>
        <p:txBody>
          <a:bodyPr>
            <a:spAutoFit/>
          </a:bodyPr>
          <a:lstStyle/>
          <a:p>
            <a:pPr algn="r" rtl="1">
              <a:spcBef>
                <a:spcPts val="1200"/>
              </a:spcBef>
              <a:spcAft>
                <a:spcPts val="1200"/>
              </a:spcAft>
              <a:buFont typeface="Arial" pitchFamily="34" charset="0"/>
              <a:buChar char="•"/>
            </a:pPr>
            <a:r>
              <a:rPr lang="he-IL">
                <a:latin typeface="Tahoma" pitchFamily="34" charset="0"/>
                <a:cs typeface="Tahoma" pitchFamily="34" charset="0"/>
              </a:rPr>
              <a:t> </a:t>
            </a:r>
            <a:r>
              <a:rPr lang="he-IL" b="1">
                <a:latin typeface="Tahoma" pitchFamily="34" charset="0"/>
                <a:cs typeface="Tahoma" pitchFamily="34" charset="0"/>
              </a:rPr>
              <a:t>היסטוריה של העם היהודי</a:t>
            </a:r>
            <a:endParaRPr lang="he-IL">
              <a:latin typeface="Tahoma" pitchFamily="34" charset="0"/>
              <a:cs typeface="Tahoma" pitchFamily="34" charset="0"/>
            </a:endParaRPr>
          </a:p>
          <a:p>
            <a:pPr algn="r" rtl="1">
              <a:spcBef>
                <a:spcPts val="1200"/>
              </a:spcBef>
              <a:spcAft>
                <a:spcPts val="1200"/>
              </a:spcAft>
              <a:buFont typeface="Arial" pitchFamily="34" charset="0"/>
              <a:buChar char="•"/>
            </a:pPr>
            <a:r>
              <a:rPr lang="he-IL" b="1">
                <a:latin typeface="Tahoma" pitchFamily="34" charset="0"/>
                <a:cs typeface="Tahoma" pitchFamily="34" charset="0"/>
              </a:rPr>
              <a:t> יהדות – דת, תרבות ומנהגים</a:t>
            </a:r>
            <a:endParaRPr lang="he-IL">
              <a:latin typeface="Tahoma" pitchFamily="34" charset="0"/>
              <a:cs typeface="Tahoma" pitchFamily="34" charset="0"/>
            </a:endParaRPr>
          </a:p>
        </p:txBody>
      </p:sp>
      <p:sp>
        <p:nvSpPr>
          <p:cNvPr id="9220" name="Rectangle 4"/>
          <p:cNvSpPr>
            <a:spLocks noChangeArrowheads="1"/>
          </p:cNvSpPr>
          <p:nvPr/>
        </p:nvSpPr>
        <p:spPr bwMode="auto">
          <a:xfrm>
            <a:off x="1760538" y="214313"/>
            <a:ext cx="5622925" cy="642937"/>
          </a:xfrm>
          <a:prstGeom prst="rect">
            <a:avLst/>
          </a:prstGeom>
          <a:noFill/>
          <a:ln w="9525">
            <a:noFill/>
            <a:miter lim="800000"/>
            <a:headEnd/>
            <a:tailEnd/>
          </a:ln>
        </p:spPr>
        <p:txBody>
          <a:bodyPr anchor="b"/>
          <a:lstStyle/>
          <a:p>
            <a:pPr algn="ctr"/>
            <a:r>
              <a:rPr lang="he-IL" sz="3600" b="1" u="sng">
                <a:solidFill>
                  <a:schemeClr val="tx2"/>
                </a:solidFill>
                <a:latin typeface="Arial Black" pitchFamily="34" charset="0"/>
              </a:rPr>
              <a:t>תרשים תכני ליבה בקורס</a:t>
            </a:r>
            <a:endParaRPr lang="en-US" sz="3600" b="1" u="sng">
              <a:solidFill>
                <a:schemeClr val="tx2"/>
              </a:solidFill>
              <a:latin typeface="Arial Black" pitchFamily="34" charset="0"/>
            </a:endParaRPr>
          </a:p>
        </p:txBody>
      </p:sp>
      <p:grpSp>
        <p:nvGrpSpPr>
          <p:cNvPr id="9221" name="קבוצה 9"/>
          <p:cNvGrpSpPr>
            <a:grpSpLocks/>
          </p:cNvGrpSpPr>
          <p:nvPr/>
        </p:nvGrpSpPr>
        <p:grpSpPr bwMode="auto">
          <a:xfrm>
            <a:off x="4684713" y="1708150"/>
            <a:ext cx="928687" cy="571500"/>
            <a:chOff x="3969539" y="1000108"/>
            <a:chExt cx="928694" cy="571504"/>
          </a:xfrm>
        </p:grpSpPr>
        <p:sp>
          <p:nvSpPr>
            <p:cNvPr id="11" name="מלבן מעוגל 10"/>
            <p:cNvSpPr/>
            <p:nvPr/>
          </p:nvSpPr>
          <p:spPr>
            <a:xfrm>
              <a:off x="3969539" y="1000108"/>
              <a:ext cx="928694"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9223" name="TextBox 11">
              <a:hlinkClick r:id="rId2" action="ppaction://hlinksldjump"/>
            </p:cNvPr>
            <p:cNvSpPr txBox="1">
              <a:spLocks noChangeArrowheads="1"/>
            </p:cNvSpPr>
            <p:nvPr/>
          </p:nvSpPr>
          <p:spPr bwMode="auto">
            <a:xfrm>
              <a:off x="3969539" y="1101194"/>
              <a:ext cx="928694" cy="369332"/>
            </a:xfrm>
            <a:prstGeom prst="rect">
              <a:avLst/>
            </a:prstGeom>
            <a:noFill/>
            <a:ln w="9525">
              <a:noFill/>
              <a:miter lim="800000"/>
              <a:headEnd/>
              <a:tailEnd/>
            </a:ln>
          </p:spPr>
          <p:txBody>
            <a:bodyPr>
              <a:spAutoFit/>
            </a:bodyPr>
            <a:lstStyle/>
            <a:p>
              <a:pPr algn="ctr" rtl="1"/>
              <a:r>
                <a:rPr lang="he-IL" b="1">
                  <a:latin typeface="Tahoma" pitchFamily="34" charset="0"/>
                  <a:cs typeface="Tahoma" pitchFamily="34" charset="0"/>
                </a:rPr>
                <a:t>יהדות</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fade">
                                      <p:cBhvr>
                                        <p:cTn id="7" dur="1000"/>
                                        <p:tgtEl>
                                          <p:spTgt spid="27">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27">
                                            <p:txEl>
                                              <p:pRg st="1" end="1"/>
                                            </p:txEl>
                                          </p:spTgt>
                                        </p:tgtEl>
                                        <p:attrNameLst>
                                          <p:attrName>style.visibility</p:attrName>
                                        </p:attrNameLst>
                                      </p:cBhvr>
                                      <p:to>
                                        <p:strVal val="visible"/>
                                      </p:to>
                                    </p:set>
                                    <p:animEffect transition="in" filter="fade">
                                      <p:cBhvr>
                                        <p:cTn id="11" dur="1000"/>
                                        <p:tgtEl>
                                          <p:spTgt spid="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pPr>
              <a:defRPr/>
            </a:pPr>
            <a:fld id="{446A72FE-389A-404E-BB44-29BE47CBA6EA}" type="slidenum">
              <a:rPr lang="he-IL"/>
              <a:pPr>
                <a:defRPr/>
              </a:pPr>
              <a:t>7</a:t>
            </a:fld>
            <a:endParaRPr lang="en-US"/>
          </a:p>
        </p:txBody>
      </p:sp>
      <p:sp>
        <p:nvSpPr>
          <p:cNvPr id="27" name="TextBox 26"/>
          <p:cNvSpPr txBox="1">
            <a:spLocks noChangeArrowheads="1"/>
          </p:cNvSpPr>
          <p:nvPr/>
        </p:nvSpPr>
        <p:spPr bwMode="auto">
          <a:xfrm>
            <a:off x="1357313" y="3500438"/>
            <a:ext cx="5357812" cy="646112"/>
          </a:xfrm>
          <a:prstGeom prst="rect">
            <a:avLst/>
          </a:prstGeom>
          <a:noFill/>
          <a:ln w="9525">
            <a:noFill/>
            <a:miter lim="800000"/>
            <a:headEnd/>
            <a:tailEnd/>
          </a:ln>
        </p:spPr>
        <p:txBody>
          <a:bodyPr>
            <a:spAutoFit/>
          </a:bodyPr>
          <a:lstStyle/>
          <a:p>
            <a:pPr algn="r" rtl="1">
              <a:buFont typeface="Arial" pitchFamily="34" charset="0"/>
              <a:buChar char="•"/>
            </a:pPr>
            <a:r>
              <a:rPr lang="he-IL">
                <a:latin typeface="Tahoma" pitchFamily="34" charset="0"/>
                <a:cs typeface="Tahoma" pitchFamily="34" charset="0"/>
              </a:rPr>
              <a:t> </a:t>
            </a:r>
            <a:r>
              <a:rPr lang="he-IL" b="1">
                <a:latin typeface="Tahoma" pitchFamily="34" charset="0"/>
                <a:cs typeface="Tahoma" pitchFamily="34" charset="0"/>
              </a:rPr>
              <a:t>ציוני דרך בתולדות הציונות </a:t>
            </a:r>
            <a:r>
              <a:rPr lang="en-US" b="1">
                <a:solidFill>
                  <a:srgbClr val="FF0000"/>
                </a:solidFill>
                <a:latin typeface="Tahoma" pitchFamily="34" charset="0"/>
                <a:cs typeface="Tahoma" pitchFamily="34" charset="0"/>
              </a:rPr>
              <a:t/>
            </a:r>
            <a:br>
              <a:rPr lang="en-US" b="1">
                <a:solidFill>
                  <a:srgbClr val="FF0000"/>
                </a:solidFill>
                <a:latin typeface="Tahoma" pitchFamily="34" charset="0"/>
                <a:cs typeface="Tahoma" pitchFamily="34" charset="0"/>
              </a:rPr>
            </a:br>
            <a:endParaRPr lang="he-IL">
              <a:solidFill>
                <a:srgbClr val="FF0000"/>
              </a:solidFill>
              <a:latin typeface="Tahoma" pitchFamily="34" charset="0"/>
              <a:cs typeface="Tahoma" pitchFamily="34" charset="0"/>
            </a:endParaRPr>
          </a:p>
        </p:txBody>
      </p:sp>
      <p:sp>
        <p:nvSpPr>
          <p:cNvPr id="10244" name="Rectangle 4"/>
          <p:cNvSpPr>
            <a:spLocks noChangeArrowheads="1"/>
          </p:cNvSpPr>
          <p:nvPr/>
        </p:nvSpPr>
        <p:spPr bwMode="auto">
          <a:xfrm>
            <a:off x="1760538" y="214313"/>
            <a:ext cx="5622925" cy="642937"/>
          </a:xfrm>
          <a:prstGeom prst="rect">
            <a:avLst/>
          </a:prstGeom>
          <a:noFill/>
          <a:ln w="9525">
            <a:noFill/>
            <a:miter lim="800000"/>
            <a:headEnd/>
            <a:tailEnd/>
          </a:ln>
        </p:spPr>
        <p:txBody>
          <a:bodyPr anchor="b"/>
          <a:lstStyle/>
          <a:p>
            <a:pPr algn="ctr"/>
            <a:r>
              <a:rPr lang="he-IL" sz="3600" b="1" u="sng">
                <a:solidFill>
                  <a:schemeClr val="tx2"/>
                </a:solidFill>
                <a:latin typeface="Arial Black" pitchFamily="34" charset="0"/>
              </a:rPr>
              <a:t>תרשים תכני ליבה בקורס</a:t>
            </a:r>
            <a:endParaRPr lang="en-US" sz="3600" b="1" u="sng">
              <a:solidFill>
                <a:schemeClr val="tx2"/>
              </a:solidFill>
              <a:latin typeface="Arial Black" pitchFamily="34" charset="0"/>
            </a:endParaRPr>
          </a:p>
        </p:txBody>
      </p:sp>
      <p:grpSp>
        <p:nvGrpSpPr>
          <p:cNvPr id="10245" name="קבוצה 19"/>
          <p:cNvGrpSpPr>
            <a:grpSpLocks/>
          </p:cNvGrpSpPr>
          <p:nvPr/>
        </p:nvGrpSpPr>
        <p:grpSpPr bwMode="auto">
          <a:xfrm>
            <a:off x="4643438" y="1714500"/>
            <a:ext cx="928687" cy="1428750"/>
            <a:chOff x="4643438" y="1714488"/>
            <a:chExt cx="928694" cy="1428760"/>
          </a:xfrm>
        </p:grpSpPr>
        <p:grpSp>
          <p:nvGrpSpPr>
            <p:cNvPr id="10246" name="קבוצה 27"/>
            <p:cNvGrpSpPr>
              <a:grpSpLocks/>
            </p:cNvGrpSpPr>
            <p:nvPr/>
          </p:nvGrpSpPr>
          <p:grpSpPr bwMode="auto">
            <a:xfrm>
              <a:off x="4643438" y="1714488"/>
              <a:ext cx="928694" cy="571504"/>
              <a:chOff x="3969539" y="1285860"/>
              <a:chExt cx="928694" cy="571504"/>
            </a:xfrm>
          </p:grpSpPr>
          <p:sp>
            <p:nvSpPr>
              <p:cNvPr id="29" name="מלבן מעוגל 28"/>
              <p:cNvSpPr/>
              <p:nvPr/>
            </p:nvSpPr>
            <p:spPr>
              <a:xfrm>
                <a:off x="3969539" y="1285860"/>
                <a:ext cx="928694" cy="57150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10251" name="TextBox 29"/>
              <p:cNvSpPr txBox="1">
                <a:spLocks noChangeArrowheads="1"/>
              </p:cNvSpPr>
              <p:nvPr/>
            </p:nvSpPr>
            <p:spPr bwMode="auto">
              <a:xfrm>
                <a:off x="3969539" y="1386946"/>
                <a:ext cx="928694" cy="369332"/>
              </a:xfrm>
              <a:prstGeom prst="rect">
                <a:avLst/>
              </a:prstGeom>
              <a:noFill/>
              <a:ln w="9525">
                <a:noFill/>
                <a:miter lim="800000"/>
                <a:headEnd/>
                <a:tailEnd/>
              </a:ln>
            </p:spPr>
            <p:txBody>
              <a:bodyPr>
                <a:spAutoFit/>
              </a:bodyPr>
              <a:lstStyle/>
              <a:p>
                <a:pPr algn="ctr" rtl="1"/>
                <a:r>
                  <a:rPr lang="he-IL" b="1">
                    <a:latin typeface="Tahoma" pitchFamily="34" charset="0"/>
                    <a:cs typeface="Tahoma" pitchFamily="34" charset="0"/>
                  </a:rPr>
                  <a:t>יהדות</a:t>
                </a:r>
              </a:p>
            </p:txBody>
          </p:sp>
        </p:grpSp>
        <p:grpSp>
          <p:nvGrpSpPr>
            <p:cNvPr id="10247" name="קבוצה 16"/>
            <p:cNvGrpSpPr>
              <a:grpSpLocks/>
            </p:cNvGrpSpPr>
            <p:nvPr/>
          </p:nvGrpSpPr>
          <p:grpSpPr bwMode="auto">
            <a:xfrm>
              <a:off x="4643438" y="2571744"/>
              <a:ext cx="928694" cy="571504"/>
              <a:chOff x="3969539" y="1928802"/>
              <a:chExt cx="928694" cy="571504"/>
            </a:xfrm>
          </p:grpSpPr>
          <p:sp>
            <p:nvSpPr>
              <p:cNvPr id="18" name="מלבן מעוגל 17">
                <a:hlinkClick r:id="rId2" action="ppaction://hlinksldjump"/>
              </p:cNvPr>
              <p:cNvSpPr/>
              <p:nvPr/>
            </p:nvSpPr>
            <p:spPr>
              <a:xfrm>
                <a:off x="3969539" y="1928802"/>
                <a:ext cx="928694"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10249" name="TextBox 18"/>
              <p:cNvSpPr txBox="1">
                <a:spLocks noChangeArrowheads="1"/>
              </p:cNvSpPr>
              <p:nvPr/>
            </p:nvSpPr>
            <p:spPr bwMode="auto">
              <a:xfrm>
                <a:off x="3969539" y="2000240"/>
                <a:ext cx="928694" cy="369332"/>
              </a:xfrm>
              <a:prstGeom prst="rect">
                <a:avLst/>
              </a:prstGeom>
              <a:noFill/>
              <a:ln w="9525">
                <a:noFill/>
                <a:miter lim="800000"/>
                <a:headEnd/>
                <a:tailEnd/>
              </a:ln>
            </p:spPr>
            <p:txBody>
              <a:bodyPr>
                <a:spAutoFit/>
              </a:bodyPr>
              <a:lstStyle/>
              <a:p>
                <a:pPr algn="ctr" rtl="1"/>
                <a:r>
                  <a:rPr lang="he-IL" b="1">
                    <a:latin typeface="Tahoma" pitchFamily="34" charset="0"/>
                    <a:cs typeface="Tahoma" pitchFamily="34" charset="0"/>
                  </a:rPr>
                  <a:t>ציונות</a:t>
                </a:r>
              </a:p>
            </p:txBody>
          </p:sp>
        </p:gr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fade">
                                      <p:cBhvr>
                                        <p:cTn id="7" dur="500"/>
                                        <p:tgtEl>
                                          <p:spTgt spid="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pPr>
              <a:defRPr/>
            </a:pPr>
            <a:fld id="{6F370285-89C2-42B6-AD9D-3DD9BBAEAB1C}" type="slidenum">
              <a:rPr lang="he-IL"/>
              <a:pPr>
                <a:defRPr/>
              </a:pPr>
              <a:t>8</a:t>
            </a:fld>
            <a:endParaRPr lang="en-US"/>
          </a:p>
        </p:txBody>
      </p:sp>
      <p:grpSp>
        <p:nvGrpSpPr>
          <p:cNvPr id="11267" name="קבוצה 27"/>
          <p:cNvGrpSpPr>
            <a:grpSpLocks/>
          </p:cNvGrpSpPr>
          <p:nvPr/>
        </p:nvGrpSpPr>
        <p:grpSpPr bwMode="auto">
          <a:xfrm>
            <a:off x="4643438" y="1714500"/>
            <a:ext cx="928687" cy="571500"/>
            <a:chOff x="3969539" y="1285860"/>
            <a:chExt cx="928694" cy="571504"/>
          </a:xfrm>
        </p:grpSpPr>
        <p:sp>
          <p:nvSpPr>
            <p:cNvPr id="29" name="מלבן מעוגל 28"/>
            <p:cNvSpPr/>
            <p:nvPr/>
          </p:nvSpPr>
          <p:spPr>
            <a:xfrm>
              <a:off x="3969539" y="1285860"/>
              <a:ext cx="928694" cy="57150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11277" name="TextBox 29"/>
            <p:cNvSpPr txBox="1">
              <a:spLocks noChangeArrowheads="1"/>
            </p:cNvSpPr>
            <p:nvPr/>
          </p:nvSpPr>
          <p:spPr bwMode="auto">
            <a:xfrm>
              <a:off x="3969539" y="1386946"/>
              <a:ext cx="928694" cy="369332"/>
            </a:xfrm>
            <a:prstGeom prst="rect">
              <a:avLst/>
            </a:prstGeom>
            <a:noFill/>
            <a:ln w="9525">
              <a:noFill/>
              <a:miter lim="800000"/>
              <a:headEnd/>
              <a:tailEnd/>
            </a:ln>
          </p:spPr>
          <p:txBody>
            <a:bodyPr>
              <a:spAutoFit/>
            </a:bodyPr>
            <a:lstStyle/>
            <a:p>
              <a:pPr algn="ctr" rtl="1"/>
              <a:r>
                <a:rPr lang="he-IL" b="1">
                  <a:latin typeface="Tahoma" pitchFamily="34" charset="0"/>
                  <a:cs typeface="Tahoma" pitchFamily="34" charset="0"/>
                </a:rPr>
                <a:t>יהדות</a:t>
              </a:r>
            </a:p>
          </p:txBody>
        </p:sp>
      </p:grpSp>
      <p:sp>
        <p:nvSpPr>
          <p:cNvPr id="11268" name="Rectangle 4"/>
          <p:cNvSpPr>
            <a:spLocks noChangeArrowheads="1"/>
          </p:cNvSpPr>
          <p:nvPr/>
        </p:nvSpPr>
        <p:spPr bwMode="auto">
          <a:xfrm>
            <a:off x="1760538" y="214313"/>
            <a:ext cx="5622925" cy="642937"/>
          </a:xfrm>
          <a:prstGeom prst="rect">
            <a:avLst/>
          </a:prstGeom>
          <a:noFill/>
          <a:ln w="9525">
            <a:noFill/>
            <a:miter lim="800000"/>
            <a:headEnd/>
            <a:tailEnd/>
          </a:ln>
        </p:spPr>
        <p:txBody>
          <a:bodyPr anchor="b"/>
          <a:lstStyle/>
          <a:p>
            <a:pPr algn="ctr"/>
            <a:r>
              <a:rPr lang="he-IL" sz="3600" b="1" u="sng">
                <a:solidFill>
                  <a:schemeClr val="tx2"/>
                </a:solidFill>
                <a:latin typeface="Arial Black" pitchFamily="34" charset="0"/>
              </a:rPr>
              <a:t>תרשים תכני ליבה בקורס</a:t>
            </a:r>
            <a:endParaRPr lang="en-US" sz="3600" b="1" u="sng">
              <a:solidFill>
                <a:schemeClr val="tx2"/>
              </a:solidFill>
              <a:latin typeface="Arial Black" pitchFamily="34" charset="0"/>
            </a:endParaRPr>
          </a:p>
        </p:txBody>
      </p:sp>
      <p:grpSp>
        <p:nvGrpSpPr>
          <p:cNvPr id="3" name="קבוצה 10"/>
          <p:cNvGrpSpPr>
            <a:grpSpLocks/>
          </p:cNvGrpSpPr>
          <p:nvPr/>
        </p:nvGrpSpPr>
        <p:grpSpPr bwMode="auto">
          <a:xfrm>
            <a:off x="4643438" y="3429000"/>
            <a:ext cx="928687" cy="571500"/>
            <a:chOff x="3969539" y="1000108"/>
            <a:chExt cx="928694" cy="571504"/>
          </a:xfrm>
        </p:grpSpPr>
        <p:sp>
          <p:nvSpPr>
            <p:cNvPr id="12" name="מלבן מעוגל 11"/>
            <p:cNvSpPr/>
            <p:nvPr/>
          </p:nvSpPr>
          <p:spPr>
            <a:xfrm>
              <a:off x="3969539" y="1000108"/>
              <a:ext cx="928694"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11275" name="TextBox 12">
              <a:hlinkClick r:id="rId2" action="ppaction://hlinksldjump"/>
            </p:cNvPr>
            <p:cNvSpPr txBox="1">
              <a:spLocks noChangeArrowheads="1"/>
            </p:cNvSpPr>
            <p:nvPr/>
          </p:nvSpPr>
          <p:spPr bwMode="auto">
            <a:xfrm>
              <a:off x="3969539" y="1101194"/>
              <a:ext cx="928694" cy="369332"/>
            </a:xfrm>
            <a:prstGeom prst="rect">
              <a:avLst/>
            </a:prstGeom>
            <a:noFill/>
            <a:ln w="9525">
              <a:noFill/>
              <a:miter lim="800000"/>
              <a:headEnd/>
              <a:tailEnd/>
            </a:ln>
          </p:spPr>
          <p:txBody>
            <a:bodyPr>
              <a:spAutoFit/>
            </a:bodyPr>
            <a:lstStyle/>
            <a:p>
              <a:pPr algn="ctr" rtl="1"/>
              <a:r>
                <a:rPr lang="he-IL" b="1">
                  <a:latin typeface="Tahoma" pitchFamily="34" charset="0"/>
                  <a:cs typeface="Tahoma" pitchFamily="34" charset="0"/>
                </a:rPr>
                <a:t>שואה</a:t>
              </a:r>
            </a:p>
          </p:txBody>
        </p:sp>
      </p:grpSp>
      <p:grpSp>
        <p:nvGrpSpPr>
          <p:cNvPr id="11270" name="קבוצה 27"/>
          <p:cNvGrpSpPr>
            <a:grpSpLocks/>
          </p:cNvGrpSpPr>
          <p:nvPr/>
        </p:nvGrpSpPr>
        <p:grpSpPr bwMode="auto">
          <a:xfrm>
            <a:off x="4643438" y="2571750"/>
            <a:ext cx="928687" cy="571500"/>
            <a:chOff x="3969539" y="1285860"/>
            <a:chExt cx="928694" cy="571504"/>
          </a:xfrm>
        </p:grpSpPr>
        <p:sp>
          <p:nvSpPr>
            <p:cNvPr id="15" name="מלבן מעוגל 14"/>
            <p:cNvSpPr/>
            <p:nvPr/>
          </p:nvSpPr>
          <p:spPr>
            <a:xfrm>
              <a:off x="3969539" y="1285860"/>
              <a:ext cx="928694" cy="57150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11273" name="TextBox 16"/>
            <p:cNvSpPr txBox="1">
              <a:spLocks noChangeArrowheads="1"/>
            </p:cNvSpPr>
            <p:nvPr/>
          </p:nvSpPr>
          <p:spPr bwMode="auto">
            <a:xfrm>
              <a:off x="3969539" y="1386946"/>
              <a:ext cx="928694" cy="369332"/>
            </a:xfrm>
            <a:prstGeom prst="rect">
              <a:avLst/>
            </a:prstGeom>
            <a:noFill/>
            <a:ln w="9525">
              <a:noFill/>
              <a:miter lim="800000"/>
              <a:headEnd/>
              <a:tailEnd/>
            </a:ln>
          </p:spPr>
          <p:txBody>
            <a:bodyPr>
              <a:spAutoFit/>
            </a:bodyPr>
            <a:lstStyle/>
            <a:p>
              <a:pPr algn="ctr" rtl="1"/>
              <a:r>
                <a:rPr lang="he-IL" b="1">
                  <a:latin typeface="Tahoma" pitchFamily="34" charset="0"/>
                  <a:cs typeface="Tahoma" pitchFamily="34" charset="0"/>
                </a:rPr>
                <a:t>ציונות</a:t>
              </a:r>
            </a:p>
          </p:txBody>
        </p:sp>
      </p:grpSp>
      <p:sp>
        <p:nvSpPr>
          <p:cNvPr id="20" name="TextBox 19"/>
          <p:cNvSpPr txBox="1">
            <a:spLocks noChangeArrowheads="1"/>
          </p:cNvSpPr>
          <p:nvPr/>
        </p:nvSpPr>
        <p:spPr bwMode="auto">
          <a:xfrm>
            <a:off x="928688" y="4403725"/>
            <a:ext cx="5857875" cy="954088"/>
          </a:xfrm>
          <a:prstGeom prst="rect">
            <a:avLst/>
          </a:prstGeom>
          <a:noFill/>
          <a:ln w="9525">
            <a:noFill/>
            <a:miter lim="800000"/>
            <a:headEnd/>
            <a:tailEnd/>
          </a:ln>
        </p:spPr>
        <p:txBody>
          <a:bodyPr>
            <a:spAutoFit/>
          </a:bodyPr>
          <a:lstStyle/>
          <a:p>
            <a:pPr algn="r" rtl="1">
              <a:spcBef>
                <a:spcPts val="1200"/>
              </a:spcBef>
              <a:spcAft>
                <a:spcPts val="1200"/>
              </a:spcAft>
              <a:buFont typeface="Arial" pitchFamily="34" charset="0"/>
              <a:buChar char="•"/>
            </a:pPr>
            <a:r>
              <a:rPr lang="he-IL">
                <a:latin typeface="Tahoma" pitchFamily="34" charset="0"/>
                <a:cs typeface="Tahoma" pitchFamily="34" charset="0"/>
              </a:rPr>
              <a:t> </a:t>
            </a:r>
            <a:r>
              <a:rPr lang="he-IL" b="1">
                <a:latin typeface="Tahoma" pitchFamily="34" charset="0"/>
                <a:cs typeface="Tahoma" pitchFamily="34" charset="0"/>
              </a:rPr>
              <a:t>השואה והחברה הטרום-ישראלית</a:t>
            </a:r>
            <a:endParaRPr lang="he-IL">
              <a:latin typeface="Tahoma" pitchFamily="34" charset="0"/>
              <a:cs typeface="Tahoma" pitchFamily="34" charset="0"/>
            </a:endParaRPr>
          </a:p>
          <a:p>
            <a:pPr algn="r" rtl="1">
              <a:spcBef>
                <a:spcPts val="1200"/>
              </a:spcBef>
              <a:spcAft>
                <a:spcPts val="1200"/>
              </a:spcAft>
              <a:buFont typeface="Arial" pitchFamily="34" charset="0"/>
              <a:buChar char="•"/>
            </a:pPr>
            <a:r>
              <a:rPr lang="he-IL" b="1">
                <a:latin typeface="Tahoma" pitchFamily="34" charset="0"/>
                <a:cs typeface="Tahoma" pitchFamily="34" charset="0"/>
              </a:rPr>
              <a:t> סיור יד ושם</a:t>
            </a:r>
            <a:endParaRPr lang="he-IL">
              <a:latin typeface="Tahoma" pitchFamily="34" charset="0"/>
              <a:cs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0">
                                            <p:txEl>
                                              <p:pRg st="0" end="0"/>
                                            </p:txEl>
                                          </p:spTgt>
                                        </p:tgtEl>
                                        <p:attrNameLst>
                                          <p:attrName>style.visibility</p:attrName>
                                        </p:attrNameLst>
                                      </p:cBhvr>
                                      <p:to>
                                        <p:strVal val="visible"/>
                                      </p:to>
                                    </p:set>
                                    <p:animEffect transition="in" filter="fade">
                                      <p:cBhvr>
                                        <p:cTn id="11" dur="1000"/>
                                        <p:tgtEl>
                                          <p:spTgt spid="20">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20">
                                            <p:txEl>
                                              <p:pRg st="1" end="1"/>
                                            </p:txEl>
                                          </p:spTgt>
                                        </p:tgtEl>
                                        <p:attrNameLst>
                                          <p:attrName>style.visibility</p:attrName>
                                        </p:attrNameLst>
                                      </p:cBhvr>
                                      <p:to>
                                        <p:strVal val="visible"/>
                                      </p:to>
                                    </p:set>
                                    <p:animEffect transition="in" filter="fade">
                                      <p:cBhvr>
                                        <p:cTn id="15" dur="1000"/>
                                        <p:tgtEl>
                                          <p:spTgt spid="2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pPr>
              <a:defRPr/>
            </a:pPr>
            <a:fld id="{E17405B3-23DC-4AAC-A4DA-A2900FA10CF5}" type="slidenum">
              <a:rPr lang="he-IL"/>
              <a:pPr>
                <a:defRPr/>
              </a:pPr>
              <a:t>9</a:t>
            </a:fld>
            <a:endParaRPr lang="en-US"/>
          </a:p>
        </p:txBody>
      </p:sp>
      <p:grpSp>
        <p:nvGrpSpPr>
          <p:cNvPr id="12291" name="קבוצה 27"/>
          <p:cNvGrpSpPr>
            <a:grpSpLocks/>
          </p:cNvGrpSpPr>
          <p:nvPr/>
        </p:nvGrpSpPr>
        <p:grpSpPr bwMode="auto">
          <a:xfrm>
            <a:off x="4643438" y="1714500"/>
            <a:ext cx="928687" cy="571500"/>
            <a:chOff x="3969539" y="1285860"/>
            <a:chExt cx="928694" cy="571504"/>
          </a:xfrm>
        </p:grpSpPr>
        <p:sp>
          <p:nvSpPr>
            <p:cNvPr id="29" name="מלבן מעוגל 28"/>
            <p:cNvSpPr/>
            <p:nvPr/>
          </p:nvSpPr>
          <p:spPr>
            <a:xfrm>
              <a:off x="3969539" y="1285860"/>
              <a:ext cx="928694" cy="57150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12304" name="TextBox 29"/>
            <p:cNvSpPr txBox="1">
              <a:spLocks noChangeArrowheads="1"/>
            </p:cNvSpPr>
            <p:nvPr/>
          </p:nvSpPr>
          <p:spPr bwMode="auto">
            <a:xfrm>
              <a:off x="3969539" y="1386946"/>
              <a:ext cx="928694" cy="369332"/>
            </a:xfrm>
            <a:prstGeom prst="rect">
              <a:avLst/>
            </a:prstGeom>
            <a:noFill/>
            <a:ln w="9525">
              <a:noFill/>
              <a:miter lim="800000"/>
              <a:headEnd/>
              <a:tailEnd/>
            </a:ln>
          </p:spPr>
          <p:txBody>
            <a:bodyPr>
              <a:spAutoFit/>
            </a:bodyPr>
            <a:lstStyle/>
            <a:p>
              <a:pPr algn="ctr" rtl="1"/>
              <a:r>
                <a:rPr lang="he-IL" b="1">
                  <a:latin typeface="Tahoma" pitchFamily="34" charset="0"/>
                  <a:cs typeface="Tahoma" pitchFamily="34" charset="0"/>
                </a:rPr>
                <a:t>יהדות</a:t>
              </a:r>
            </a:p>
          </p:txBody>
        </p:sp>
      </p:grpSp>
      <p:sp>
        <p:nvSpPr>
          <p:cNvPr id="12292" name="Rectangle 4"/>
          <p:cNvSpPr>
            <a:spLocks noChangeArrowheads="1"/>
          </p:cNvSpPr>
          <p:nvPr/>
        </p:nvSpPr>
        <p:spPr bwMode="auto">
          <a:xfrm>
            <a:off x="1760538" y="214313"/>
            <a:ext cx="5622925" cy="642937"/>
          </a:xfrm>
          <a:prstGeom prst="rect">
            <a:avLst/>
          </a:prstGeom>
          <a:noFill/>
          <a:ln w="9525">
            <a:noFill/>
            <a:miter lim="800000"/>
            <a:headEnd/>
            <a:tailEnd/>
          </a:ln>
        </p:spPr>
        <p:txBody>
          <a:bodyPr anchor="b"/>
          <a:lstStyle/>
          <a:p>
            <a:pPr algn="ctr"/>
            <a:r>
              <a:rPr lang="he-IL" sz="3600" b="1" u="sng">
                <a:solidFill>
                  <a:schemeClr val="tx2"/>
                </a:solidFill>
                <a:latin typeface="Arial Black" pitchFamily="34" charset="0"/>
              </a:rPr>
              <a:t>תרשים תכני ליבה בקורס</a:t>
            </a:r>
            <a:endParaRPr lang="en-US" sz="3600" b="1" u="sng">
              <a:solidFill>
                <a:schemeClr val="tx2"/>
              </a:solidFill>
              <a:latin typeface="Arial Black" pitchFamily="34" charset="0"/>
            </a:endParaRPr>
          </a:p>
        </p:txBody>
      </p:sp>
      <p:grpSp>
        <p:nvGrpSpPr>
          <p:cNvPr id="12293" name="קבוצה 27"/>
          <p:cNvGrpSpPr>
            <a:grpSpLocks/>
          </p:cNvGrpSpPr>
          <p:nvPr/>
        </p:nvGrpSpPr>
        <p:grpSpPr bwMode="auto">
          <a:xfrm>
            <a:off x="4643438" y="2571750"/>
            <a:ext cx="928687" cy="571500"/>
            <a:chOff x="3969539" y="1285860"/>
            <a:chExt cx="928694" cy="571504"/>
          </a:xfrm>
        </p:grpSpPr>
        <p:sp>
          <p:nvSpPr>
            <p:cNvPr id="15" name="מלבן מעוגל 14"/>
            <p:cNvSpPr/>
            <p:nvPr/>
          </p:nvSpPr>
          <p:spPr>
            <a:xfrm>
              <a:off x="3969539" y="1285860"/>
              <a:ext cx="928694" cy="57150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12302" name="TextBox 16"/>
            <p:cNvSpPr txBox="1">
              <a:spLocks noChangeArrowheads="1"/>
            </p:cNvSpPr>
            <p:nvPr/>
          </p:nvSpPr>
          <p:spPr bwMode="auto">
            <a:xfrm>
              <a:off x="3969539" y="1386946"/>
              <a:ext cx="928694" cy="369332"/>
            </a:xfrm>
            <a:prstGeom prst="rect">
              <a:avLst/>
            </a:prstGeom>
            <a:noFill/>
            <a:ln w="9525">
              <a:noFill/>
              <a:miter lim="800000"/>
              <a:headEnd/>
              <a:tailEnd/>
            </a:ln>
          </p:spPr>
          <p:txBody>
            <a:bodyPr>
              <a:spAutoFit/>
            </a:bodyPr>
            <a:lstStyle/>
            <a:p>
              <a:pPr algn="ctr" rtl="1"/>
              <a:r>
                <a:rPr lang="he-IL" b="1">
                  <a:latin typeface="Tahoma" pitchFamily="34" charset="0"/>
                  <a:cs typeface="Tahoma" pitchFamily="34" charset="0"/>
                </a:rPr>
                <a:t>ציונות</a:t>
              </a:r>
            </a:p>
          </p:txBody>
        </p:sp>
      </p:grpSp>
      <p:grpSp>
        <p:nvGrpSpPr>
          <p:cNvPr id="12294" name="קבוצה 13"/>
          <p:cNvGrpSpPr>
            <a:grpSpLocks/>
          </p:cNvGrpSpPr>
          <p:nvPr/>
        </p:nvGrpSpPr>
        <p:grpSpPr bwMode="auto">
          <a:xfrm>
            <a:off x="4643438" y="4143375"/>
            <a:ext cx="928687" cy="571500"/>
            <a:chOff x="3969539" y="1000108"/>
            <a:chExt cx="928694" cy="571504"/>
          </a:xfrm>
        </p:grpSpPr>
        <p:sp>
          <p:nvSpPr>
            <p:cNvPr id="18" name="מלבן מעוגל 17"/>
            <p:cNvSpPr/>
            <p:nvPr/>
          </p:nvSpPr>
          <p:spPr>
            <a:xfrm>
              <a:off x="3969539" y="1000108"/>
              <a:ext cx="928694"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12300" name="TextBox 18">
              <a:hlinkClick r:id="rId2" action="ppaction://hlinksldjump"/>
            </p:cNvPr>
            <p:cNvSpPr txBox="1">
              <a:spLocks noChangeArrowheads="1"/>
            </p:cNvSpPr>
            <p:nvPr/>
          </p:nvSpPr>
          <p:spPr bwMode="auto">
            <a:xfrm>
              <a:off x="3969539" y="1101194"/>
              <a:ext cx="928694" cy="369332"/>
            </a:xfrm>
            <a:prstGeom prst="rect">
              <a:avLst/>
            </a:prstGeom>
            <a:noFill/>
            <a:ln w="9525">
              <a:noFill/>
              <a:miter lim="800000"/>
              <a:headEnd/>
              <a:tailEnd/>
            </a:ln>
          </p:spPr>
          <p:txBody>
            <a:bodyPr>
              <a:spAutoFit/>
            </a:bodyPr>
            <a:lstStyle/>
            <a:p>
              <a:pPr algn="ctr" rtl="1"/>
              <a:r>
                <a:rPr lang="he-IL" b="1">
                  <a:latin typeface="Tahoma" pitchFamily="34" charset="0"/>
                  <a:cs typeface="Tahoma" pitchFamily="34" charset="0"/>
                </a:rPr>
                <a:t>מנדט</a:t>
              </a:r>
            </a:p>
          </p:txBody>
        </p:sp>
      </p:grpSp>
      <p:grpSp>
        <p:nvGrpSpPr>
          <p:cNvPr id="12295" name="קבוצה 27"/>
          <p:cNvGrpSpPr>
            <a:grpSpLocks/>
          </p:cNvGrpSpPr>
          <p:nvPr/>
        </p:nvGrpSpPr>
        <p:grpSpPr bwMode="auto">
          <a:xfrm>
            <a:off x="4643438" y="3357563"/>
            <a:ext cx="928687" cy="571500"/>
            <a:chOff x="3969539" y="1285860"/>
            <a:chExt cx="928694" cy="571504"/>
          </a:xfrm>
        </p:grpSpPr>
        <p:sp>
          <p:nvSpPr>
            <p:cNvPr id="22" name="מלבן מעוגל 21"/>
            <p:cNvSpPr/>
            <p:nvPr/>
          </p:nvSpPr>
          <p:spPr>
            <a:xfrm>
              <a:off x="3969539" y="1285860"/>
              <a:ext cx="928694" cy="57150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he-IL"/>
            </a:p>
          </p:txBody>
        </p:sp>
        <p:sp>
          <p:nvSpPr>
            <p:cNvPr id="12298" name="TextBox 22"/>
            <p:cNvSpPr txBox="1">
              <a:spLocks noChangeArrowheads="1"/>
            </p:cNvSpPr>
            <p:nvPr/>
          </p:nvSpPr>
          <p:spPr bwMode="auto">
            <a:xfrm>
              <a:off x="3969539" y="1386946"/>
              <a:ext cx="928694" cy="369332"/>
            </a:xfrm>
            <a:prstGeom prst="rect">
              <a:avLst/>
            </a:prstGeom>
            <a:noFill/>
            <a:ln w="9525">
              <a:noFill/>
              <a:miter lim="800000"/>
              <a:headEnd/>
              <a:tailEnd/>
            </a:ln>
          </p:spPr>
          <p:txBody>
            <a:bodyPr>
              <a:spAutoFit/>
            </a:bodyPr>
            <a:lstStyle/>
            <a:p>
              <a:pPr algn="ctr" rtl="1"/>
              <a:r>
                <a:rPr lang="he-IL" b="1">
                  <a:latin typeface="Tahoma" pitchFamily="34" charset="0"/>
                  <a:cs typeface="Tahoma" pitchFamily="34" charset="0"/>
                </a:rPr>
                <a:t>שואה</a:t>
              </a:r>
            </a:p>
          </p:txBody>
        </p:sp>
      </p:grpSp>
      <p:sp>
        <p:nvSpPr>
          <p:cNvPr id="24" name="TextBox 23"/>
          <p:cNvSpPr txBox="1">
            <a:spLocks noChangeArrowheads="1"/>
          </p:cNvSpPr>
          <p:nvPr/>
        </p:nvSpPr>
        <p:spPr bwMode="auto">
          <a:xfrm>
            <a:off x="3857625" y="5068888"/>
            <a:ext cx="2214563" cy="922337"/>
          </a:xfrm>
          <a:prstGeom prst="rect">
            <a:avLst/>
          </a:prstGeom>
          <a:noFill/>
          <a:ln w="9525">
            <a:noFill/>
            <a:miter lim="800000"/>
            <a:headEnd/>
            <a:tailEnd/>
          </a:ln>
        </p:spPr>
        <p:txBody>
          <a:bodyPr>
            <a:spAutoFit/>
          </a:bodyPr>
          <a:lstStyle/>
          <a:p>
            <a:pPr algn="r" rtl="1">
              <a:buFont typeface="Arial" pitchFamily="34" charset="0"/>
              <a:buChar char="•"/>
            </a:pPr>
            <a:r>
              <a:rPr lang="he-IL">
                <a:latin typeface="Tahoma" pitchFamily="34" charset="0"/>
                <a:cs typeface="Tahoma" pitchFamily="34" charset="0"/>
              </a:rPr>
              <a:t> </a:t>
            </a:r>
            <a:r>
              <a:rPr lang="he-IL" b="1">
                <a:latin typeface="Tahoma" pitchFamily="34" charset="0"/>
                <a:cs typeface="Tahoma" pitchFamily="34" charset="0"/>
              </a:rPr>
              <a:t>תקופת המנדט כתקופה מעצבת </a:t>
            </a:r>
            <a:r>
              <a:rPr lang="en-US" b="1">
                <a:solidFill>
                  <a:srgbClr val="FF0000"/>
                </a:solidFill>
                <a:latin typeface="Tahoma" pitchFamily="34" charset="0"/>
                <a:cs typeface="Tahoma" pitchFamily="34" charset="0"/>
              </a:rPr>
              <a:t/>
            </a:r>
            <a:br>
              <a:rPr lang="en-US" b="1">
                <a:solidFill>
                  <a:srgbClr val="FF0000"/>
                </a:solidFill>
                <a:latin typeface="Tahoma" pitchFamily="34" charset="0"/>
                <a:cs typeface="Tahoma" pitchFamily="34" charset="0"/>
              </a:rPr>
            </a:br>
            <a:endParaRPr lang="he-IL">
              <a:solidFill>
                <a:srgbClr val="FF0000"/>
              </a:solidFill>
              <a:latin typeface="Tahoma" pitchFamily="34" charset="0"/>
              <a:cs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4">
                                            <p:txEl>
                                              <p:pRg st="0" end="0"/>
                                            </p:txEl>
                                          </p:spTgt>
                                        </p:tgtEl>
                                        <p:attrNameLst>
                                          <p:attrName>style.visibility</p:attrName>
                                        </p:attrNameLst>
                                      </p:cBhvr>
                                      <p:to>
                                        <p:strVal val="visible"/>
                                      </p:to>
                                    </p:set>
                                    <p:animEffect transition="in" filter="fade">
                                      <p:cBhvr>
                                        <p:cTn id="7" dur="1000"/>
                                        <p:tgtEl>
                                          <p:spTgt spid="2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uild="p"/>
    </p:bld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27898</TotalTime>
  <Words>949</Words>
  <Application>Microsoft Office PowerPoint</Application>
  <PresentationFormat>‫הצגה על המסך (4:3)</PresentationFormat>
  <Paragraphs>243</Paragraphs>
  <Slides>20</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20</vt:i4>
      </vt:variant>
    </vt:vector>
  </HeadingPairs>
  <TitlesOfParts>
    <vt:vector size="21" baseType="lpstr">
      <vt:lpstr>ערכת נושא Office</vt:lpstr>
      <vt:lpstr>שקופית 1</vt:lpstr>
      <vt:lpstr>שקופית 2</vt:lpstr>
      <vt:lpstr>יעדי הקורס: </vt:lpstr>
      <vt:lpstr>שקופית 4</vt:lpstr>
      <vt:lpstr>שקופית 5</vt:lpstr>
      <vt:lpstr>שקופית 6</vt:lpstr>
      <vt:lpstr>שקופית 7</vt:lpstr>
      <vt:lpstr>שקופית 8</vt:lpstr>
      <vt:lpstr>שקופית 9</vt:lpstr>
      <vt:lpstr>שקופית 10</vt:lpstr>
      <vt:lpstr>שקופית 11</vt:lpstr>
      <vt:lpstr>שקופית 12</vt:lpstr>
      <vt:lpstr>שקופית 13</vt:lpstr>
      <vt:lpstr>שקופית 14</vt:lpstr>
      <vt:lpstr>שקופית 15</vt:lpstr>
      <vt:lpstr>שקופית 16</vt:lpstr>
      <vt:lpstr>שקופית 17</vt:lpstr>
      <vt:lpstr>שקופית 18</vt:lpstr>
      <vt:lpstr>שקופית 19</vt:lpstr>
      <vt:lpstr>שקופית 20</vt:lpstr>
    </vt:vector>
  </TitlesOfParts>
  <Company>IDF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Lenovo User</dc:creator>
  <cp:lastModifiedBy>Lenovo User</cp:lastModifiedBy>
  <cp:revision>128</cp:revision>
  <dcterms:created xsi:type="dcterms:W3CDTF">2011-04-17T12:53:27Z</dcterms:created>
  <dcterms:modified xsi:type="dcterms:W3CDTF">2013-09-15T07:18:26Z</dcterms:modified>
</cp:coreProperties>
</file>