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26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10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703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34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950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10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902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448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896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926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104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B8084-E720-46B6-8F87-CA45EF3E4C2D}" type="datetimeFigureOut">
              <a:rPr lang="he-IL" smtClean="0"/>
              <a:t>כ"ז/תמוז/תשע"ט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F5927-4185-4BFE-8D56-62C889AE1D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26531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ציר</a:t>
            </a:r>
            <a:r>
              <a:rPr lang="he-IL" dirty="0" smtClean="0"/>
              <a:t> </a:t>
            </a:r>
            <a:r>
              <a:rPr lang="he-IL" dirty="0" smtClean="0"/>
              <a:t>מדיני-דיפלומטי מחזור מו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4304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תכנית הקורס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12 משכים של 75-90 דקות כל אחד.</a:t>
            </a:r>
          </a:p>
          <a:p>
            <a:r>
              <a:rPr lang="he-IL" dirty="0" smtClean="0"/>
              <a:t>מנחה (ערן עציון), שמונה מרצים (אורי </a:t>
            </a:r>
            <a:r>
              <a:rPr lang="he-IL" dirty="0" err="1" smtClean="0"/>
              <a:t>ביאלר</a:t>
            </a:r>
            <a:r>
              <a:rPr lang="he-IL" dirty="0" smtClean="0"/>
              <a:t>, אלון בר, דניאל </a:t>
            </a:r>
            <a:r>
              <a:rPr lang="he-IL" dirty="0" err="1" smtClean="0"/>
              <a:t>טאוב</a:t>
            </a:r>
            <a:r>
              <a:rPr lang="he-IL" dirty="0" smtClean="0"/>
              <a:t>, אבי גיל, עידו אהרוני, נדב אייל, חגי צוריאל, אייל ארד) + פאנל שגרירים.</a:t>
            </a:r>
          </a:p>
          <a:p>
            <a:r>
              <a:rPr lang="he-IL" dirty="0" smtClean="0"/>
              <a:t>מסגרת הזמנים </a:t>
            </a:r>
            <a:r>
              <a:rPr lang="he-IL" dirty="0" smtClean="0"/>
              <a:t>שתוכננה</a:t>
            </a:r>
            <a:r>
              <a:rPr lang="he-IL" dirty="0" smtClean="0"/>
              <a:t> </a:t>
            </a:r>
            <a:r>
              <a:rPr lang="he-IL" dirty="0" smtClean="0"/>
              <a:t>– מה-31 באוקטובר עד ה-2 בינואר. בפועל – הרצאות אחרונות באפריל.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00622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בעיות ואתגרים מרכזיים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e-IL" dirty="0" smtClean="0"/>
              <a:t>העדר חוט מקשר אקדמי. התוצאה, למרות כמה הרצאות טובות  – אקלקטיות, ספורדיות, התפזרות.</a:t>
            </a:r>
          </a:p>
          <a:p>
            <a:pPr marL="514350" indent="-514350">
              <a:buAutoNum type="arabicPeriod"/>
            </a:pPr>
            <a:r>
              <a:rPr lang="he-IL" dirty="0"/>
              <a:t> </a:t>
            </a:r>
            <a:r>
              <a:rPr lang="he-IL" dirty="0" smtClean="0"/>
              <a:t>הפגמים האלה התעצמו בגלל התמשכות הקורס הרבה מעבר </a:t>
            </a:r>
            <a:r>
              <a:rPr lang="he-IL" dirty="0" err="1" smtClean="0"/>
              <a:t>ללו"ז</a:t>
            </a:r>
            <a:r>
              <a:rPr lang="he-IL" dirty="0" smtClean="0"/>
              <a:t> המקורי.</a:t>
            </a:r>
          </a:p>
          <a:p>
            <a:pPr marL="514350" indent="-514350">
              <a:buAutoNum type="arabicPeriod"/>
            </a:pPr>
            <a:r>
              <a:rPr lang="he-IL" dirty="0"/>
              <a:t> </a:t>
            </a:r>
            <a:r>
              <a:rPr lang="he-IL" dirty="0" smtClean="0"/>
              <a:t>הקורס היה </a:t>
            </a:r>
            <a:r>
              <a:rPr lang="en-US" dirty="0" smtClean="0"/>
              <a:t>stand alone</a:t>
            </a:r>
            <a:r>
              <a:rPr lang="he-IL" dirty="0" smtClean="0"/>
              <a:t> – לא היה קשר תמטי מובנה בינו ובין תכנים משיקים כמו הסימולציות, סיורי חו"ל והביקור במשרד החוץ.</a:t>
            </a:r>
          </a:p>
          <a:p>
            <a:pPr marL="514350" indent="-514350">
              <a:buAutoNum type="arabicPeriod"/>
            </a:pPr>
            <a:r>
              <a:rPr lang="he-IL" dirty="0" smtClean="0"/>
              <a:t>מקצת המרצים "לא סיפקו </a:t>
            </a:r>
            <a:r>
              <a:rPr lang="he-IL" smtClean="0"/>
              <a:t>את הסחורה".</a:t>
            </a: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0896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המלצה מרכזית: הקורס חייב ביד מכוונת מנחה האקדמיה.</a:t>
            </a:r>
          </a:p>
          <a:p>
            <a:r>
              <a:rPr lang="he-IL" dirty="0" smtClean="0"/>
              <a:t>המלצות משנה:</a:t>
            </a:r>
          </a:p>
          <a:p>
            <a:pPr marL="0" indent="0">
              <a:buNone/>
            </a:pPr>
            <a:r>
              <a:rPr lang="he-IL" dirty="0" smtClean="0"/>
              <a:t>- קיצור משך הקורס.</a:t>
            </a:r>
          </a:p>
          <a:p>
            <a:pPr marL="0" indent="0">
              <a:buNone/>
            </a:pPr>
            <a:r>
              <a:rPr lang="he-IL" dirty="0" smtClean="0"/>
              <a:t>- יצירת אינטגרציה בינו ובין </a:t>
            </a:r>
            <a:r>
              <a:rPr lang="he-IL" dirty="0" smtClean="0"/>
              <a:t>שאר התכנים המשיקים לו.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904871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159</Words>
  <Application>Microsoft Office PowerPoint</Application>
  <PresentationFormat>מסך רחב</PresentationFormat>
  <Paragraphs>15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ציר מדיני-דיפלומטי מחזור מו</vt:lpstr>
      <vt:lpstr>תכנית הקורס </vt:lpstr>
      <vt:lpstr>בעיות ואתגרים מרכזיים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קורס מדיני-דיפלומטי מחזור מו</dc:title>
  <dc:creator>u26629</dc:creator>
  <cp:lastModifiedBy>u26629</cp:lastModifiedBy>
  <cp:revision>11</cp:revision>
  <dcterms:created xsi:type="dcterms:W3CDTF">2019-07-28T06:14:03Z</dcterms:created>
  <dcterms:modified xsi:type="dcterms:W3CDTF">2019-07-30T05:16:21Z</dcterms:modified>
</cp:coreProperties>
</file>