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60" r:id="rId2"/>
    <p:sldId id="361" r:id="rId3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ג'/אלול/תש"פ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ג'/אלול/תש"פ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אתי </a:t>
            </a:r>
            <a:r>
              <a:rPr lang="he-IL" altLang="he-IL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425779"/>
              </p:ext>
            </p:extLst>
          </p:nvPr>
        </p:nvGraphicFramePr>
        <p:xfrm>
          <a:off x="2331075" y="1818629"/>
          <a:ext cx="7818397" cy="4079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818397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סגל-סגל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נוכחות מדריכים – מליאה, סיורים, ימי עיון, </a:t>
                      </a:r>
                      <a:r>
                        <a:rPr lang="he-IL" dirty="0" err="1" smtClean="0"/>
                        <a:t>ארועים</a:t>
                      </a:r>
                      <a:r>
                        <a:rPr lang="he-IL" dirty="0" smtClean="0"/>
                        <a:t> </a:t>
                      </a:r>
                      <a:r>
                        <a:rPr lang="he-IL" dirty="0" err="1" smtClean="0"/>
                        <a:t>מכללתיים</a:t>
                      </a:r>
                      <a:r>
                        <a:rPr lang="he-IL" dirty="0" smtClean="0"/>
                        <a:t>, חיפה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465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דוגמא אישית לקוד </a:t>
                      </a:r>
                      <a:r>
                        <a:rPr lang="he-IL" dirty="0" err="1" smtClean="0"/>
                        <a:t>מב"ל</a:t>
                      </a:r>
                      <a:r>
                        <a:rPr lang="he-IL" dirty="0" smtClean="0"/>
                        <a:t> (הופעה,</a:t>
                      </a:r>
                      <a:r>
                        <a:rPr lang="he-IL" baseline="0" dirty="0" smtClean="0"/>
                        <a:t> פלאפונים)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462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תאום בפעילויות </a:t>
                      </a:r>
                      <a:r>
                        <a:rPr lang="he-IL" dirty="0" err="1" smtClean="0"/>
                        <a:t>צוותיות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96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תאום בחלוקת מטלות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1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התנהלות ישיבות סגל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495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קבלת בכירים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440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דיווח חופשות והיעדרויות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583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דיסקרטיות וקולגיאליות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805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לוגיסטיקה ורכש (ספרים, חוברות, תשורות)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8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עצמאות בהובלת תחום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773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60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אתי </a:t>
            </a:r>
            <a:r>
              <a:rPr lang="he-IL" altLang="he-IL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409019"/>
              </p:ext>
            </p:extLst>
          </p:nvPr>
        </p:nvGraphicFramePr>
        <p:xfrm>
          <a:off x="2215320" y="1886892"/>
          <a:ext cx="7766880" cy="4079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766880">
                  <a:extLst>
                    <a:ext uri="{9D8B030D-6E8A-4147-A177-3AD203B41FA5}">
                      <a16:colId xmlns:a16="http://schemas.microsoft.com/office/drawing/2014/main" val="14100674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סגל-משתתפים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0" dirty="0" smtClean="0"/>
                        <a:t>"אכיפת" קוד </a:t>
                      </a:r>
                      <a:r>
                        <a:rPr lang="he-IL" b="0" dirty="0" err="1" smtClean="0"/>
                        <a:t>מב"ל</a:t>
                      </a:r>
                      <a:r>
                        <a:rPr lang="he-IL" b="0" dirty="0" smtClean="0"/>
                        <a:t> במליאה, בצוותים, בסיורים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465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מדיניות היעדרויות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462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התנהלות</a:t>
                      </a:r>
                      <a:r>
                        <a:rPr lang="he-IL" b="0" baseline="0" dirty="0" smtClean="0"/>
                        <a:t> מול הבינ"ל (כולל תרגום)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96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"שולחנות סגל" בארוחות</a:t>
                      </a:r>
                      <a:r>
                        <a:rPr lang="he-IL" baseline="0" dirty="0" smtClean="0"/>
                        <a:t> צהריים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1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לוגיסטיקה ורכש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495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תפקידי הסגל (</a:t>
                      </a:r>
                      <a:r>
                        <a:rPr lang="he-IL" b="0" dirty="0" err="1" smtClean="0"/>
                        <a:t>קש"ח</a:t>
                      </a:r>
                      <a:r>
                        <a:rPr lang="he-IL" b="0" dirty="0" smtClean="0"/>
                        <a:t>, מזכירות, ספריה)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440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פניה לסגל </a:t>
                      </a:r>
                      <a:r>
                        <a:rPr lang="he-IL" b="0" dirty="0" err="1" smtClean="0"/>
                        <a:t>בסופ"ש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583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עבודה עם הנשיאות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805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התנהלות</a:t>
                      </a:r>
                      <a:r>
                        <a:rPr lang="he-IL" b="0" baseline="0" dirty="0" smtClean="0"/>
                        <a:t> בקבוצות </a:t>
                      </a:r>
                      <a:r>
                        <a:rPr lang="he-IL" b="0" baseline="0" dirty="0" err="1" smtClean="0"/>
                        <a:t>וואטסאפ</a:t>
                      </a:r>
                      <a:r>
                        <a:rPr lang="he-IL" b="0" baseline="0" dirty="0" smtClean="0"/>
                        <a:t> הרשמיות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8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773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4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10999</TotalTime>
  <Words>107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Levenim MT</vt:lpstr>
      <vt:lpstr>Times New Roman</vt:lpstr>
      <vt:lpstr>ערכת נושא Office</vt:lpstr>
      <vt:lpstr>קוד אתי מב"ל</vt:lpstr>
      <vt:lpstr>קוד אתי מב"ל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425</cp:revision>
  <cp:lastPrinted>2019-08-30T14:02:34Z</cp:lastPrinted>
  <dcterms:created xsi:type="dcterms:W3CDTF">2017-08-17T05:53:13Z</dcterms:created>
  <dcterms:modified xsi:type="dcterms:W3CDTF">2020-08-23T05:00:32Z</dcterms:modified>
</cp:coreProperties>
</file>