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0" r:id="rId2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משתמש" initials="U" lastIdx="9" clrIdx="0">
    <p:extLst>
      <p:ext uri="{19B8F6BF-5375-455C-9EA6-DF929625EA0E}">
        <p15:presenceInfo xmlns:p15="http://schemas.microsoft.com/office/powerpoint/2012/main" userId="משתמש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כ"ז/אב/תש"פ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כ"ז/אב/תש"פ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קוד אתי </a:t>
            </a:r>
            <a:r>
              <a:rPr lang="he-IL" altLang="he-IL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61008"/>
              </p:ext>
            </p:extLst>
          </p:nvPr>
        </p:nvGraphicFramePr>
        <p:xfrm>
          <a:off x="1751528" y="1868439"/>
          <a:ext cx="9286586" cy="39776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110861">
                  <a:extLst>
                    <a:ext uri="{9D8B030D-6E8A-4147-A177-3AD203B41FA5}">
                      <a16:colId xmlns:a16="http://schemas.microsoft.com/office/drawing/2014/main" val="2136894513"/>
                    </a:ext>
                  </a:extLst>
                </a:gridCol>
                <a:gridCol w="4175725">
                  <a:extLst>
                    <a:ext uri="{9D8B030D-6E8A-4147-A177-3AD203B41FA5}">
                      <a16:colId xmlns:a16="http://schemas.microsoft.com/office/drawing/2014/main" val="14100674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סגל-סגל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סגל-משתתפים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491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נוכחות מדריכים – מליאה, סיורים, ימי עיון, </a:t>
                      </a:r>
                      <a:r>
                        <a:rPr lang="he-IL" dirty="0" err="1" smtClean="0"/>
                        <a:t>ארועים</a:t>
                      </a:r>
                      <a:r>
                        <a:rPr lang="he-IL" dirty="0" smtClean="0"/>
                        <a:t> </a:t>
                      </a:r>
                      <a:r>
                        <a:rPr lang="he-IL" dirty="0" err="1" smtClean="0"/>
                        <a:t>מכללתיים</a:t>
                      </a:r>
                      <a:r>
                        <a:rPr lang="he-IL" dirty="0" smtClean="0"/>
                        <a:t>, חיפה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0" dirty="0" smtClean="0"/>
                        <a:t>"אכיפת" קוד </a:t>
                      </a:r>
                      <a:r>
                        <a:rPr lang="he-IL" b="0" dirty="0" err="1" smtClean="0"/>
                        <a:t>מב"ל</a:t>
                      </a:r>
                      <a:r>
                        <a:rPr lang="he-IL" b="0" dirty="0" smtClean="0"/>
                        <a:t> במליאה, בצוותים, בסיורים</a:t>
                      </a:r>
                      <a:endParaRPr lang="he-IL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2465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דוגמא אישית לקוד </a:t>
                      </a:r>
                      <a:r>
                        <a:rPr lang="he-IL" dirty="0" err="1" smtClean="0"/>
                        <a:t>מב"ל</a:t>
                      </a:r>
                      <a:r>
                        <a:rPr lang="he-IL" dirty="0" smtClean="0"/>
                        <a:t> (הופעה,</a:t>
                      </a:r>
                      <a:r>
                        <a:rPr lang="he-IL" baseline="0" dirty="0" smtClean="0"/>
                        <a:t> פלאפונים)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מדיניות היעדרויות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04621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תאום בפעילויות </a:t>
                      </a:r>
                      <a:r>
                        <a:rPr lang="he-IL" dirty="0" err="1" smtClean="0"/>
                        <a:t>צוותיות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0" dirty="0" smtClean="0"/>
                        <a:t>התנהלות</a:t>
                      </a:r>
                      <a:r>
                        <a:rPr lang="he-IL" b="0" baseline="0" dirty="0" smtClean="0"/>
                        <a:t> מול הבינ"ל (כולל תרגום)</a:t>
                      </a:r>
                      <a:endParaRPr lang="he-IL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496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תאום בחלוקת מטלות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"שולחנות סגל" בארוחות</a:t>
                      </a:r>
                      <a:r>
                        <a:rPr lang="he-IL" baseline="0" dirty="0" smtClean="0"/>
                        <a:t> צהריים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315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התנהלות ישיבות סגל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0" dirty="0" smtClean="0"/>
                        <a:t>לוגיסטיקה ורכש</a:t>
                      </a:r>
                      <a:endParaRPr lang="he-IL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4495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קבלת בכירים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0" dirty="0" smtClean="0"/>
                        <a:t>תפקידי הסגל (</a:t>
                      </a:r>
                      <a:r>
                        <a:rPr lang="he-IL" b="0" dirty="0" err="1" smtClean="0"/>
                        <a:t>קש"ח</a:t>
                      </a:r>
                      <a:r>
                        <a:rPr lang="he-IL" b="0" dirty="0" smtClean="0"/>
                        <a:t>, מזכירות, ספריה)</a:t>
                      </a:r>
                      <a:endParaRPr lang="he-IL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440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דיווח חופשות והיעדרויות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0" dirty="0" smtClean="0"/>
                        <a:t>פניה לסגל </a:t>
                      </a:r>
                      <a:r>
                        <a:rPr lang="he-IL" b="0" dirty="0" err="1" smtClean="0"/>
                        <a:t>בסופ"ש</a:t>
                      </a:r>
                      <a:endParaRPr lang="he-IL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4583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דיסקרטיות וקולגיאליות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0" dirty="0" smtClean="0"/>
                        <a:t>עבודה עם הנשיאות</a:t>
                      </a:r>
                      <a:endParaRPr lang="he-IL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38052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לוגיסטיקה ורכש (ספרים, חוברות, תשורות)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9826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60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10995</TotalTime>
  <Words>96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Levenim MT</vt:lpstr>
      <vt:lpstr>Times New Roman</vt:lpstr>
      <vt:lpstr>ערכת נושא Office</vt:lpstr>
      <vt:lpstr>קוד אתי מב"ל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422</cp:revision>
  <cp:lastPrinted>2019-08-30T14:02:34Z</cp:lastPrinted>
  <dcterms:created xsi:type="dcterms:W3CDTF">2017-08-17T05:53:13Z</dcterms:created>
  <dcterms:modified xsi:type="dcterms:W3CDTF">2020-08-17T08:43:23Z</dcterms:modified>
</cp:coreProperties>
</file>