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127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822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784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747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855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454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587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502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669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433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85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4BE42-9E9C-43E9-8B5B-BE9487210A7B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A38B4-DB21-4560-9394-AA3EE74E44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39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צבי לקח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7" y="4160512"/>
            <a:ext cx="10027918" cy="5990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517569" y="1881042"/>
            <a:ext cx="858585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517569" y="1408602"/>
            <a:ext cx="858585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64523" y="1419905"/>
            <a:ext cx="602566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2013 עד היום: המשנה לנשיא בית המשפט הצבאי לערעורים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באיו"ש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21723" y="1885817"/>
            <a:ext cx="52284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2011 עד 2013: שופט בית המשפט הצבאי לערעורים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באיו"ש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2005 עד 2011: נשיא בית המשפט הצבאי ביהודה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312985" y="3202535"/>
            <a:ext cx="95425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1994: בוגר במשפטים (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LLB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מהאוניברסיטה העברית (בהצטיינות)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64523" y="3708078"/>
            <a:ext cx="53527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1999: מוסמך במשפטים (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LLM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 מהאוניברסיטה העברית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07477" y="4169201"/>
            <a:ext cx="964809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2004-קורס קציני משפטים מתקדם;  2006-פו"מ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אפק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; 2008-השתלמות דיני מלחמה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בשרלוטסוויל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וירג'יניה</a:t>
            </a: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יליד 1972, מתגורר בירושלים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נשוי לדנה ואב לענבר (15), עדי (13) ורעות (10)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75907" y="6030660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תחביבים: קריאה ואומנויות לחימה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44" t="17316" r="11712"/>
          <a:stretch/>
        </p:blipFill>
        <p:spPr>
          <a:xfrm>
            <a:off x="0" y="-70862"/>
            <a:ext cx="2508699" cy="186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77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נצ"ם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צביקה חסיד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5" y="3802103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327563" y="1881042"/>
            <a:ext cx="8775858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327563" y="1408602"/>
            <a:ext cx="8775858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7563" y="1419905"/>
            <a:ext cx="8775857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נוכחי-בדרגת נצ"מ.  אחריות על מתן שירותי המשטרה בעיר ראשון לציון. פיקוד על כ 230 שוטרים וקצינים. </a:t>
            </a:r>
            <a:endParaRPr lang="he-IL" sz="16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78826" y="1885817"/>
            <a:ext cx="832459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קודם- בדרגת סנ"צ.  אחריות על מתן שירותי המשטרה בעיר לוד.  פיקוד על כ 180 שוטרים וקצינים.</a:t>
            </a:r>
            <a:endParaRPr lang="he-IL" sz="16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5502" y="2337879"/>
            <a:ext cx="1001921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פיקוד על היחידה המבצעית של היחידה לחקירות בינלאומיות וארגוני הפשיעה בלהב 433.</a:t>
            </a:r>
          </a:p>
          <a:p>
            <a:pPr algn="ctr"/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5500" y="3202535"/>
            <a:ext cx="1002791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ראשון- בהיסטוריה ומזרח 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תיכון באוניברסיטת בן גוריון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75907" y="3776972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והשתלמויות- 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פו"מ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משטרת ישראל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08934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מגורים- 1970, ישוב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עלמון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נשוי+3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75907" y="6030660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תחביבים- ספורט, ריצה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1" t="16104" r="17600"/>
          <a:stretch/>
        </p:blipFill>
        <p:spPr>
          <a:xfrm>
            <a:off x="0" y="-12495"/>
            <a:ext cx="2328448" cy="181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50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סא"ל עמיחי לוין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4" y="372785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588821" y="1881042"/>
            <a:ext cx="8514600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588821" y="1408602"/>
            <a:ext cx="8514600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נוכחי- מפקד טייסת 102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83179" y="1885817"/>
            <a:ext cx="83008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ראש מדור תכנון אופרטיבי, מחלקת השתתפות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מפקד טייסת ראשוני קרב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75907" y="320253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ראשון- מנהל עסקים והיסטוריה כללית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78181" y="3731221"/>
            <a:ext cx="82058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והשתלמויות- פו"ם אלון, קורס מ.ט, קורס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מדר"ט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מגורים- 1980, מחנה יפה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נשוי+2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75907" y="6030660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תחביבים- קריאה, בישול, סקי וריצה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5" t="4849" r="16099"/>
          <a:stretch/>
        </p:blipFill>
        <p:spPr>
          <a:xfrm>
            <a:off x="0" y="1"/>
            <a:ext cx="2560941" cy="228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40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עידו מזרחי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7"/>
            <a:ext cx="10027919" cy="62889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86394" y="3885160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86394" y="4389495"/>
            <a:ext cx="10027919" cy="48004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75502" y="3238709"/>
            <a:ext cx="10038811" cy="5538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339439" y="1881042"/>
            <a:ext cx="8763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339439" y="1408602"/>
            <a:ext cx="8763982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06286" y="1419905"/>
            <a:ext cx="94765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נוכחי- :  מפקד "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בהל"ץ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"- בית הספר של חיל ההנדסה הקרבית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קודם-מפקד ההנדסה של פיקוד המרכז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59430" y="2323766"/>
            <a:ext cx="84077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קודם- מפקד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יהל"ם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 – יחידת ההנדסה למשימות מיוחדות.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11283" y="3329264"/>
            <a:ext cx="1001921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sz="1400" b="1" dirty="0">
                <a:latin typeface="David" panose="020E0502060401010101" pitchFamily="34" charset="-79"/>
                <a:cs typeface="David" panose="020E0502060401010101" pitchFamily="34" charset="-79"/>
              </a:rPr>
              <a:t>ראשון- של האוניברסיטה העברית בירושלים, הפקולטה למדעי הרוח </a:t>
            </a:r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, מסלולי </a:t>
            </a:r>
            <a:r>
              <a:rPr lang="he-IL" sz="1400" b="1" dirty="0">
                <a:latin typeface="David" panose="020E0502060401010101" pitchFamily="34" charset="-79"/>
                <a:cs typeface="David" panose="020E0502060401010101" pitchFamily="34" charset="-79"/>
              </a:rPr>
              <a:t>התמחות: </a:t>
            </a:r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היסטוריה </a:t>
            </a:r>
            <a:r>
              <a:rPr lang="he-IL" sz="1400" b="1" dirty="0">
                <a:latin typeface="David" panose="020E0502060401010101" pitchFamily="34" charset="-79"/>
                <a:cs typeface="David" panose="020E0502060401010101" pitchFamily="34" charset="-79"/>
              </a:rPr>
              <a:t>כללית של המזרח </a:t>
            </a:r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התיכון, לימודי ביטחון, לימודי </a:t>
            </a:r>
            <a:r>
              <a:rPr lang="he-IL" sz="1400" b="1" dirty="0">
                <a:latin typeface="David" panose="020E0502060401010101" pitchFamily="34" charset="-79"/>
                <a:cs typeface="David" panose="020E0502060401010101" pitchFamily="34" charset="-79"/>
              </a:rPr>
              <a:t>מנהל ומשפט </a:t>
            </a:r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כלליים.</a:t>
            </a:r>
            <a:endParaRPr lang="he-IL" sz="1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endParaRPr lang="he-IL" sz="14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86394" y="3848679"/>
            <a:ext cx="100083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שני- בתחום "מחקר ואומנות צבאית" במכללה לפיקוד ולמטה של צבא ארה"ב, פורט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לוונוורט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קנזס.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82037" y="4413724"/>
            <a:ext cx="10012677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</a:t>
            </a:r>
            <a:r>
              <a:rPr lang="he-IL" sz="1400" b="1" dirty="0">
                <a:latin typeface="David" panose="020E0502060401010101" pitchFamily="34" charset="-79"/>
                <a:cs typeface="David" panose="020E0502060401010101" pitchFamily="34" charset="-79"/>
              </a:rPr>
              <a:t>והשתלמויות- </a:t>
            </a:r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סמינר מחקרי בתחום מלחמות ישראל סמינר, </a:t>
            </a:r>
            <a:r>
              <a:rPr lang="he-IL" sz="1400" b="1" dirty="0">
                <a:latin typeface="David" panose="020E0502060401010101" pitchFamily="34" charset="-79"/>
                <a:cs typeface="David" panose="020E0502060401010101" pitchFamily="34" charset="-79"/>
              </a:rPr>
              <a:t>מחקרי בתחום הטרור </a:t>
            </a:r>
            <a:r>
              <a:rPr lang="he-IL" sz="1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והגרילה וסמינר </a:t>
            </a:r>
            <a:r>
              <a:rPr lang="he-IL" sz="1400" b="1" dirty="0">
                <a:latin typeface="David" panose="020E0502060401010101" pitchFamily="34" charset="-79"/>
                <a:cs typeface="David" panose="020E0502060401010101" pitchFamily="34" charset="-79"/>
              </a:rPr>
              <a:t>מחקרי (מאסטר) בנושא הקונפליקט בין ישראל לחמאס. </a:t>
            </a:r>
          </a:p>
          <a:p>
            <a:pPr algn="ctr"/>
            <a:endParaRPr lang="he-IL" sz="14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62437" y="5089837"/>
            <a:ext cx="989848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מגורים- 1978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מתגורר בשיכון הצבאי בבסיס חיל האוויר בעובדה. 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נשוי לנועה+ 3 (עמית, הילי ויואב)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25038" y="6030660"/>
            <a:ext cx="966967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 ורקע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נוסף-אוהב מאד ספורט מכל הסוגים בדגש על כדורסל, אוהב לטייל בארץ ובעולם ואוהב מאד את העיסוק הצבאי. 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69" t="9870" r="20371" b="9957"/>
          <a:stretch/>
        </p:blipFill>
        <p:spPr>
          <a:xfrm>
            <a:off x="1" y="-39454"/>
            <a:ext cx="2288950" cy="1980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92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אל"ם נורית קדוש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1075503" y="235348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2493818" y="1881042"/>
            <a:ext cx="8609603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2493818" y="1408602"/>
            <a:ext cx="8609603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0925" y="141990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נוכחי- רמ"ח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מאו"ת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בחט"ל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49632" y="1885817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רע"ן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תכנון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חט"ל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40925" y="2337879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קודם-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רע"ן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הפעלה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מצל"ח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5502" y="3202535"/>
            <a:ext cx="100192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ראשון- בניהול לוגיסטיקה וכלכלה באוניברסיטת בר אילן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75502" y="3708078"/>
            <a:ext cx="100192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שני- בניהול לוגיסטיקה וכלכלה באוניברסיטת בר אילן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75907" y="4169201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קורסים והשתלמויות- פו"ם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אפק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מגורים- 1974, שמשית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24000" y="5586508"/>
            <a:ext cx="95707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נשואה לרונן </a:t>
            </a:r>
            <a:r>
              <a:rPr lang="he-IL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ואמא</a:t>
            </a: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לשיר מאיה ותומר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995055" y="6030660"/>
            <a:ext cx="82652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 ורקע נוסף- אוהבת ריצה למרחקים ארוכים, שחייה, קריאה וטיולי ג'יפים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0" t="15066" r="19728" b="-4330"/>
          <a:stretch/>
        </p:blipFill>
        <p:spPr>
          <a:xfrm>
            <a:off x="-3760" y="0"/>
            <a:ext cx="2414451" cy="212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15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-1451020"/>
            <a:ext cx="9144000" cy="2387600"/>
          </a:xfrm>
        </p:spPr>
        <p:txBody>
          <a:bodyPr/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מר גל שקל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071154" y="6048098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1066798" y="5599606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1066797" y="5103217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066796" y="416051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066795" y="368807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066795" y="3215632"/>
            <a:ext cx="10027919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3099460" y="1368324"/>
            <a:ext cx="7995253" cy="365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11286309" y="140860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11286309" y="3215632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11286309" y="5103217"/>
            <a:ext cx="744582" cy="131064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TextBox 19"/>
          <p:cNvSpPr txBox="1"/>
          <p:nvPr/>
        </p:nvSpPr>
        <p:spPr>
          <a:xfrm>
            <a:off x="11286309" y="1761302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86309" y="3575737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אקדמי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281952" y="5478555"/>
            <a:ext cx="744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רקע</a:t>
            </a:r>
          </a:p>
          <a:p>
            <a:pPr algn="ctr"/>
            <a:r>
              <a:rPr lang="he-IL" sz="1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</a:t>
            </a: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71303" y="1419905"/>
            <a:ext cx="91321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תפקיד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נוכחי- מנהל מכון בקריה למחקר גרעיני / הוועדה לאנרגיה אטומית.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66794" y="3202535"/>
            <a:ext cx="1002791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ראשון-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B.Sc.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בהנדסה כימית בהצטיינות, אוניברסיטת בן גוריון בנגב.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66794" y="3708078"/>
            <a:ext cx="1002791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שני-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M.Sc.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בהנדסת סביבה, אוניברסיטת בן גוריון בנגב.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63782" y="4169201"/>
            <a:ext cx="99309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תואר שני-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 M.Sc.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בהנדסת חומרים בהצטיינות, אוניברסיטת בן גוריון בנגב.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75907" y="5102725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שנת לידה, עיר מגורים- 1968, מיתר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907" y="5586508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מצב משפחתי- נשוי+ 3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75907" y="6030660"/>
            <a:ext cx="44413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תחביבים- אופני הרים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90" t="10439" r="15533"/>
          <a:stretch/>
        </p:blipFill>
        <p:spPr>
          <a:xfrm>
            <a:off x="11876" y="-14671"/>
            <a:ext cx="2969770" cy="23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86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7304</TotalTime>
  <Words>562</Words>
  <Application>Microsoft Office PowerPoint</Application>
  <PresentationFormat>מסך רחב</PresentationFormat>
  <Paragraphs>92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David</vt:lpstr>
      <vt:lpstr>Times New Roman</vt:lpstr>
      <vt:lpstr>ערכת נושא Office</vt:lpstr>
      <vt:lpstr>אל"ם צבי לקח</vt:lpstr>
      <vt:lpstr>נצ"ם צביקה חסיד</vt:lpstr>
      <vt:lpstr>סא"ל עמיחי לוין</vt:lpstr>
      <vt:lpstr>אל"ם עידו מזרחי</vt:lpstr>
      <vt:lpstr>אל"ם נורית קדוש</vt:lpstr>
      <vt:lpstr>מר גל שקל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פורמט לבניית קורות חיים</dc:title>
  <dc:creator>u23920</dc:creator>
  <cp:lastModifiedBy>Mamram</cp:lastModifiedBy>
  <cp:revision>18</cp:revision>
  <dcterms:created xsi:type="dcterms:W3CDTF">2019-08-01T06:11:38Z</dcterms:created>
  <dcterms:modified xsi:type="dcterms:W3CDTF">2019-09-10T10:09:04Z</dcterms:modified>
</cp:coreProperties>
</file>