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127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822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784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747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855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454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587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502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669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433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85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39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נדב תורג'מן  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327564" y="1881042"/>
            <a:ext cx="877585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327564" y="1408602"/>
            <a:ext cx="877585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מפקד בה"ד זרוע הים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סגן מפקד שייטת 13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0924" y="2337879"/>
            <a:ext cx="695378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כל תפקידי הסא"ל בשייטת 13 : מפל"ג אגמ, מפל"ג הדרכה , מפל"ג לוחמים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75907" y="320253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דו חוגי מדעי המחשב ורב תחומי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75907" y="370807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תואר שני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75907" y="4169201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קורסים והשתלמויות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1978 .חדרה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521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נשוי +2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ים , דייג 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5" t="20573" r="25803" b="1821"/>
          <a:stretch/>
        </p:blipFill>
        <p:spPr>
          <a:xfrm>
            <a:off x="-1" y="2433"/>
            <a:ext cx="2334793" cy="213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772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 הראל שרעבי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שירות צבאי: 1998-2001 : מסלול בצנחנים, קורס פיקודי ופיקוד על טירונים. כיום משרת מילואים פעיל (בהתנדבות).</a:t>
            </a:r>
          </a:p>
        </p:txBody>
      </p:sp>
      <p:sp>
        <p:nvSpPr>
          <p:cNvPr id="9" name="מלבן 8"/>
          <p:cNvSpPr/>
          <p:nvPr/>
        </p:nvSpPr>
        <p:spPr>
          <a:xfrm>
            <a:off x="1066793" y="557565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נ</a:t>
            </a:r>
            <a:endParaRPr lang="he-IL" dirty="0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1977. ראש צורים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9001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315688" y="1881042"/>
            <a:ext cx="8787733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מנהל 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מחלקת הפנסיה, אגף שוק </a:t>
            </a:r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ההון.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2315688" y="1408602"/>
            <a:ext cx="877902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סגן בכיר לממונה על שוק </a:t>
            </a:r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ההון.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47850" y="2338556"/>
            <a:ext cx="62974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>
                <a:latin typeface="David" panose="020E0502060401010101" pitchFamily="34" charset="-79"/>
                <a:cs typeface="David" panose="020E0502060401010101" pitchFamily="34" charset="-79"/>
              </a:rPr>
              <a:t>מנהל מחלקת הפנסיה ואחראי על המדיניות הפנסיונית, אגף שוק ההון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5502" y="3202535"/>
            <a:ext cx="102064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במנהל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עסקים, התמחות בחשבונאות ובמימון ובנקאות - האוניברסיטה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העברית.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75502" y="3708078"/>
            <a:ext cx="100192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שני- בכלכלה וחשבונאות, סיום בהצטיינות- האוניברסיטה העברית.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B.A.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75202" y="4216444"/>
            <a:ext cx="1004098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והשתלמויות- 13 : קורס דירקטורים ונושאי משרה בכירים בתאגידים – להב, הפקולטה לניהול, אוניברסיטת תל-אביב.</a:t>
            </a:r>
          </a:p>
          <a:p>
            <a:pPr algn="ctr"/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2014 : קורס פיתוח מנהלים, עתודה לסגל הבכיר – </a:t>
            </a:r>
            <a:r>
              <a:rPr lang="he-IL" sz="1100" b="1" dirty="0" err="1">
                <a:latin typeface="David" panose="020E0502060401010101" pitchFamily="34" charset="-79"/>
                <a:cs typeface="David" panose="020E0502060401010101" pitchFamily="34" charset="-79"/>
              </a:rPr>
              <a:t>אלכא</a:t>
            </a:r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 המכון למנהיגות ולממשל, ג'וינט ישראל.</a:t>
            </a:r>
          </a:p>
          <a:p>
            <a:pPr algn="ctr"/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2018 : קורס מובילים דיגיטאליים בשלטון המרכזי – מטה ישראל דיגיטלית </a:t>
            </a:r>
            <a:r>
              <a:rPr lang="he-IL" sz="1100" b="1" dirty="0" err="1">
                <a:latin typeface="David" panose="020E0502060401010101" pitchFamily="34" charset="-79"/>
                <a:cs typeface="David" panose="020E0502060401010101" pitchFamily="34" charset="-79"/>
              </a:rPr>
              <a:t>ואלכא</a:t>
            </a:r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 המכון למנהיגות ולממשל, ג'וינט ישראל.</a:t>
            </a:r>
          </a:p>
          <a:p>
            <a:pPr algn="ctr"/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2019 : תוכנית "</a:t>
            </a:r>
            <a:r>
              <a:rPr lang="he-IL" sz="1100" b="1" dirty="0" err="1">
                <a:latin typeface="David" panose="020E0502060401010101" pitchFamily="34" charset="-79"/>
                <a:cs typeface="David" panose="020E0502060401010101" pitchFamily="34" charset="-79"/>
              </a:rPr>
              <a:t>וקסנר</a:t>
            </a:r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" למנהלים בכירים בשירות הציבורי – קרן "</a:t>
            </a:r>
            <a:r>
              <a:rPr lang="he-IL" sz="1100" b="1" dirty="0" err="1">
                <a:latin typeface="David" panose="020E0502060401010101" pitchFamily="34" charset="-79"/>
                <a:cs typeface="David" panose="020E0502060401010101" pitchFamily="34" charset="-79"/>
              </a:rPr>
              <a:t>וקסנר</a:t>
            </a:r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".</a:t>
            </a:r>
            <a:endParaRPr lang="he-IL" sz="11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נשוי+6.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64" t="15238" r="26835" b="24848"/>
          <a:stretch/>
        </p:blipFill>
        <p:spPr>
          <a:xfrm>
            <a:off x="-64529" y="-71928"/>
            <a:ext cx="2373481" cy="189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93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יוסי מצליח: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339439" y="1881042"/>
            <a:ext cx="8763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339439" y="1408602"/>
            <a:ext cx="8763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נוכחי- מפקד מיטב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קמש"פ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צפון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סגן מפקד מיטב לגיוס.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75907" y="320253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מתמטיקה באוניברסיטת בן גוריון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75907" y="370807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שני- מנהל עסקים באוניברסיטת חיפה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75907" y="4169201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והשתלמויות- פו"ם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אפק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מגורים- 1973, מתגורר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בלימן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07771" y="5611865"/>
            <a:ext cx="566532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 למזי+4 (אורי, רואי, איתי, אמרי.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 ורקע נוסף- ריצה.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6" t="14372" r="15637"/>
          <a:stretch/>
        </p:blipFill>
        <p:spPr>
          <a:xfrm>
            <a:off x="0" y="0"/>
            <a:ext cx="2341048" cy="187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792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 בר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צ'צ'ק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5501" y="5693119"/>
            <a:ext cx="10027919" cy="80990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75502" y="519245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5" y="472001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327564" y="1881042"/>
            <a:ext cx="877585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327564" y="1408602"/>
            <a:ext cx="877585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90656" y="4720018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רמ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''ח במשרד ראש הממשלה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סרמ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''ח במשרד ראש הממשלה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רע''ן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במשרד ראש הממשלה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5502" y="3202535"/>
            <a:ext cx="1002791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ראשון- במדעי המדינה מהאוניברסיטה העברית בירושלים (1994-1997)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47159" y="472235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מגורים-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1971, אשקלון.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89908" y="5197607"/>
            <a:ext cx="71608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משפחתי- נשוי לנטלי ואב לרוני (15) ושירי (13)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47652" y="5613891"/>
            <a:ext cx="1002791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 ורקע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נוסף- במקור מפתח תקווה</a:t>
            </a:r>
          </a:p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בוגר 10 שנות לימוד בקונסרבטוריון העירוני (קלרינט) </a:t>
            </a:r>
          </a:p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חובב היסטוריה ופוליטיקה אמריקאית, אתרי חדשות חוץ וכדורגל אנגלי (ליברפול, מה לעשות) 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57" t="15703" r="21333"/>
          <a:stretch/>
        </p:blipFill>
        <p:spPr>
          <a:xfrm>
            <a:off x="-3562" y="0"/>
            <a:ext cx="2331126" cy="189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722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גב' סימונה הלפרין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707574" y="1881042"/>
            <a:ext cx="839584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707574" y="1408602"/>
            <a:ext cx="839584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 שגרירה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בסינגפור. 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קודם- ראש נציגות בטאיוואן.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29444" y="2337879"/>
            <a:ext cx="73508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קודם- מנהלת המחלקה לארגונים בינלאומיים לזכויות אדם.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85704" y="3202535"/>
            <a:ext cx="687581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ראשון-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BA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כלכלה ומנהל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עסקים באוניברסיטת חיפה.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07574" y="3708078"/>
            <a:ext cx="727957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שני- מדיניות ציבורית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ומשפטים, אוניברסיטה עברית.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מגורים- 1969, מבשרת ציון.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משפחתי- נשואה+5.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50" t="15238" r="23949"/>
          <a:stretch/>
        </p:blipFill>
        <p:spPr>
          <a:xfrm>
            <a:off x="-15836" y="-24913"/>
            <a:ext cx="2319649" cy="203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5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340949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 רם ארז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99092" y="6259773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94736" y="5811281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94735" y="5314892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203441" y="2158741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1959428" y="1711702"/>
            <a:ext cx="9143994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1959428" y="1239262"/>
            <a:ext cx="9143993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236133"/>
            <a:ext cx="744582" cy="1752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132665"/>
            <a:ext cx="744582" cy="20658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31489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838214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690230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31268" y="1250565"/>
            <a:ext cx="101600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2016-עד היום: ראש היחידה למדיניות ואסטרטגיה, מטה עוזר שר הביטחון להתגוננות, משרד הביטחון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95689" y="1716477"/>
            <a:ext cx="10095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2009-2016: עוזר למדיניות ואסטרטגיה לעוזר שר הביטחון להתגוננות, משרד הביטחון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19201" y="2143138"/>
            <a:ext cx="102636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2005-2009: עוזר בכיר למדיניות, הוועדה לאנרגיה אטומית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89670" y="5314400"/>
            <a:ext cx="48276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יליד 1971, מתגורר בתל אביב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89670" y="5798183"/>
            <a:ext cx="48276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נשוי + שלושה ילדים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89670" y="6242335"/>
            <a:ext cx="48276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תחביבים: שייט</a:t>
            </a:r>
          </a:p>
        </p:txBody>
      </p:sp>
      <p:sp>
        <p:nvSpPr>
          <p:cNvPr id="39" name="מלבן 38"/>
          <p:cNvSpPr/>
          <p:nvPr/>
        </p:nvSpPr>
        <p:spPr>
          <a:xfrm>
            <a:off x="194734" y="3550888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TextBox 39"/>
          <p:cNvSpPr txBox="1"/>
          <p:nvPr/>
        </p:nvSpPr>
        <p:spPr>
          <a:xfrm>
            <a:off x="194296" y="3559577"/>
            <a:ext cx="109055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2010: תואר דוקטור (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Ph.D.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 ביחסים בינלאומיים, האוניברסיטה העברית בירושלים</a:t>
            </a:r>
          </a:p>
        </p:txBody>
      </p:sp>
      <p:sp>
        <p:nvSpPr>
          <p:cNvPr id="33" name="מלבן 32"/>
          <p:cNvSpPr/>
          <p:nvPr/>
        </p:nvSpPr>
        <p:spPr>
          <a:xfrm>
            <a:off x="194730" y="4424700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 34"/>
          <p:cNvSpPr/>
          <p:nvPr/>
        </p:nvSpPr>
        <p:spPr>
          <a:xfrm>
            <a:off x="186266" y="4841245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TextBox 40"/>
          <p:cNvSpPr txBox="1"/>
          <p:nvPr/>
        </p:nvSpPr>
        <p:spPr>
          <a:xfrm>
            <a:off x="1078053" y="4828148"/>
            <a:ext cx="100185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1997: תואר ראשון (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BA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 ביחסים בינלאומיים, האוניברסיטה העברית בירושלים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75650" y="4410839"/>
            <a:ext cx="108410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2001: תואר שני (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MA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 ביחסים בינלאומיים (בהצטיינות), האוניברסיטה העברית בירושלים</a:t>
            </a:r>
          </a:p>
        </p:txBody>
      </p:sp>
      <p:sp>
        <p:nvSpPr>
          <p:cNvPr id="44" name="מלבן 43"/>
          <p:cNvSpPr/>
          <p:nvPr/>
        </p:nvSpPr>
        <p:spPr>
          <a:xfrm>
            <a:off x="199092" y="3135558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TextBox 44"/>
          <p:cNvSpPr txBox="1"/>
          <p:nvPr/>
        </p:nvSpPr>
        <p:spPr>
          <a:xfrm>
            <a:off x="194296" y="3110861"/>
            <a:ext cx="109055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2018-עד היום: עמית מחקר מרכז חיפה למחקרי מדיניות ואסטרטגיה ימית, אוניברסיטת חיפה</a:t>
            </a:r>
          </a:p>
        </p:txBody>
      </p:sp>
      <p:sp>
        <p:nvSpPr>
          <p:cNvPr id="46" name="מלבן 45"/>
          <p:cNvSpPr/>
          <p:nvPr/>
        </p:nvSpPr>
        <p:spPr>
          <a:xfrm>
            <a:off x="199092" y="3982206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TextBox 46"/>
          <p:cNvSpPr txBox="1"/>
          <p:nvPr/>
        </p:nvSpPr>
        <p:spPr>
          <a:xfrm>
            <a:off x="194296" y="3957509"/>
            <a:ext cx="109055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2007: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International Visitor Leadership Program on U.S. Foreign Policy and National Security, U.S. State Dep.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8" name="מלבן 47"/>
          <p:cNvSpPr/>
          <p:nvPr/>
        </p:nvSpPr>
        <p:spPr>
          <a:xfrm>
            <a:off x="203441" y="2607475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TextBox 48"/>
          <p:cNvSpPr txBox="1"/>
          <p:nvPr/>
        </p:nvSpPr>
        <p:spPr>
          <a:xfrm>
            <a:off x="819201" y="2591872"/>
            <a:ext cx="102636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2001-2005: חוקר במרכז יפה למחקרים אסטרטגיים, אוניברסיטת תל אביב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3" t="25108" r="32145" b="14632"/>
          <a:stretch/>
        </p:blipFill>
        <p:spPr>
          <a:xfrm>
            <a:off x="1" y="-10673"/>
            <a:ext cx="1929824" cy="17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91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חיים מלכי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291938" y="1881042"/>
            <a:ext cx="8811483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291938" y="1408602"/>
            <a:ext cx="8811483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נוכחי-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קל"פ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דרום.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קודם-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קודם-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80706" y="3202535"/>
            <a:ext cx="657893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ראשון- לוגיסטיקה וכלכלה באוניברסיטת בר אילן.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48842" y="3708078"/>
            <a:ext cx="58664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שני- מנהל וביטחון לאומי באוניברסיטת חיפה.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75907" y="4169201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והשתלמויות- פו"ם כללי וקורס מח"טים.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מגורים- 1974, מירב.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משפחתי- נשוי+5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 ורקע נוסף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4" t="18182" r="19331"/>
          <a:stretch/>
        </p:blipFill>
        <p:spPr>
          <a:xfrm>
            <a:off x="0" y="-44131"/>
            <a:ext cx="2208551" cy="180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97599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637</Words>
  <Application>Microsoft Office PowerPoint</Application>
  <PresentationFormat>מסך רחב</PresentationFormat>
  <Paragraphs>117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David</vt:lpstr>
      <vt:lpstr>Times New Roman</vt:lpstr>
      <vt:lpstr>ערכת נושא Office</vt:lpstr>
      <vt:lpstr>אל"ם נדב תורג'מן  </vt:lpstr>
      <vt:lpstr>מר הראל שרעבי</vt:lpstr>
      <vt:lpstr>אל"ם יוסי מצליח:</vt:lpstr>
      <vt:lpstr>מר בר צ'צ'ק</vt:lpstr>
      <vt:lpstr>גב' סימונה הלפרין</vt:lpstr>
      <vt:lpstr>מר רם ארז</vt:lpstr>
      <vt:lpstr>אל"ם חיים מלכי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פורמט לבניית קורות חיים</dc:title>
  <dc:creator>u23920</dc:creator>
  <cp:lastModifiedBy>Mamram</cp:lastModifiedBy>
  <cp:revision>19</cp:revision>
  <dcterms:created xsi:type="dcterms:W3CDTF">2019-08-01T06:11:38Z</dcterms:created>
  <dcterms:modified xsi:type="dcterms:W3CDTF">2019-09-10T10:09:07Z</dcterms:modified>
</cp:coreProperties>
</file>