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84" autoAdjust="0"/>
    <p:restoredTop sz="94660"/>
  </p:normalViewPr>
  <p:slideViewPr>
    <p:cSldViewPr snapToGrid="0">
      <p:cViewPr>
        <p:scale>
          <a:sx n="50" d="100"/>
          <a:sy n="50" d="100"/>
        </p:scale>
        <p:origin x="-390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2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22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8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47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5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4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87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50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69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8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BE42-9E9C-43E9-8B5B-BE9487210A7B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אמיר שגיא</a:t>
            </a:r>
            <a:endParaRPr lang="he-IL" sz="4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28695" y="5974159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1025233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00293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91977" y="4294135"/>
            <a:ext cx="10027920" cy="7599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975352" y="3688071"/>
            <a:ext cx="10036626" cy="60478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975353" y="3223945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975352" y="1896679"/>
            <a:ext cx="9997450" cy="1296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79564" y="1473917"/>
            <a:ext cx="8315791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79564" y="949677"/>
            <a:ext cx="8315395" cy="4821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1952" y="1001477"/>
            <a:ext cx="744582" cy="2118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82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84022" y="1001893"/>
            <a:ext cx="592697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 - ראש המטה המדיני של סגנית שר החוץ (2018-19)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5956" y="1435811"/>
            <a:ext cx="560634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אחרון בחו"ל - סגן הקונסול הכללי – ניו יורק (2014-2018)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6160" y="1950254"/>
            <a:ext cx="5151119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תפקידי מטה נוספים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 מח' פעילות בחברה האזרחית,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סגן מנהל מח' בקרת נשק, סגן מנהל מח' אינטרנט ומידע,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מח' צפון מזרח אסיה - </a:t>
            </a:r>
            <a:r>
              <a:rPr lang="he-IL" sz="1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דסקאי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סין, מונגוליה וקוריאה.</a:t>
            </a:r>
          </a:p>
          <a:p>
            <a:pPr algn="ctr"/>
            <a:endParaRPr lang="he-IL" sz="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תפקידי חו"ל נוספים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en-US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סגן השגריר בליסבון, פורטוגל (2006-2010),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 ומנהל מח' דיפלומטיה ציבורית בבייג'ינג, סין (1999-2003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84022" y="3202535"/>
            <a:ext cx="563325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 – אונ' עברית – לימודי מזרח אסיה ולימודים כלליים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60320" y="3784406"/>
            <a:ext cx="615695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 - אונ' ת"א – מדע המדינה 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(לימודי דיפלומטיה וביטחון לבכירים)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224634"/>
            <a:ext cx="4441372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צוערים מדיני של משרד החוץ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השפה הסינית (בסין </a:t>
            </a:r>
            <a:r>
              <a:rPr lang="he-IL" sz="16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ובטיוואן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מנהל עסקים – המכללה למנהל י-ם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יליד ינואר 1968, ישראל. תושב מבשרת-ציון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 למיכל ואב לרואי, נועה ותומר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9230" y="5974159"/>
            <a:ext cx="864485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אוהב טיולים בארץ ובעולם, נהנה בשעות הפנאי מקריאה, מצפיה בקולנוע, ופתרון תשבצי היגיון וטריוויה</a:t>
            </a:r>
            <a:endParaRPr lang="he-IL" sz="16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-11134"/>
            <a:ext cx="2418172" cy="192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אודי שילה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11924" y="1881042"/>
            <a:ext cx="849149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11924" y="1408602"/>
            <a:ext cx="849149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5074" y="1419905"/>
            <a:ext cx="69233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ראש מחלקת דסק בשומרון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8171" y="1885817"/>
            <a:ext cx="87521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תפקידי ניהול שונים, ברובם במגזר הדסק הסיכולי-אופרטיבי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502" y="2337879"/>
            <a:ext cx="100279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קודם-הכשרה בסיסית ומספר שנות עבודה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כדסקאי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סיכולי אופרטיבי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795" y="3202535"/>
            <a:ext cx="100366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במדעי הרוח (תלמוד) באונ' בר-אילן, בהצטיינות יתרה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5502" y="3708078"/>
            <a:ext cx="1001921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שני-קורס ניהול בכיר (כחודשיים)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קורס ניהול זוטר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מגורים-  יליד 1976, תושב לוד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8171" y="5586508"/>
            <a:ext cx="9286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משפחתי- נשוי לתמר, אב לחמישה (עדי, אורי, איתי, נעם ויעל)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70660" y="6030660"/>
            <a:ext cx="97140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תחביבים- טיולים בארץ ובחו"ל, ספורט (בעיקר ריצה ורכיבת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אנדורו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), קריאה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59" r="9953"/>
          <a:stretch/>
        </p:blipFill>
        <p:spPr>
          <a:xfrm>
            <a:off x="-82343" y="-18721"/>
            <a:ext cx="2559203" cy="188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6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חלי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קונטנטה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00696" y="1881042"/>
            <a:ext cx="850272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07125" y="1408602"/>
            <a:ext cx="849629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78826" y="1419905"/>
            <a:ext cx="83158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מרחב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ברשות מקרקעי ישראל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4442" y="1885817"/>
            <a:ext cx="86602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מרחב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אביב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ברשות מקרקעי ישראל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מחלקת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עסקות מחוז מרכז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192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במדעי החברה והרוח מטעם בית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בירל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האוניברסיטה הפתוחה.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6795" y="3594498"/>
            <a:ext cx="100192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והשתלמויות-: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במשפטי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ם 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גישור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מיסוי מקרקעין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נאמני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הדרכה , מחשוב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מגורים-1969, ראשון לציון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 +3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ספורט, קריאה ואפייה.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0"/>
          <a:stretch/>
        </p:blipFill>
        <p:spPr>
          <a:xfrm>
            <a:off x="-1" y="-12372"/>
            <a:ext cx="2604957" cy="189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נצ"ם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משה אדרי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422566" y="1938554"/>
            <a:ext cx="86721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422566" y="1408602"/>
            <a:ext cx="868085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07574" y="1419905"/>
            <a:ext cx="72083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ראש מחלקת חבלה במשטרת ישראל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0706" y="1885817"/>
            <a:ext cx="66620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סגן ראש מחלקת חבלה במשטרת ישראל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14452" y="2337879"/>
            <a:ext cx="6828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ראש מדור הדרכה ומבצעים, מחלקת חבלה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30732" y="3202535"/>
            <a:ext cx="47865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ראשון-מזרח תיכון והיסטוריה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80706" y="3708078"/>
            <a:ext cx="650767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תעודת הוראה מטעם מכון "כרם" להוראת היסטוריה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794" y="4169201"/>
            <a:ext cx="100279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והשתלמויות-קורס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פו'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'מ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משטרת ישראל ,קורס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נצמ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''ים משטרת ישראל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מגורים- 1967, צור הדסה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 ואב שלושה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5502" y="6030660"/>
            <a:ext cx="1020209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תחביבים- רכיבה על אופני שטח, היסטוריה בדגש על מלחמת העולם השנייה.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1" r="7441"/>
          <a:stretch/>
        </p:blipFill>
        <p:spPr>
          <a:xfrm>
            <a:off x="0" y="-40037"/>
            <a:ext cx="2351148" cy="188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ניצה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רוגוזינסקי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8115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1066796" y="1881042"/>
            <a:ext cx="1003662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974694" y="1408602"/>
            <a:ext cx="812872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8621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6308" y="5241904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795" y="1419905"/>
            <a:ext cx="100366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נוכחי-מבקרת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חברת חשמל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ונציבת תלונות ציבור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(סמנכ"ל)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17023" y="1877054"/>
            <a:ext cx="130272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        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"עמיתים, קרנות הפנסיה הוותיקות" וחברת בת,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אופאל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טכנולוגיות ע"מ- מבקרת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פנימית ראשית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5502" y="2337879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"קואלה", מרכז חוויתי והתפתחותי להורים וילדים - מנהלת המיזם ובעלים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תואר ראשון במנהל עסקים בהתמחות ראשית בראיית חשבון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שני-תואר שני במשפטים לרו"ח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795" y="4143917"/>
            <a:ext cx="1001921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קורס דירקטורים מתקדמים- אוניברסיטת תל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אביב (להב)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בניהול - אוניברסיטת תל אביב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(להב)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תעודה ניהול נדל"ן עסקי - אוניברסיטת תל אביב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(להב)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ראשון לציון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 +3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3" t="22110" r="24070"/>
          <a:stretch/>
        </p:blipFill>
        <p:spPr>
          <a:xfrm>
            <a:off x="-17023" y="0"/>
            <a:ext cx="2286282" cy="188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7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אבי קינן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534856" y="1881042"/>
            <a:ext cx="856856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534856" y="1408602"/>
            <a:ext cx="856856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נוכחי-קמ"ן פצ"ן- בדרגת אל"מ.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3929" y="1885817"/>
            <a:ext cx="103394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ראש מחלקת מודיעין השדה בצה"ל – בדרגת אל"מ.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500" y="2337879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קצין המודיעין אוגדה 36 רמת הגולן- בדרגת סא"ל.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1252" y="3202535"/>
            <a:ext cx="103907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בוגר הפקולטה למדעי הרוח - באוניברסיטת בן גוריון בנגב , בוגר הפקולטה למשפטים במכללה האקדמית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20992" y="3708078"/>
            <a:ext cx="68753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בוגר הפקולטה למשפטים באונ' בר אילן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38086" y="4169201"/>
            <a:ext cx="78013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קורס אנגלית באוניברסיטת תל אביב.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רמת השרון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כדורסל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12531" r="7431"/>
          <a:stretch/>
        </p:blipFill>
        <p:spPr>
          <a:xfrm>
            <a:off x="21448" y="38468"/>
            <a:ext cx="2523918" cy="171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רומן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גופמן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10765" y="1881042"/>
            <a:ext cx="889265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10765" y="1408602"/>
            <a:ext cx="888394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מח"ט 7.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מח"ט עציון.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ק' אג"ם.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מדעי החברה, אוניברסיטת רמת גן.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מגורים- 1976, אשדוד.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נשוי+3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2" t="10295" r="24871" b="11561"/>
          <a:stretch/>
        </p:blipFill>
        <p:spPr>
          <a:xfrm>
            <a:off x="-10280" y="-72980"/>
            <a:ext cx="2139718" cy="195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1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גיא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גולדפרב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91786" y="1881042"/>
            <a:ext cx="881163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91786" y="1408602"/>
            <a:ext cx="881163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מפקד שייטת 3.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מפקד בסיס אשדוד.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סגן מפקד שייטת 3.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מדעי המדינה, אוניברסיטת חיפה.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מנהל עסקים, אוניברסיטת חיפה.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1786" y="4169201"/>
            <a:ext cx="79286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דמש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ק שיפוט בכיר, שיפוט הטרדות מין וקורס מח"טים.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מגורים- 1975, חיפה.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נשוי+3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t="23292" r="24646"/>
          <a:stretch/>
        </p:blipFill>
        <p:spPr>
          <a:xfrm>
            <a:off x="0" y="0"/>
            <a:ext cx="2257781" cy="21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6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עידן כץ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4" y="381694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57063" y="1881042"/>
            <a:ext cx="88463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57063" y="1408602"/>
            <a:ext cx="88463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מח"ט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אפריים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מפקד יחידה 5101.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86111" y="3223850"/>
            <a:ext cx="55509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L.L.B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במשפטים, הבינתחומי הרצליה.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56122" y="3766814"/>
            <a:ext cx="83916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ערבית מדוברת, דמשק שיפוט בכיר, כשירות מבצע.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מגורים- 1977, שדה ניצן.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נשוי+4.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16371" r="16432"/>
          <a:stretch/>
        </p:blipFill>
        <p:spPr>
          <a:xfrm>
            <a:off x="-29547" y="-83786"/>
            <a:ext cx="2238586" cy="17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999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4897</TotalTime>
  <Words>817</Words>
  <Application>Microsoft Office PowerPoint</Application>
  <PresentationFormat>Widescreen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Times New Roman</vt:lpstr>
      <vt:lpstr>ערכת נושא Office</vt:lpstr>
      <vt:lpstr>מר אמיר שגיא</vt:lpstr>
      <vt:lpstr>מר אודי שילה</vt:lpstr>
      <vt:lpstr>גב' חלי קונטנטה</vt:lpstr>
      <vt:lpstr>נצ"ם משה אדרי</vt:lpstr>
      <vt:lpstr>גב' ניצה רוגוזינסקי</vt:lpstr>
      <vt:lpstr>אל"ם אבי קינן</vt:lpstr>
      <vt:lpstr>אל"ם רומן גופמן</vt:lpstr>
      <vt:lpstr>אל"ם גיא גולדפרב</vt:lpstr>
      <vt:lpstr>אל"ם עידן כץ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לבניית קורות חיים</dc:title>
  <dc:creator>u23920</dc:creator>
  <cp:lastModifiedBy>GOI</cp:lastModifiedBy>
  <cp:revision>28</cp:revision>
  <dcterms:created xsi:type="dcterms:W3CDTF">2019-08-01T06:11:38Z</dcterms:created>
  <dcterms:modified xsi:type="dcterms:W3CDTF">2019-09-26T10:30:24Z</dcterms:modified>
</cp:coreProperties>
</file>