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926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490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444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09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09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938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834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75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555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81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058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BCCC1-0BBD-4ADD-B00C-8C687A63E301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50B12-CE73-4FD6-B463-B9961A0DE4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236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780" y="922996"/>
            <a:ext cx="11542087" cy="5022652"/>
          </a:xfrm>
          <a:prstGeom prst="roundRect">
            <a:avLst/>
          </a:prstGeom>
          <a:noFill/>
          <a:ln w="1809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he-IL" sz="2800" dirty="0" smtClean="0">
                <a:solidFill>
                  <a:prstClr val="white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endParaRPr lang="he-IL" sz="2800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1270" b="73242" l="74219" r="98145">
                        <a14:foregroundMark x1="89941" y1="58008" x2="89941" y2="58008"/>
                        <a14:foregroundMark x1="82324" y1="57227" x2="82324" y2="57227"/>
                        <a14:foregroundMark x1="78223" y1="55566" x2="78223" y2="55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667" t="49829" r="1710" b="26163"/>
          <a:stretch/>
        </p:blipFill>
        <p:spPr>
          <a:xfrm>
            <a:off x="986863" y="1662635"/>
            <a:ext cx="3267527" cy="33681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40793" y="2426389"/>
            <a:ext cx="4074481" cy="1488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  <a:cs typeface="Guttman Hatzvi" panose="02010401010101010101" pitchFamily="2" charset="-79"/>
              </a:rPr>
              <a:t>Group A</a:t>
            </a:r>
            <a:endParaRPr lang="he-IL" sz="6600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1828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713" y="965200"/>
            <a:ext cx="11542087" cy="5022652"/>
          </a:xfrm>
          <a:prstGeom prst="roundRect">
            <a:avLst/>
          </a:prstGeom>
          <a:noFill/>
          <a:ln w="1809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sz="2800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he-IL" sz="2800" dirty="0" smtClean="0">
                <a:solidFill>
                  <a:prstClr val="white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endParaRPr lang="he-IL" sz="2800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ctr">
              <a:lnSpc>
                <a:spcPct val="150000"/>
              </a:lnSpc>
            </a:pPr>
            <a:endParaRPr lang="he-IL" dirty="0" smtClean="0">
              <a:solidFill>
                <a:prstClr val="white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1270" b="73242" l="74219" r="98145">
                        <a14:foregroundMark x1="89941" y1="58008" x2="89941" y2="58008"/>
                        <a14:foregroundMark x1="82324" y1="57227" x2="82324" y2="57227"/>
                        <a14:foregroundMark x1="78223" y1="55566" x2="78223" y2="55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667" t="49829" r="1710" b="26163"/>
          <a:stretch/>
        </p:blipFill>
        <p:spPr>
          <a:xfrm>
            <a:off x="986863" y="1662635"/>
            <a:ext cx="3267527" cy="33681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40793" y="2426389"/>
            <a:ext cx="4074481" cy="1488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  <a:cs typeface="Guttman Hatzvi" panose="02010401010101010101" pitchFamily="2" charset="-79"/>
              </a:rPr>
              <a:t>Group B</a:t>
            </a:r>
            <a:endParaRPr lang="he-IL" sz="6600" b="1" dirty="0">
              <a:solidFill>
                <a:schemeClr val="accent6">
                  <a:lumMod val="60000"/>
                  <a:lumOff val="40000"/>
                </a:schemeClr>
              </a:solidFill>
              <a:latin typeface="Bookman Old Style" panose="02050604050505020204" pitchFamily="18" charset="0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487926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מסך רחב</PresentationFormat>
  <Paragraphs>16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Guttman Hatzvi</vt:lpstr>
      <vt:lpstr>Times New Roman</vt:lpstr>
      <vt:lpstr>ערכת נושא Office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Maltak Mazpen</dc:creator>
  <cp:lastModifiedBy>Maltak Mazpen</cp:lastModifiedBy>
  <cp:revision>1</cp:revision>
  <dcterms:created xsi:type="dcterms:W3CDTF">2021-02-08T13:24:02Z</dcterms:created>
  <dcterms:modified xsi:type="dcterms:W3CDTF">2021-02-08T13:26:40Z</dcterms:modified>
</cp:coreProperties>
</file>