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84" r:id="rId2"/>
  </p:sldMasterIdLst>
  <p:sldIdLst>
    <p:sldId id="283" r:id="rId3"/>
    <p:sldId id="277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459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63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2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19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189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63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20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46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98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709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1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499295" y="398986"/>
            <a:ext cx="1779974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Team 1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12922" y="749852"/>
            <a:ext cx="2795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Ram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Erez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David Salerno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Haim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Malki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12922" y="2391417"/>
            <a:ext cx="3923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Simona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Halperin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Khiong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 Seng Wong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Yossi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Matzliah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12922" y="4032982"/>
            <a:ext cx="3540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Harel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Sharavi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Michael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Smith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Bar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Tzitzik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Nadav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 panose="020B0604030504040204" pitchFamily="34" charset="0"/>
                <a:cs typeface="Tahoma" panose="020B0604030504040204" pitchFamily="34" charset="0"/>
              </a:rPr>
              <a:t>Turgeman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37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6176826" y="2285379"/>
            <a:ext cx="39232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סימונה הלפרין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Wong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Kiohng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Seng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יוסי מצליח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רם ארז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Salerno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015363" y="2285379"/>
            <a:ext cx="35400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הראל שרעבי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Michael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Smith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בר </a:t>
            </a:r>
            <a:r>
              <a:rPr kumimoji="0" lang="he-IL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צ'צ'יק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נדב תורג'מן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חיים מלכי</a:t>
            </a:r>
          </a:p>
        </p:txBody>
      </p:sp>
      <p:sp>
        <p:nvSpPr>
          <p:cNvPr id="5" name="כותרת 3"/>
          <p:cNvSpPr txBox="1">
            <a:spLocks/>
          </p:cNvSpPr>
          <p:nvPr/>
        </p:nvSpPr>
        <p:spPr>
          <a:xfrm>
            <a:off x="5716550" y="277942"/>
            <a:ext cx="3850541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>
              <a:defRPr/>
            </a:pPr>
            <a:r>
              <a:rPr lang="en-US" b="1" dirty="0"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Team Processing</a:t>
            </a:r>
            <a:endParaRPr kumimoji="0" lang="he-I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 Light" panose="020F030202020403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40551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46</Words>
  <Application>Microsoft Office PowerPoint</Application>
  <PresentationFormat>מסך רחב</PresentationFormat>
  <Paragraphs>22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2_ערכת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42</cp:revision>
  <dcterms:created xsi:type="dcterms:W3CDTF">2018-08-28T16:49:27Z</dcterms:created>
  <dcterms:modified xsi:type="dcterms:W3CDTF">2019-08-29T13:34:53Z</dcterms:modified>
</cp:coreProperties>
</file>