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84" r:id="rId2"/>
  </p:sldMasterIdLst>
  <p:sldIdLst>
    <p:sldId id="283" r:id="rId3"/>
    <p:sldId id="277" r:id="rId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כ"ח/אב/תשע"ט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001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כ"ח/אב/תשע"ט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087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כ"ח/אב/תשע"ט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792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כ"ח/אב/תשע"ט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459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כ"ח/אב/תשע"ט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0638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כ"ח/אב/תשע"ט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0263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כ"ח/אב/תשע"ט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0193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כ"ח/אב/תשע"ט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1894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כ"ח/אב/תשע"ט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8639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כ"ח/אב/תשע"ט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0204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כ"ח/אב/תשע"ט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466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כ"ח/אב/תשע"ט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901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כ"ח/אב/תשע"ט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985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כ"ח/אב/תשע"ט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7099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כ"ח/אב/תשע"ט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763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כ"ח/אב/תשע"ט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463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כ"ח/אב/תשע"ט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85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כ"ח/אב/תשע"ט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225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כ"ח/אב/תשע"ט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91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כ"ח/אב/תשע"ט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260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כ"ח/אב/תשע"ט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432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כ"ח/אב/תשע"ט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80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כ"ח/אב/תשע"ט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59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כ"ח/אב/תשע"ט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010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3"/>
          <p:cNvSpPr txBox="1">
            <a:spLocks/>
          </p:cNvSpPr>
          <p:nvPr/>
        </p:nvSpPr>
        <p:spPr>
          <a:xfrm>
            <a:off x="9499295" y="398986"/>
            <a:ext cx="1779974" cy="7017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Tahoma" panose="020B0604030504040204" pitchFamily="34" charset="0"/>
                <a:cs typeface="Tahoma" panose="020B0604030504040204" pitchFamily="34" charset="0"/>
              </a:rPr>
              <a:t>Team 1</a:t>
            </a:r>
            <a:endParaRPr kumimoji="0" lang="he-IL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212922" y="749852"/>
            <a:ext cx="27954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 Light" panose="020F0302020204030204"/>
                <a:ea typeface="Tahoma" panose="020B0604030504040204" pitchFamily="34" charset="0"/>
                <a:cs typeface="Tahoma" panose="020B0604030504040204" pitchFamily="34" charset="0"/>
              </a:rPr>
              <a:t>Ram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 Light" panose="020F0302020204030204"/>
                <a:ea typeface="Tahoma" panose="020B0604030504040204" pitchFamily="34" charset="0"/>
                <a:cs typeface="Tahoma" panose="020B0604030504040204" pitchFamily="34" charset="0"/>
              </a:rPr>
              <a:t>Erez</a:t>
            </a:r>
            <a:endParaRPr kumimoji="0" lang="he-IL" sz="24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 Light" panose="020F0302020204030204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Tahoma" panose="020B0604030504040204" pitchFamily="34" charset="0"/>
                <a:cs typeface="Tahoma" panose="020B0604030504040204" pitchFamily="34" charset="0"/>
              </a:rPr>
              <a:t>David Salerno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Tahoma" panose="020B0604030504040204" pitchFamily="34" charset="0"/>
                <a:cs typeface="Tahoma" panose="020B0604030504040204" pitchFamily="34" charset="0"/>
              </a:rPr>
              <a:t>Haim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Tahoma" panose="020B0604030504040204" pitchFamily="34" charset="0"/>
                <a:cs typeface="Tahoma" panose="020B0604030504040204" pitchFamily="34" charset="0"/>
              </a:rPr>
              <a:t>Malki</a:t>
            </a:r>
            <a:endParaRPr kumimoji="0" lang="he-IL" sz="24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212922" y="2391417"/>
            <a:ext cx="39232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 Light" panose="020F0302020204030204"/>
                <a:ea typeface="Tahoma" panose="020B0604030504040204" pitchFamily="34" charset="0"/>
                <a:cs typeface="Tahoma" panose="020B0604030504040204" pitchFamily="34" charset="0"/>
              </a:rPr>
              <a:t>Simona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 Light" panose="020F0302020204030204"/>
                <a:ea typeface="Tahoma" panose="020B0604030504040204" pitchFamily="34" charset="0"/>
                <a:cs typeface="Tahoma" panose="020B0604030504040204" pitchFamily="34" charset="0"/>
              </a:rPr>
              <a:t>Halperin</a:t>
            </a:r>
            <a:endParaRPr kumimoji="0" lang="he-IL" sz="24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 Light" panose="020F0302020204030204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Tahoma" panose="020B0604030504040204" pitchFamily="34" charset="0"/>
                <a:cs typeface="Tahoma" panose="020B0604030504040204" pitchFamily="34" charset="0"/>
              </a:rPr>
              <a:t>Khiong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Tahoma" panose="020B0604030504040204" pitchFamily="34" charset="0"/>
                <a:cs typeface="Tahoma" panose="020B0604030504040204" pitchFamily="34" charset="0"/>
              </a:rPr>
              <a:t> Seng Wong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Tahoma" panose="020B0604030504040204" pitchFamily="34" charset="0"/>
                <a:cs typeface="Tahoma" panose="020B0604030504040204" pitchFamily="34" charset="0"/>
              </a:rPr>
              <a:t>Yossi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Tahoma" panose="020B0604030504040204" pitchFamily="34" charset="0"/>
                <a:cs typeface="Tahoma" panose="020B0604030504040204" pitchFamily="34" charset="0"/>
              </a:rPr>
              <a:t>Matzliah</a:t>
            </a:r>
            <a:endParaRPr kumimoji="0" lang="he-IL" sz="24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212922" y="4032982"/>
            <a:ext cx="354003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 Light" panose="020F0302020204030204"/>
                <a:ea typeface="Tahoma" panose="020B0604030504040204" pitchFamily="34" charset="0"/>
                <a:cs typeface="Tahoma" panose="020B0604030504040204" pitchFamily="34" charset="0"/>
              </a:rPr>
              <a:t>Harel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 Light" panose="020F0302020204030204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 Light" panose="020F0302020204030204"/>
                <a:ea typeface="Tahoma" panose="020B0604030504040204" pitchFamily="34" charset="0"/>
                <a:cs typeface="Tahoma" panose="020B0604030504040204" pitchFamily="34" charset="0"/>
              </a:rPr>
              <a:t>Sharavi</a:t>
            </a:r>
            <a:endParaRPr kumimoji="0" lang="he-IL" sz="24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 Light" panose="020F0302020204030204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Tahoma" panose="020B0604030504040204" pitchFamily="34" charset="0"/>
                <a:cs typeface="Tahoma" panose="020B0604030504040204" pitchFamily="34" charset="0"/>
              </a:rPr>
              <a:t>Michael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Tahoma" panose="020B0604030504040204" pitchFamily="34" charset="0"/>
                <a:cs typeface="Tahoma" panose="020B0604030504040204" pitchFamily="34" charset="0"/>
              </a:rPr>
              <a:t>Smith</a:t>
            </a:r>
            <a:endParaRPr kumimoji="0" lang="he-IL" sz="24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Tahoma" panose="020B0604030504040204" pitchFamily="34" charset="0"/>
                <a:cs typeface="Tahoma" panose="020B0604030504040204" pitchFamily="34" charset="0"/>
              </a:rPr>
              <a:t>Bar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Tahoma" panose="020B0604030504040204" pitchFamily="34" charset="0"/>
                <a:cs typeface="Tahoma" panose="020B0604030504040204" pitchFamily="34" charset="0"/>
              </a:rPr>
              <a:t>Tzitzik</a:t>
            </a:r>
            <a:endParaRPr kumimoji="0" lang="he-IL" sz="24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Tahoma" panose="020B0604030504040204" pitchFamily="34" charset="0"/>
                <a:cs typeface="Tahoma" panose="020B0604030504040204" pitchFamily="34" charset="0"/>
              </a:rPr>
              <a:t>Nadav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Tahoma" panose="020B0604030504040204" pitchFamily="34" charset="0"/>
                <a:cs typeface="Tahoma" panose="020B0604030504040204" pitchFamily="34" charset="0"/>
              </a:rPr>
              <a:t>Turgeman</a:t>
            </a:r>
            <a:endParaRPr kumimoji="0" lang="he-IL" sz="24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379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6176826" y="2285379"/>
            <a:ext cx="392321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he-IL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סימונה הלפרין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Wong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Kiohng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Seng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he-IL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יוסי מצליח 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he-IL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רם ארז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David Salerno</a:t>
            </a:r>
            <a:endParaRPr kumimoji="0" lang="he-IL" sz="24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1015363" y="2285379"/>
            <a:ext cx="35400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he-IL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הראל שרעבי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Michael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Smith</a:t>
            </a:r>
            <a:endParaRPr kumimoji="0" lang="he-IL" sz="24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he-IL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בר </a:t>
            </a:r>
            <a:r>
              <a:rPr kumimoji="0" lang="he-IL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צ'צ'יק</a:t>
            </a:r>
            <a:endParaRPr kumimoji="0" lang="he-IL" sz="24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he-IL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נדב תורג'מן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he-IL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חיים מלכי</a:t>
            </a:r>
          </a:p>
        </p:txBody>
      </p:sp>
      <p:sp>
        <p:nvSpPr>
          <p:cNvPr id="5" name="כותרת 3"/>
          <p:cNvSpPr txBox="1">
            <a:spLocks/>
          </p:cNvSpPr>
          <p:nvPr/>
        </p:nvSpPr>
        <p:spPr>
          <a:xfrm>
            <a:off x="5716550" y="277942"/>
            <a:ext cx="3850541" cy="7017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>
              <a:defRPr/>
            </a:pPr>
            <a:r>
              <a:rPr lang="en-US" b="1" dirty="0">
                <a:solidFill>
                  <a:srgbClr val="FFFF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Team Processing</a:t>
            </a:r>
            <a:endParaRPr kumimoji="0" lang="he-IL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 Light" panose="020F0302020204030204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940551"/>
      </p:ext>
    </p:extLst>
  </p:cSld>
  <p:clrMapOvr>
    <a:masterClrMapping/>
  </p:clrMapOvr>
</p:sld>
</file>

<file path=ppt/theme/theme1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46</Words>
  <Application>Microsoft Office PowerPoint</Application>
  <PresentationFormat>מסך רחב</PresentationFormat>
  <Paragraphs>22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Times New Roman</vt:lpstr>
      <vt:lpstr>Wingdings</vt:lpstr>
      <vt:lpstr>1_ערכת נושא Office</vt:lpstr>
      <vt:lpstr>2_ערכת נושא Office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שיחת פתיחה צוות 1</dc:title>
  <dc:creator>Eran</dc:creator>
  <cp:lastModifiedBy>Eran Kamin</cp:lastModifiedBy>
  <cp:revision>42</cp:revision>
  <dcterms:created xsi:type="dcterms:W3CDTF">2018-08-28T16:49:27Z</dcterms:created>
  <dcterms:modified xsi:type="dcterms:W3CDTF">2019-08-29T13:34:53Z</dcterms:modified>
</cp:coreProperties>
</file>