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5" r:id="rId2"/>
    <p:sldId id="336" r:id="rId3"/>
    <p:sldId id="347" r:id="rId4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001"/>
    <a:srgbClr val="4E514A"/>
    <a:srgbClr val="0D0A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כ"ב/חשון/תשפ"א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בביטחון לאומי – ד"ר דורון נבות ותא"ל (מיל') איתי ברון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"מפגשי רשת" – היכרות אישית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 – פרופ' יוסי בן ארצי ומירב צפרי-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אודיז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ביטחון לאומי (</a:t>
            </a:r>
            <a:r>
              <a:rPr 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)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501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836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844414"/>
            <a:ext cx="9937152" cy="39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האומה - פרופ' יוסי בן ארצי וד"ר ענת חן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 –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מרכז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דדו, מפקד המכללות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יו"ש, ירושלים, קו התפר ובקעה)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– ד"ר עמנואל נבון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 – ד"ר דורון נבות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277112" y="1764796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משפט ציבורי – פרופ' אמנון רייכמן (חיפה)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והביטחון הלאומי – ד"ר אביעד רובין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 – ד"ר נרי הורוביץ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אנרגיה וגיאופוליטיקה – ד"ר עילי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רטיג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רפואה וביטחון לאומי – פרופ' איציק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קרייס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שכנוע / עמידה מול מצלמה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13891</TotalTime>
  <Words>186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ערכת נושא Office</vt:lpstr>
      <vt:lpstr>העונה הבינלאומית</vt:lpstr>
      <vt:lpstr>העונה הישראלית</vt:lpstr>
      <vt:lpstr>העונה הישראלית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474</cp:revision>
  <cp:lastPrinted>2020-09-01T08:18:40Z</cp:lastPrinted>
  <dcterms:created xsi:type="dcterms:W3CDTF">2017-08-17T05:53:13Z</dcterms:created>
  <dcterms:modified xsi:type="dcterms:W3CDTF">2020-11-09T06:10:45Z</dcterms:modified>
</cp:coreProperties>
</file>