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64" r:id="rId1"/>
  </p:sldMasterIdLst>
  <p:sldIdLst>
    <p:sldId id="256" r:id="rId2"/>
    <p:sldId id="257" r:id="rId3"/>
    <p:sldId id="275" r:id="rId4"/>
    <p:sldId id="290" r:id="rId5"/>
    <p:sldId id="289" r:id="rId6"/>
    <p:sldId id="294" r:id="rId7"/>
    <p:sldId id="291" r:id="rId8"/>
    <p:sldId id="293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2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5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3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1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6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1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8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6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4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84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r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" y="902054"/>
            <a:ext cx="625885" cy="792788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78673" y="5112697"/>
            <a:ext cx="7315200" cy="914400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10 בפברואר 2020</a:t>
            </a:r>
            <a:endParaRPr lang="he-IL" b="1" dirty="0" smtClean="0">
              <a:solidFill>
                <a:schemeClr val="tx1"/>
              </a:solidFill>
            </a:endParaRPr>
          </a:p>
          <a:p>
            <a:pPr algn="ctr"/>
            <a:r>
              <a:rPr lang="he-IL" b="1" dirty="0" smtClean="0">
                <a:solidFill>
                  <a:schemeClr val="tx1"/>
                </a:solidFill>
              </a:rPr>
              <a:t>ט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he-IL" b="1" dirty="0" smtClean="0">
                <a:solidFill>
                  <a:schemeClr val="tx1"/>
                </a:solidFill>
              </a:rPr>
              <a:t>ו בשבט </a:t>
            </a:r>
            <a:r>
              <a:rPr lang="he-IL" b="1" dirty="0" err="1" smtClean="0">
                <a:solidFill>
                  <a:schemeClr val="tx1"/>
                </a:solidFill>
              </a:rPr>
              <a:t>תש"ף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11491" y="2551176"/>
            <a:ext cx="8447877" cy="1069848"/>
          </a:xfrm>
        </p:spPr>
        <p:txBody>
          <a:bodyPr>
            <a:noAutofit/>
          </a:bodyPr>
          <a:lstStyle/>
          <a:p>
            <a:pPr algn="ctr"/>
            <a:r>
              <a:rPr lang="he-IL" sz="8800" b="1" dirty="0" smtClean="0"/>
              <a:t>ברוכים הבאים!</a:t>
            </a:r>
            <a:endParaRPr lang="he-IL" sz="8800" b="1" dirty="0"/>
          </a:p>
        </p:txBody>
      </p:sp>
    </p:spTree>
    <p:extLst>
      <p:ext uri="{BB962C8B-B14F-4D97-AF65-F5344CB8AC3E}">
        <p14:creationId xmlns:p14="http://schemas.microsoft.com/office/powerpoint/2010/main" val="25202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1002757"/>
            <a:ext cx="627942" cy="79254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3" y="4495250"/>
            <a:ext cx="3435039" cy="150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699" y="2725540"/>
            <a:ext cx="2869177" cy="1595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87982">
            <a:off x="1085411" y="575039"/>
            <a:ext cx="2119974" cy="1589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9748">
            <a:off x="4278685" y="4270738"/>
            <a:ext cx="3193372" cy="196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7"/>
          <a:srcRect l="25863" r="29904"/>
          <a:stretch/>
        </p:blipFill>
        <p:spPr>
          <a:xfrm>
            <a:off x="6227064" y="891870"/>
            <a:ext cx="1658620" cy="220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41651">
            <a:off x="8075872" y="886054"/>
            <a:ext cx="3969475" cy="222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06915">
            <a:off x="530281" y="2721585"/>
            <a:ext cx="2403408" cy="1599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00759">
            <a:off x="7690806" y="3896152"/>
            <a:ext cx="3204537" cy="196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46837">
            <a:off x="3578885" y="886054"/>
            <a:ext cx="2457991" cy="163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6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" y="737419"/>
            <a:ext cx="12192000" cy="5378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/>
          <p:cNvSpPr>
            <a:spLocks noGrp="1"/>
          </p:cNvSpPr>
          <p:nvPr>
            <p:ph type="ctrTitle"/>
          </p:nvPr>
        </p:nvSpPr>
        <p:spPr>
          <a:xfrm>
            <a:off x="5248656" y="37954"/>
            <a:ext cx="2506145" cy="699465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chemeClr val="tx1"/>
                </a:solidFill>
              </a:rPr>
              <a:t>הדילמה</a:t>
            </a:r>
            <a:endParaRPr lang="he-IL" sz="4800" b="1" dirty="0">
              <a:solidFill>
                <a:schemeClr val="tx1"/>
              </a:solidFill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265176" y="1069848"/>
            <a:ext cx="11558016" cy="4855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60" y="1024128"/>
            <a:ext cx="373075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chemeClr val="bg2">
                    <a:lumMod val="75000"/>
                  </a:schemeClr>
                </a:solidFill>
              </a:rPr>
              <a:t>האם לנסות לעשות סדר ולארגן את </a:t>
            </a:r>
            <a:r>
              <a:rPr lang="he-IL" sz="5400" b="1" dirty="0" err="1" smtClean="0">
                <a:solidFill>
                  <a:schemeClr val="bg2">
                    <a:lumMod val="75000"/>
                  </a:schemeClr>
                </a:solidFill>
              </a:rPr>
              <a:t>הבלאגן</a:t>
            </a:r>
            <a:endParaRPr lang="he-IL" sz="5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7245" y="2699345"/>
            <a:ext cx="434035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chemeClr val="bg2">
                    <a:lumMod val="75000"/>
                  </a:schemeClr>
                </a:solidFill>
              </a:rPr>
              <a:t>ללמוד איך לחיות ולנהל ולנצח</a:t>
            </a:r>
          </a:p>
          <a:p>
            <a:pPr algn="ctr"/>
            <a:r>
              <a:rPr lang="he-IL" sz="5400" b="1" dirty="0" smtClean="0">
                <a:solidFill>
                  <a:schemeClr val="bg2">
                    <a:lumMod val="75000"/>
                  </a:schemeClr>
                </a:solidFill>
              </a:rPr>
              <a:t>בתוכו</a:t>
            </a:r>
            <a:endParaRPr lang="he-IL" sz="5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1002757"/>
            <a:ext cx="627942" cy="792549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1618488" y="-246889"/>
            <a:ext cx="6016752" cy="1069848"/>
          </a:xfrm>
        </p:spPr>
        <p:txBody>
          <a:bodyPr>
            <a:normAutofit/>
          </a:bodyPr>
          <a:lstStyle/>
          <a:p>
            <a:r>
              <a:rPr lang="he-IL" sz="5400" b="1" dirty="0" smtClean="0"/>
              <a:t>הקורס המערכתי</a:t>
            </a:r>
            <a:endParaRPr lang="he-IL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28016" y="1795306"/>
            <a:ext cx="991209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/>
              <a:t>קורס </a:t>
            </a:r>
            <a:r>
              <a:rPr lang="he-IL" sz="6000" b="1" dirty="0" err="1" smtClean="0"/>
              <a:t>התא"לים</a:t>
            </a:r>
            <a:r>
              <a:rPr lang="he-IL" sz="6000" b="1" dirty="0" smtClean="0"/>
              <a:t>-</a:t>
            </a:r>
          </a:p>
          <a:p>
            <a:pPr algn="ctr"/>
            <a:endParaRPr lang="he-IL" sz="6000" b="1" dirty="0"/>
          </a:p>
          <a:p>
            <a:pPr algn="ctr"/>
            <a:r>
              <a:rPr lang="he-IL" sz="6000" b="1" dirty="0" smtClean="0"/>
              <a:t> קורס של חקירה וכפירה.</a:t>
            </a:r>
            <a:endParaRPr lang="he-IL" sz="6000" b="1" dirty="0"/>
          </a:p>
        </p:txBody>
      </p:sp>
    </p:spTree>
    <p:extLst>
      <p:ext uri="{BB962C8B-B14F-4D97-AF65-F5344CB8AC3E}">
        <p14:creationId xmlns:p14="http://schemas.microsoft.com/office/powerpoint/2010/main" val="12871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733090"/>
            <a:ext cx="12192000" cy="5378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5" y="10757"/>
            <a:ext cx="625885" cy="79278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b="5751"/>
          <a:stretch/>
        </p:blipFill>
        <p:spPr>
          <a:xfrm>
            <a:off x="6577156" y="1525879"/>
            <a:ext cx="5537581" cy="41259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51" y="1525878"/>
            <a:ext cx="6088176" cy="41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733090"/>
            <a:ext cx="12192000" cy="5378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5" y="10757"/>
            <a:ext cx="625885" cy="79278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09" y="757333"/>
            <a:ext cx="5335715" cy="53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50794"/>
            <a:ext cx="12192000" cy="5378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5" y="10757"/>
            <a:ext cx="625885" cy="79278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פער הרלוונטיות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9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50794"/>
            <a:ext cx="12192000" cy="5378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5" y="10757"/>
            <a:ext cx="625885" cy="79278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דוגמא 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00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50794"/>
            <a:ext cx="12192000" cy="5378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5" y="10757"/>
            <a:ext cx="625885" cy="79278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דוגמא 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6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סגרת 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מסגרת 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מסגרת 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TM03090434[[fn=סוג עץ]]</Template>
  <TotalTime>567</TotalTime>
  <Words>41</Words>
  <Application>Microsoft Office PowerPoint</Application>
  <PresentationFormat>מסך רחב</PresentationFormat>
  <Paragraphs>14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Corbel</vt:lpstr>
      <vt:lpstr>Gisha</vt:lpstr>
      <vt:lpstr>Wingdings 2</vt:lpstr>
      <vt:lpstr>מסגרת </vt:lpstr>
      <vt:lpstr>ברוכים הבאים!</vt:lpstr>
      <vt:lpstr>מצגת של PowerPoint</vt:lpstr>
      <vt:lpstr>הדילמה</vt:lpstr>
      <vt:lpstr>הקורס המערכתי</vt:lpstr>
      <vt:lpstr>מצגת של PowerPoint</vt:lpstr>
      <vt:lpstr>מצגת של PowerPoint</vt:lpstr>
      <vt:lpstr>פער הרלוונטיות</vt:lpstr>
      <vt:lpstr>דוגמא 1</vt:lpstr>
      <vt:lpstr>דוגמא 2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sarai gez stein</dc:creator>
  <cp:lastModifiedBy>sarai gez stein</cp:lastModifiedBy>
  <cp:revision>61</cp:revision>
  <dcterms:created xsi:type="dcterms:W3CDTF">2020-01-20T05:23:34Z</dcterms:created>
  <dcterms:modified xsi:type="dcterms:W3CDTF">2020-02-09T09:28:32Z</dcterms:modified>
</cp:coreProperties>
</file>