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60" r:id="rId3"/>
    <p:sldId id="262" r:id="rId4"/>
    <p:sldId id="263" r:id="rId5"/>
    <p:sldId id="264" r:id="rId6"/>
    <p:sldId id="256" r:id="rId7"/>
    <p:sldId id="261"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0" d="100"/>
          <a:sy n="80" d="100"/>
        </p:scale>
        <p:origin x="58" y="2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D3E50D-C706-492F-AA7E-E9EBD29B7AA9}" type="doc">
      <dgm:prSet loTypeId="urn:microsoft.com/office/officeart/2009/3/layout/StepUpProcess" loCatId="process" qsTypeId="urn:microsoft.com/office/officeart/2005/8/quickstyle/simple1" qsCatId="simple" csTypeId="urn:microsoft.com/office/officeart/2005/8/colors/accent0_1" csCatId="mainScheme" phldr="1"/>
      <dgm:spPr>
        <a:scene3d>
          <a:camera prst="orthographicFront">
            <a:rot lat="0" lon="0" rev="0"/>
          </a:camera>
          <a:lightRig rig="soft" dir="t">
            <a:rot lat="0" lon="0" rev="0"/>
          </a:lightRig>
        </a:scene3d>
      </dgm:spPr>
      <dgm:t>
        <a:bodyPr/>
        <a:lstStyle/>
        <a:p>
          <a:pPr rtl="1"/>
          <a:endParaRPr lang="he-IL"/>
        </a:p>
      </dgm:t>
    </dgm:pt>
    <dgm:pt modelId="{C54BC82B-2200-4E97-9529-3C21F027827C}">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600" b="1" cap="none" spc="0" smtClean="0">
              <a:ln w="0"/>
              <a:solidFill>
                <a:schemeClr val="bg1"/>
              </a:solidFill>
              <a:effectLst>
                <a:outerShdw blurRad="38100" dist="19050" dir="2700000" algn="tl" rotWithShape="0">
                  <a:schemeClr val="dk1">
                    <a:alpha val="40000"/>
                  </a:schemeClr>
                </a:outerShdw>
              </a:effectLst>
            </a:rPr>
            <a:t>בחירת נושא לפרויקט גמר </a:t>
          </a:r>
          <a:endParaRPr lang="he-IL" sz="1600" b="1" cap="none" spc="0" dirty="0">
            <a:ln w="0"/>
            <a:solidFill>
              <a:schemeClr val="bg1"/>
            </a:solidFill>
            <a:effectLst>
              <a:outerShdw blurRad="38100" dist="19050" dir="2700000" algn="tl" rotWithShape="0">
                <a:schemeClr val="dk1">
                  <a:alpha val="40000"/>
                </a:schemeClr>
              </a:outerShdw>
            </a:effectLst>
          </a:endParaRPr>
        </a:p>
      </dgm:t>
    </dgm:pt>
    <dgm:pt modelId="{8377325C-6F99-4AA7-AA2D-3FDF866BAB90}" type="parTrans" cxnId="{A953C317-B3F8-4BBD-A7C0-5B4922C8B5B2}">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AA48FFA4-0F38-4F7E-8A92-4CF19585952E}" type="sibTrans" cxnId="{A953C317-B3F8-4BBD-A7C0-5B4922C8B5B2}">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9CC02E90-9E76-4AA9-B1E5-7428EDBAE78A}">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600" b="1" cap="none" spc="0" smtClean="0">
              <a:ln w="0"/>
              <a:solidFill>
                <a:schemeClr val="bg1"/>
              </a:solidFill>
              <a:effectLst>
                <a:outerShdw blurRad="38100" dist="19050" dir="2700000" algn="tl" rotWithShape="0">
                  <a:schemeClr val="dk1">
                    <a:alpha val="40000"/>
                  </a:schemeClr>
                </a:outerShdw>
              </a:effectLst>
            </a:rPr>
            <a:t>ציוות לקבוצות של 3 משתתפים</a:t>
          </a:r>
          <a:endParaRPr lang="he-IL" sz="1600" b="1" cap="none" spc="0" dirty="0">
            <a:ln w="0"/>
            <a:solidFill>
              <a:schemeClr val="bg1"/>
            </a:solidFill>
            <a:effectLst>
              <a:outerShdw blurRad="38100" dist="19050" dir="2700000" algn="tl" rotWithShape="0">
                <a:schemeClr val="dk1">
                  <a:alpha val="40000"/>
                </a:schemeClr>
              </a:outerShdw>
            </a:effectLst>
          </a:endParaRPr>
        </a:p>
      </dgm:t>
    </dgm:pt>
    <dgm:pt modelId="{EA67B6D5-A810-4846-986E-EF27804C823F}" type="parTrans" cxnId="{F024C63A-605E-4AE5-B04F-6EBCE21CCD80}">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207B9FA3-1D43-4558-BBDC-2857840992AC}" type="sibTrans" cxnId="{F024C63A-605E-4AE5-B04F-6EBCE21CCD80}">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D6817EC6-D533-4778-83E4-36A36E1931E0}">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600" b="1" cap="none" spc="0" smtClean="0">
              <a:ln w="0"/>
              <a:solidFill>
                <a:schemeClr val="bg1"/>
              </a:solidFill>
              <a:effectLst>
                <a:outerShdw blurRad="38100" dist="19050" dir="2700000" algn="tl" rotWithShape="0">
                  <a:schemeClr val="dk1">
                    <a:alpha val="40000"/>
                  </a:schemeClr>
                </a:outerShdw>
              </a:effectLst>
            </a:rPr>
            <a:t>הגשת הצעה לפרויקט גמר מחקרי</a:t>
          </a:r>
          <a:endParaRPr lang="he-IL" sz="1600" b="1" cap="none" spc="0" dirty="0">
            <a:ln w="0"/>
            <a:solidFill>
              <a:schemeClr val="bg1"/>
            </a:solidFill>
            <a:effectLst>
              <a:outerShdw blurRad="38100" dist="19050" dir="2700000" algn="tl" rotWithShape="0">
                <a:schemeClr val="dk1">
                  <a:alpha val="40000"/>
                </a:schemeClr>
              </a:outerShdw>
            </a:effectLst>
          </a:endParaRPr>
        </a:p>
      </dgm:t>
    </dgm:pt>
    <dgm:pt modelId="{7C3C7E8C-C5F8-4FA9-B048-71BE1DDB00BC}" type="parTrans" cxnId="{2A46D773-4F8C-4D98-9A74-C29C5DB008D0}">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0116A580-C085-4555-909C-22271A1016AD}" type="sibTrans" cxnId="{2A46D773-4F8C-4D98-9A74-C29C5DB008D0}">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8DCAD5AD-ED0C-4FEC-A9B4-1512AEFA71A9}">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800" b="1" cap="none" spc="0" smtClean="0">
              <a:ln w="0"/>
              <a:solidFill>
                <a:schemeClr val="bg1"/>
              </a:solidFill>
              <a:effectLst>
                <a:outerShdw blurRad="38100" dist="19050" dir="2700000" algn="tl" rotWithShape="0">
                  <a:schemeClr val="dk1">
                    <a:alpha val="40000"/>
                  </a:schemeClr>
                </a:outerShdw>
              </a:effectLst>
            </a:rPr>
            <a:t>אישור מדריך אחראי</a:t>
          </a:r>
          <a:endParaRPr lang="he-IL" sz="1800" b="1" cap="none" spc="0" dirty="0">
            <a:ln w="0"/>
            <a:solidFill>
              <a:schemeClr val="bg1"/>
            </a:solidFill>
            <a:effectLst>
              <a:outerShdw blurRad="38100" dist="19050" dir="2700000" algn="tl" rotWithShape="0">
                <a:schemeClr val="dk1">
                  <a:alpha val="40000"/>
                </a:schemeClr>
              </a:outerShdw>
            </a:effectLst>
          </a:endParaRPr>
        </a:p>
      </dgm:t>
    </dgm:pt>
    <dgm:pt modelId="{0478B965-E641-4D89-9CED-DE4BF1A72CEE}" type="parTrans" cxnId="{8B6D832E-67AB-4CD6-A04D-B9F1C9E1F505}">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D396D7C3-04E8-402C-A234-C3CDCDE421B1}" type="sibTrans" cxnId="{8B6D832E-67AB-4CD6-A04D-B9F1C9E1F505}">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86D4879F-A0B2-4A8A-BCF8-A4581DE44F88}">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800" b="1" cap="none" spc="0" smtClean="0">
              <a:ln w="0"/>
              <a:solidFill>
                <a:schemeClr val="bg1"/>
              </a:solidFill>
              <a:effectLst>
                <a:outerShdw blurRad="38100" dist="19050" dir="2700000" algn="tl" rotWithShape="0">
                  <a:schemeClr val="dk1">
                    <a:alpha val="40000"/>
                  </a:schemeClr>
                </a:outerShdw>
              </a:effectLst>
            </a:rPr>
            <a:t>אישור ועדת פרוייקטים</a:t>
          </a:r>
          <a:endParaRPr lang="he-IL" sz="1800" b="1" cap="none" spc="0" dirty="0">
            <a:ln w="0"/>
            <a:solidFill>
              <a:schemeClr val="bg1"/>
            </a:solidFill>
            <a:effectLst>
              <a:outerShdw blurRad="38100" dist="19050" dir="2700000" algn="tl" rotWithShape="0">
                <a:schemeClr val="dk1">
                  <a:alpha val="40000"/>
                </a:schemeClr>
              </a:outerShdw>
            </a:effectLst>
          </a:endParaRPr>
        </a:p>
      </dgm:t>
    </dgm:pt>
    <dgm:pt modelId="{A34962AD-B820-472C-A660-21CDE52FE6EF}" type="parTrans" cxnId="{C1806638-425D-4F4B-A3BB-E63B779A8202}">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60BEE6BC-ACBD-4AC4-A245-487782C85251}" type="sibTrans" cxnId="{C1806638-425D-4F4B-A3BB-E63B779A8202}">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B93CE7D1-05BF-4A06-A93A-CA207B7DE593}">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400" b="1" cap="none" spc="0" dirty="0" smtClean="0">
              <a:ln w="0"/>
              <a:solidFill>
                <a:schemeClr val="bg1"/>
              </a:solidFill>
              <a:effectLst>
                <a:outerShdw blurRad="38100" dist="19050" dir="2700000" algn="tl" rotWithShape="0">
                  <a:schemeClr val="dk1">
                    <a:alpha val="40000"/>
                  </a:schemeClr>
                </a:outerShdw>
              </a:effectLst>
            </a:rPr>
            <a:t>קביעת מנחה אקדמי לפרויקט הגמר </a:t>
          </a:r>
          <a:endParaRPr lang="he-IL" sz="1400" b="1" cap="none" spc="0" dirty="0">
            <a:ln w="0"/>
            <a:solidFill>
              <a:schemeClr val="bg1"/>
            </a:solidFill>
            <a:effectLst>
              <a:outerShdw blurRad="38100" dist="19050" dir="2700000" algn="tl" rotWithShape="0">
                <a:schemeClr val="dk1">
                  <a:alpha val="40000"/>
                </a:schemeClr>
              </a:outerShdw>
            </a:effectLst>
          </a:endParaRPr>
        </a:p>
      </dgm:t>
    </dgm:pt>
    <dgm:pt modelId="{BBA4A5A5-D059-478B-9812-798114EA8366}" type="parTrans" cxnId="{4D40EF9F-63C8-4349-BA41-46DFF4E95F3C}">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926360BA-0216-48C3-AB5F-E7968D1221A6}" type="sibTrans" cxnId="{4D40EF9F-63C8-4349-BA41-46DFF4E95F3C}">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7A2CE821-9A81-4320-8A32-F4FE4F1867D0}">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600" b="1" cap="none" spc="0" dirty="0" smtClean="0">
              <a:ln w="0"/>
              <a:solidFill>
                <a:schemeClr val="bg1"/>
              </a:solidFill>
              <a:effectLst>
                <a:outerShdw blurRad="38100" dist="19050" dir="2700000" algn="tl" rotWithShape="0">
                  <a:schemeClr val="dk1">
                    <a:alpha val="40000"/>
                  </a:schemeClr>
                </a:outerShdw>
              </a:effectLst>
            </a:rPr>
            <a:t>סטטוס בראשות מדריך אחראי </a:t>
          </a:r>
          <a:endParaRPr lang="he-IL" sz="1600" b="1" cap="none" spc="0" dirty="0">
            <a:ln w="0"/>
            <a:solidFill>
              <a:schemeClr val="bg1"/>
            </a:solidFill>
            <a:effectLst>
              <a:outerShdw blurRad="38100" dist="19050" dir="2700000" algn="tl" rotWithShape="0">
                <a:schemeClr val="dk1">
                  <a:alpha val="40000"/>
                </a:schemeClr>
              </a:outerShdw>
            </a:effectLst>
          </a:endParaRPr>
        </a:p>
      </dgm:t>
    </dgm:pt>
    <dgm:pt modelId="{F799D212-AC2E-4F8B-AAC7-113E034C75A5}" type="parTrans" cxnId="{28D201DA-E282-4932-BCF4-CCB35F19532B}">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0AE1BD40-99BB-4A16-9438-2EF5B98E9F4C}" type="sibTrans" cxnId="{28D201DA-E282-4932-BCF4-CCB35F19532B}">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B3A7C642-0680-4777-8980-4104F107AEF1}">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800" b="1" cap="none" spc="0" smtClean="0">
              <a:ln w="0"/>
              <a:solidFill>
                <a:schemeClr val="bg1"/>
              </a:solidFill>
              <a:effectLst>
                <a:outerShdw blurRad="38100" dist="19050" dir="2700000" algn="tl" rotWithShape="0">
                  <a:schemeClr val="dk1">
                    <a:alpha val="40000"/>
                  </a:schemeClr>
                </a:outerShdw>
              </a:effectLst>
            </a:rPr>
            <a:t>סטטוס בראשות מד"ר </a:t>
          </a:r>
          <a:endParaRPr lang="he-IL" sz="1800" b="1" cap="none" spc="0" dirty="0">
            <a:ln w="0"/>
            <a:solidFill>
              <a:schemeClr val="bg1"/>
            </a:solidFill>
            <a:effectLst>
              <a:outerShdw blurRad="38100" dist="19050" dir="2700000" algn="tl" rotWithShape="0">
                <a:schemeClr val="dk1">
                  <a:alpha val="40000"/>
                </a:schemeClr>
              </a:outerShdw>
            </a:effectLst>
          </a:endParaRPr>
        </a:p>
      </dgm:t>
    </dgm:pt>
    <dgm:pt modelId="{BEF2F990-E536-4B3D-BC2C-9BD8E1069AC0}" type="parTrans" cxnId="{30432B1F-CA76-430C-A55F-6AD7F91FD8E3}">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6688DE75-B916-493C-9678-D5CA28D3A2FE}" type="sibTrans" cxnId="{30432B1F-CA76-430C-A55F-6AD7F91FD8E3}">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1563B24C-D44A-473D-8A3D-38663F312FF9}">
      <dgm:prSet phldrT="[טקסט]" custT="1"/>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r>
            <a:rPr lang="he-IL" sz="1800" b="1" cap="none" spc="0" smtClean="0">
              <a:ln w="0"/>
              <a:solidFill>
                <a:schemeClr val="bg1"/>
              </a:solidFill>
              <a:effectLst>
                <a:outerShdw blurRad="38100" dist="19050" dir="2700000" algn="tl" rotWithShape="0">
                  <a:schemeClr val="dk1">
                    <a:alpha val="40000"/>
                  </a:schemeClr>
                </a:outerShdw>
              </a:effectLst>
            </a:rPr>
            <a:t>הגשת פרויקט הגמר </a:t>
          </a:r>
          <a:endParaRPr lang="he-IL" sz="1800" b="1" cap="none" spc="0" dirty="0">
            <a:ln w="0"/>
            <a:solidFill>
              <a:schemeClr val="bg1"/>
            </a:solidFill>
            <a:effectLst>
              <a:outerShdw blurRad="38100" dist="19050" dir="2700000" algn="tl" rotWithShape="0">
                <a:schemeClr val="dk1">
                  <a:alpha val="40000"/>
                </a:schemeClr>
              </a:outerShdw>
            </a:effectLst>
          </a:endParaRPr>
        </a:p>
      </dgm:t>
    </dgm:pt>
    <dgm:pt modelId="{32C06BCF-9AF7-4648-ACA9-65A1417D88AC}" type="parTrans" cxnId="{1BAAB5BD-90AF-47E4-9515-CA1F1DD1AE38}">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55203A49-5ACA-42AE-8EC1-3B25039F10DF}" type="sibTrans" cxnId="{1BAAB5BD-90AF-47E4-9515-CA1F1DD1AE38}">
      <dgm:prSet/>
      <dgm:spPr/>
      <dgm:t>
        <a:bodyPr/>
        <a:lstStyle/>
        <a:p>
          <a:pPr rtl="1"/>
          <a:endParaRPr lang="he-IL" sz="2800" b="1" cap="none" spc="0">
            <a:ln w="0"/>
            <a:solidFill>
              <a:schemeClr val="bg1"/>
            </a:solidFill>
            <a:effectLst>
              <a:outerShdw blurRad="38100" dist="19050" dir="2700000" algn="tl" rotWithShape="0">
                <a:schemeClr val="dk1">
                  <a:alpha val="40000"/>
                </a:schemeClr>
              </a:outerShdw>
            </a:effectLst>
          </a:endParaRPr>
        </a:p>
      </dgm:t>
    </dgm:pt>
    <dgm:pt modelId="{49C065EE-7ED5-4E52-AE2F-F65BF7057C2D}" type="pres">
      <dgm:prSet presAssocID="{4BD3E50D-C706-492F-AA7E-E9EBD29B7AA9}" presName="rootnode" presStyleCnt="0">
        <dgm:presLayoutVars>
          <dgm:chMax/>
          <dgm:chPref/>
          <dgm:dir/>
          <dgm:animLvl val="lvl"/>
        </dgm:presLayoutVars>
      </dgm:prSet>
      <dgm:spPr/>
      <dgm:t>
        <a:bodyPr/>
        <a:lstStyle/>
        <a:p>
          <a:pPr rtl="1"/>
          <a:endParaRPr lang="he-IL"/>
        </a:p>
      </dgm:t>
    </dgm:pt>
    <dgm:pt modelId="{819C08C4-B6DE-43F5-84FD-DBC0168B9460}" type="pres">
      <dgm:prSet presAssocID="{C54BC82B-2200-4E97-9529-3C21F027827C}"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9FEA86C8-87C1-46E4-B1E5-FB9C89759785}" type="pres">
      <dgm:prSet presAssocID="{C54BC82B-2200-4E97-9529-3C21F027827C}" presName="LShape" presStyleLbl="alignNode1" presStyleIdx="0"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EDC9CDDE-4EDF-4FC0-B63B-91BDFBA20932}" type="pres">
      <dgm:prSet presAssocID="{C54BC82B-2200-4E97-9529-3C21F027827C}" presName="ParentText" presStyleLbl="revTx" presStyleIdx="0" presStyleCnt="9">
        <dgm:presLayoutVars>
          <dgm:chMax val="0"/>
          <dgm:chPref val="0"/>
          <dgm:bulletEnabled val="1"/>
        </dgm:presLayoutVars>
      </dgm:prSet>
      <dgm:spPr/>
      <dgm:t>
        <a:bodyPr/>
        <a:lstStyle/>
        <a:p>
          <a:pPr rtl="1"/>
          <a:endParaRPr lang="he-IL"/>
        </a:p>
      </dgm:t>
    </dgm:pt>
    <dgm:pt modelId="{05ED27D9-95F4-403C-A9AE-E9EB16D7A48A}" type="pres">
      <dgm:prSet presAssocID="{C54BC82B-2200-4E97-9529-3C21F027827C}" presName="Triangle" presStyleLbl="alignNode1" presStyleIdx="1"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2CF17FB3-C83C-4BCC-94CA-DEDC4F2C2CFF}" type="pres">
      <dgm:prSet presAssocID="{AA48FFA4-0F38-4F7E-8A92-4CF19585952E}"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9D6AA81B-A939-4B31-90FF-592CF751A00B}" type="pres">
      <dgm:prSet presAssocID="{AA48FFA4-0F38-4F7E-8A92-4CF19585952E}"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1A1990F5-DA66-44FC-87C0-FB6137850B71}" type="pres">
      <dgm:prSet presAssocID="{9CC02E90-9E76-4AA9-B1E5-7428EDBAE78A}"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62A12697-CD7B-449A-8944-F5250691DB44}" type="pres">
      <dgm:prSet presAssocID="{9CC02E90-9E76-4AA9-B1E5-7428EDBAE78A}" presName="LShape" presStyleLbl="alignNode1" presStyleIdx="2"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6403E5BB-0752-48A4-85FE-515AA30508F9}" type="pres">
      <dgm:prSet presAssocID="{9CC02E90-9E76-4AA9-B1E5-7428EDBAE78A}" presName="ParentText" presStyleLbl="revTx" presStyleIdx="1" presStyleCnt="9">
        <dgm:presLayoutVars>
          <dgm:chMax val="0"/>
          <dgm:chPref val="0"/>
          <dgm:bulletEnabled val="1"/>
        </dgm:presLayoutVars>
      </dgm:prSet>
      <dgm:spPr/>
      <dgm:t>
        <a:bodyPr/>
        <a:lstStyle/>
        <a:p>
          <a:pPr rtl="1"/>
          <a:endParaRPr lang="he-IL"/>
        </a:p>
      </dgm:t>
    </dgm:pt>
    <dgm:pt modelId="{C6B2C90E-F441-4A9B-857F-756ABD0F5460}" type="pres">
      <dgm:prSet presAssocID="{9CC02E90-9E76-4AA9-B1E5-7428EDBAE78A}" presName="Triangle" presStyleLbl="alignNode1" presStyleIdx="3"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C8C12113-FA72-4C49-BF79-37933DA73901}" type="pres">
      <dgm:prSet presAssocID="{207B9FA3-1D43-4558-BBDC-2857840992AC}"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670EB1A7-5937-45D2-8930-8C11958F980B}" type="pres">
      <dgm:prSet presAssocID="{207B9FA3-1D43-4558-BBDC-2857840992AC}"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A67D230A-0453-4BA1-A87B-7C157A9D3A6F}" type="pres">
      <dgm:prSet presAssocID="{D6817EC6-D533-4778-83E4-36A36E1931E0}"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9A88A89B-19A8-49FA-AFA7-BF085D55B7C6}" type="pres">
      <dgm:prSet presAssocID="{D6817EC6-D533-4778-83E4-36A36E1931E0}" presName="LShape" presStyleLbl="alignNode1" presStyleIdx="4"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2B2BC003-3B3F-45B1-A5E1-193C98A0A05E}" type="pres">
      <dgm:prSet presAssocID="{D6817EC6-D533-4778-83E4-36A36E1931E0}" presName="ParentText" presStyleLbl="revTx" presStyleIdx="2" presStyleCnt="9">
        <dgm:presLayoutVars>
          <dgm:chMax val="0"/>
          <dgm:chPref val="0"/>
          <dgm:bulletEnabled val="1"/>
        </dgm:presLayoutVars>
      </dgm:prSet>
      <dgm:spPr/>
      <dgm:t>
        <a:bodyPr/>
        <a:lstStyle/>
        <a:p>
          <a:pPr rtl="1"/>
          <a:endParaRPr lang="he-IL"/>
        </a:p>
      </dgm:t>
    </dgm:pt>
    <dgm:pt modelId="{E5D80DEF-97E2-45D8-A30A-A73374E749BE}" type="pres">
      <dgm:prSet presAssocID="{D6817EC6-D533-4778-83E4-36A36E1931E0}" presName="Triangle" presStyleLbl="alignNode1" presStyleIdx="5"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667C12C6-FCDF-4970-9C93-8635EE081E5C}" type="pres">
      <dgm:prSet presAssocID="{0116A580-C085-4555-909C-22271A1016AD}"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B2DA4AE0-768E-4CD8-A2D0-F1DD65412BB3}" type="pres">
      <dgm:prSet presAssocID="{0116A580-C085-4555-909C-22271A1016AD}"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F2E212A8-774A-4F5B-AEB3-0AD16F969B33}" type="pres">
      <dgm:prSet presAssocID="{8DCAD5AD-ED0C-4FEC-A9B4-1512AEFA71A9}"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4D4D578B-5D05-4019-841A-EE4D6CE7A945}" type="pres">
      <dgm:prSet presAssocID="{8DCAD5AD-ED0C-4FEC-A9B4-1512AEFA71A9}" presName="LShape" presStyleLbl="alignNode1" presStyleIdx="6"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5B2B2070-FE40-4B4E-8350-C185AC1BD4D6}" type="pres">
      <dgm:prSet presAssocID="{8DCAD5AD-ED0C-4FEC-A9B4-1512AEFA71A9}" presName="ParentText" presStyleLbl="revTx" presStyleIdx="3" presStyleCnt="9">
        <dgm:presLayoutVars>
          <dgm:chMax val="0"/>
          <dgm:chPref val="0"/>
          <dgm:bulletEnabled val="1"/>
        </dgm:presLayoutVars>
      </dgm:prSet>
      <dgm:spPr/>
      <dgm:t>
        <a:bodyPr/>
        <a:lstStyle/>
        <a:p>
          <a:pPr rtl="1"/>
          <a:endParaRPr lang="he-IL"/>
        </a:p>
      </dgm:t>
    </dgm:pt>
    <dgm:pt modelId="{93013DF0-C89F-440C-8862-A5FB0C235B11}" type="pres">
      <dgm:prSet presAssocID="{8DCAD5AD-ED0C-4FEC-A9B4-1512AEFA71A9}" presName="Triangle" presStyleLbl="alignNode1" presStyleIdx="7"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5FACD934-E73B-4B49-A3F4-A211D28C4479}" type="pres">
      <dgm:prSet presAssocID="{D396D7C3-04E8-402C-A234-C3CDCDE421B1}"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29C92C75-0DA1-465C-97AE-423DFEC3D7A2}" type="pres">
      <dgm:prSet presAssocID="{D396D7C3-04E8-402C-A234-C3CDCDE421B1}"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1A9D662F-4016-4BF3-A011-16C619E8E5FA}" type="pres">
      <dgm:prSet presAssocID="{86D4879F-A0B2-4A8A-BCF8-A4581DE44F88}"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19263D01-73A4-4520-B579-1002D0267B1A}" type="pres">
      <dgm:prSet presAssocID="{86D4879F-A0B2-4A8A-BCF8-A4581DE44F88}" presName="LShape" presStyleLbl="alignNode1" presStyleIdx="8"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2AC06FF4-274D-4AD8-A39C-7ED40FA34D57}" type="pres">
      <dgm:prSet presAssocID="{86D4879F-A0B2-4A8A-BCF8-A4581DE44F88}" presName="ParentText" presStyleLbl="revTx" presStyleIdx="4" presStyleCnt="9">
        <dgm:presLayoutVars>
          <dgm:chMax val="0"/>
          <dgm:chPref val="0"/>
          <dgm:bulletEnabled val="1"/>
        </dgm:presLayoutVars>
      </dgm:prSet>
      <dgm:spPr/>
      <dgm:t>
        <a:bodyPr/>
        <a:lstStyle/>
        <a:p>
          <a:pPr rtl="1"/>
          <a:endParaRPr lang="he-IL"/>
        </a:p>
      </dgm:t>
    </dgm:pt>
    <dgm:pt modelId="{9333E352-028C-45A8-B068-62F73E758A8A}" type="pres">
      <dgm:prSet presAssocID="{86D4879F-A0B2-4A8A-BCF8-A4581DE44F88}" presName="Triangle" presStyleLbl="alignNode1" presStyleIdx="9"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4B339AD4-44AC-4E39-B8B3-0B45362F5784}" type="pres">
      <dgm:prSet presAssocID="{60BEE6BC-ACBD-4AC4-A245-487782C85251}"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BFD7FB5E-CA1A-43D7-93D0-1629E06BB867}" type="pres">
      <dgm:prSet presAssocID="{60BEE6BC-ACBD-4AC4-A245-487782C85251}"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0758569E-EF94-4D03-8B1F-1F8FF6E5C1A2}" type="pres">
      <dgm:prSet presAssocID="{B93CE7D1-05BF-4A06-A93A-CA207B7DE593}"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5524AE49-28C5-4DF7-AC69-28BFF791D1CA}" type="pres">
      <dgm:prSet presAssocID="{B93CE7D1-05BF-4A06-A93A-CA207B7DE593}" presName="LShape" presStyleLbl="alignNode1" presStyleIdx="10"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4026BB98-096E-402C-8714-1BD8CAE68198}" type="pres">
      <dgm:prSet presAssocID="{B93CE7D1-05BF-4A06-A93A-CA207B7DE593}" presName="ParentText" presStyleLbl="revTx" presStyleIdx="5" presStyleCnt="9">
        <dgm:presLayoutVars>
          <dgm:chMax val="0"/>
          <dgm:chPref val="0"/>
          <dgm:bulletEnabled val="1"/>
        </dgm:presLayoutVars>
      </dgm:prSet>
      <dgm:spPr/>
      <dgm:t>
        <a:bodyPr/>
        <a:lstStyle/>
        <a:p>
          <a:pPr rtl="1"/>
          <a:endParaRPr lang="he-IL"/>
        </a:p>
      </dgm:t>
    </dgm:pt>
    <dgm:pt modelId="{54F90848-5474-4B85-9490-E8FC2038E34A}" type="pres">
      <dgm:prSet presAssocID="{B93CE7D1-05BF-4A06-A93A-CA207B7DE593}" presName="Triangle" presStyleLbl="alignNode1" presStyleIdx="11"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BA351727-523A-4F26-BCC5-25B750418FE9}" type="pres">
      <dgm:prSet presAssocID="{926360BA-0216-48C3-AB5F-E7968D1221A6}"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17181AB9-1A11-4B30-8832-F752053E5ECB}" type="pres">
      <dgm:prSet presAssocID="{926360BA-0216-48C3-AB5F-E7968D1221A6}"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943F77AE-C903-45B8-89C8-DB6A6B3F381D}" type="pres">
      <dgm:prSet presAssocID="{7A2CE821-9A81-4320-8A32-F4FE4F1867D0}"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343EB814-9A05-4583-87D5-FBB7338F26DD}" type="pres">
      <dgm:prSet presAssocID="{7A2CE821-9A81-4320-8A32-F4FE4F1867D0}" presName="LShape" presStyleLbl="alignNode1" presStyleIdx="12"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4F42B60E-40A0-4553-B5E8-1E9964E7191B}" type="pres">
      <dgm:prSet presAssocID="{7A2CE821-9A81-4320-8A32-F4FE4F1867D0}" presName="ParentText" presStyleLbl="revTx" presStyleIdx="6" presStyleCnt="9" custScaleY="100939">
        <dgm:presLayoutVars>
          <dgm:chMax val="0"/>
          <dgm:chPref val="0"/>
          <dgm:bulletEnabled val="1"/>
        </dgm:presLayoutVars>
      </dgm:prSet>
      <dgm:spPr/>
      <dgm:t>
        <a:bodyPr/>
        <a:lstStyle/>
        <a:p>
          <a:pPr rtl="1"/>
          <a:endParaRPr lang="he-IL"/>
        </a:p>
      </dgm:t>
    </dgm:pt>
    <dgm:pt modelId="{DA02BAA5-773C-4A22-B54B-6E202E3A0149}" type="pres">
      <dgm:prSet presAssocID="{7A2CE821-9A81-4320-8A32-F4FE4F1867D0}" presName="Triangle" presStyleLbl="alignNode1" presStyleIdx="13"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623D8FF4-8777-4ED5-8A7B-A7482522CE7D}" type="pres">
      <dgm:prSet presAssocID="{0AE1BD40-99BB-4A16-9438-2EF5B98E9F4C}"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C45EC0FF-2BC7-4C3A-BE2D-2D671C0E44D6}" type="pres">
      <dgm:prSet presAssocID="{0AE1BD40-99BB-4A16-9438-2EF5B98E9F4C}"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0CF4BF10-D2AB-4FC6-B143-CCF7B0EBE751}" type="pres">
      <dgm:prSet presAssocID="{B3A7C642-0680-4777-8980-4104F107AEF1}"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5569C948-7718-4B0B-BA0F-6C9ACC10BCF8}" type="pres">
      <dgm:prSet presAssocID="{B3A7C642-0680-4777-8980-4104F107AEF1}" presName="LShape" presStyleLbl="alignNode1" presStyleIdx="14"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7F0AD8B1-8759-453C-8168-B878BFDAFA31}" type="pres">
      <dgm:prSet presAssocID="{B3A7C642-0680-4777-8980-4104F107AEF1}" presName="ParentText" presStyleLbl="revTx" presStyleIdx="7" presStyleCnt="9">
        <dgm:presLayoutVars>
          <dgm:chMax val="0"/>
          <dgm:chPref val="0"/>
          <dgm:bulletEnabled val="1"/>
        </dgm:presLayoutVars>
      </dgm:prSet>
      <dgm:spPr/>
      <dgm:t>
        <a:bodyPr/>
        <a:lstStyle/>
        <a:p>
          <a:pPr rtl="1"/>
          <a:endParaRPr lang="he-IL"/>
        </a:p>
      </dgm:t>
    </dgm:pt>
    <dgm:pt modelId="{501F4DCA-C931-47BA-A9DD-77B5792F8C7D}" type="pres">
      <dgm:prSet presAssocID="{B3A7C642-0680-4777-8980-4104F107AEF1}" presName="Triangle" presStyleLbl="alignNode1" presStyleIdx="15"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761EDA5B-81AF-4470-BAEF-751FF9818BD0}" type="pres">
      <dgm:prSet presAssocID="{6688DE75-B916-493C-9678-D5CA28D3A2FE}" presName="sibTrans"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F073090D-F46D-4D38-974F-532E42CA63A1}" type="pres">
      <dgm:prSet presAssocID="{6688DE75-B916-493C-9678-D5CA28D3A2FE}" presName="spac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155E177A-9CB2-4E96-AB8B-04675D25448C}" type="pres">
      <dgm:prSet presAssocID="{1563B24C-D44A-473D-8A3D-38663F312FF9}" presName="composite"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27696031-F479-4000-8EC2-0235D8BE13C8}" type="pres">
      <dgm:prSet presAssocID="{1563B24C-D44A-473D-8A3D-38663F312FF9}" presName="LShape" presStyleLbl="alignNode1" presStyleIdx="16" presStyleCnt="17"/>
      <dgm:spPr>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1"/>
          <a:endParaRPr lang="he-IL"/>
        </a:p>
      </dgm:t>
    </dgm:pt>
    <dgm:pt modelId="{48BD3F90-FC37-4D74-96E8-52788BC49CAB}" type="pres">
      <dgm:prSet presAssocID="{1563B24C-D44A-473D-8A3D-38663F312FF9}" presName="ParentText" presStyleLbl="revTx" presStyleIdx="8" presStyleCnt="9">
        <dgm:presLayoutVars>
          <dgm:chMax val="0"/>
          <dgm:chPref val="0"/>
          <dgm:bulletEnabled val="1"/>
        </dgm:presLayoutVars>
      </dgm:prSet>
      <dgm:spPr/>
      <dgm:t>
        <a:bodyPr/>
        <a:lstStyle/>
        <a:p>
          <a:pPr rtl="1"/>
          <a:endParaRPr lang="he-IL"/>
        </a:p>
      </dgm:t>
    </dgm:pt>
  </dgm:ptLst>
  <dgm:cxnLst>
    <dgm:cxn modelId="{8F4DB83C-86AA-42D9-BED8-074707AD2143}" type="presOf" srcId="{86D4879F-A0B2-4A8A-BCF8-A4581DE44F88}" destId="{2AC06FF4-274D-4AD8-A39C-7ED40FA34D57}" srcOrd="0" destOrd="0" presId="urn:microsoft.com/office/officeart/2009/3/layout/StepUpProcess"/>
    <dgm:cxn modelId="{4D40EF9F-63C8-4349-BA41-46DFF4E95F3C}" srcId="{4BD3E50D-C706-492F-AA7E-E9EBD29B7AA9}" destId="{B93CE7D1-05BF-4A06-A93A-CA207B7DE593}" srcOrd="5" destOrd="0" parTransId="{BBA4A5A5-D059-478B-9812-798114EA8366}" sibTransId="{926360BA-0216-48C3-AB5F-E7968D1221A6}"/>
    <dgm:cxn modelId="{C1806638-425D-4F4B-A3BB-E63B779A8202}" srcId="{4BD3E50D-C706-492F-AA7E-E9EBD29B7AA9}" destId="{86D4879F-A0B2-4A8A-BCF8-A4581DE44F88}" srcOrd="4" destOrd="0" parTransId="{A34962AD-B820-472C-A660-21CDE52FE6EF}" sibTransId="{60BEE6BC-ACBD-4AC4-A245-487782C85251}"/>
    <dgm:cxn modelId="{97E4FF2A-52E4-4FB1-9AD7-432902CB5B48}" type="presOf" srcId="{1563B24C-D44A-473D-8A3D-38663F312FF9}" destId="{48BD3F90-FC37-4D74-96E8-52788BC49CAB}" srcOrd="0" destOrd="0" presId="urn:microsoft.com/office/officeart/2009/3/layout/StepUpProcess"/>
    <dgm:cxn modelId="{800A6085-3F6F-44CB-AD00-78F0A9B87D4D}" type="presOf" srcId="{8DCAD5AD-ED0C-4FEC-A9B4-1512AEFA71A9}" destId="{5B2B2070-FE40-4B4E-8350-C185AC1BD4D6}" srcOrd="0" destOrd="0" presId="urn:microsoft.com/office/officeart/2009/3/layout/StepUpProcess"/>
    <dgm:cxn modelId="{F024C63A-605E-4AE5-B04F-6EBCE21CCD80}" srcId="{4BD3E50D-C706-492F-AA7E-E9EBD29B7AA9}" destId="{9CC02E90-9E76-4AA9-B1E5-7428EDBAE78A}" srcOrd="1" destOrd="0" parTransId="{EA67B6D5-A810-4846-986E-EF27804C823F}" sibTransId="{207B9FA3-1D43-4558-BBDC-2857840992AC}"/>
    <dgm:cxn modelId="{30432B1F-CA76-430C-A55F-6AD7F91FD8E3}" srcId="{4BD3E50D-C706-492F-AA7E-E9EBD29B7AA9}" destId="{B3A7C642-0680-4777-8980-4104F107AEF1}" srcOrd="7" destOrd="0" parTransId="{BEF2F990-E536-4B3D-BC2C-9BD8E1069AC0}" sibTransId="{6688DE75-B916-493C-9678-D5CA28D3A2FE}"/>
    <dgm:cxn modelId="{1BAAB5BD-90AF-47E4-9515-CA1F1DD1AE38}" srcId="{4BD3E50D-C706-492F-AA7E-E9EBD29B7AA9}" destId="{1563B24C-D44A-473D-8A3D-38663F312FF9}" srcOrd="8" destOrd="0" parTransId="{32C06BCF-9AF7-4648-ACA9-65A1417D88AC}" sibTransId="{55203A49-5ACA-42AE-8EC1-3B25039F10DF}"/>
    <dgm:cxn modelId="{23A14FCC-9250-4A3B-9AB1-52EF01FD821F}" type="presOf" srcId="{9CC02E90-9E76-4AA9-B1E5-7428EDBAE78A}" destId="{6403E5BB-0752-48A4-85FE-515AA30508F9}" srcOrd="0" destOrd="0" presId="urn:microsoft.com/office/officeart/2009/3/layout/StepUpProcess"/>
    <dgm:cxn modelId="{D8D6AA6B-F537-421E-BD42-F222830BEEF0}" type="presOf" srcId="{B3A7C642-0680-4777-8980-4104F107AEF1}" destId="{7F0AD8B1-8759-453C-8168-B878BFDAFA31}" srcOrd="0" destOrd="0" presId="urn:microsoft.com/office/officeart/2009/3/layout/StepUpProcess"/>
    <dgm:cxn modelId="{A953C317-B3F8-4BBD-A7C0-5B4922C8B5B2}" srcId="{4BD3E50D-C706-492F-AA7E-E9EBD29B7AA9}" destId="{C54BC82B-2200-4E97-9529-3C21F027827C}" srcOrd="0" destOrd="0" parTransId="{8377325C-6F99-4AA7-AA2D-3FDF866BAB90}" sibTransId="{AA48FFA4-0F38-4F7E-8A92-4CF19585952E}"/>
    <dgm:cxn modelId="{A2D0A28D-7BE6-42E7-9414-29914663163A}" type="presOf" srcId="{D6817EC6-D533-4778-83E4-36A36E1931E0}" destId="{2B2BC003-3B3F-45B1-A5E1-193C98A0A05E}" srcOrd="0" destOrd="0" presId="urn:microsoft.com/office/officeart/2009/3/layout/StepUpProcess"/>
    <dgm:cxn modelId="{E291E23B-7A27-4E87-81AC-82E7FEFB09A2}" type="presOf" srcId="{7A2CE821-9A81-4320-8A32-F4FE4F1867D0}" destId="{4F42B60E-40A0-4553-B5E8-1E9964E7191B}" srcOrd="0" destOrd="0" presId="urn:microsoft.com/office/officeart/2009/3/layout/StepUpProcess"/>
    <dgm:cxn modelId="{8754766D-1297-4310-B6D8-1445FEB4D47C}" type="presOf" srcId="{C54BC82B-2200-4E97-9529-3C21F027827C}" destId="{EDC9CDDE-4EDF-4FC0-B63B-91BDFBA20932}" srcOrd="0" destOrd="0" presId="urn:microsoft.com/office/officeart/2009/3/layout/StepUpProcess"/>
    <dgm:cxn modelId="{2A46D773-4F8C-4D98-9A74-C29C5DB008D0}" srcId="{4BD3E50D-C706-492F-AA7E-E9EBD29B7AA9}" destId="{D6817EC6-D533-4778-83E4-36A36E1931E0}" srcOrd="2" destOrd="0" parTransId="{7C3C7E8C-C5F8-4FA9-B048-71BE1DDB00BC}" sibTransId="{0116A580-C085-4555-909C-22271A1016AD}"/>
    <dgm:cxn modelId="{560D3D1C-D71D-4CF0-8213-03D1C23D42D5}" type="presOf" srcId="{B93CE7D1-05BF-4A06-A93A-CA207B7DE593}" destId="{4026BB98-096E-402C-8714-1BD8CAE68198}" srcOrd="0" destOrd="0" presId="urn:microsoft.com/office/officeart/2009/3/layout/StepUpProcess"/>
    <dgm:cxn modelId="{3A5D7562-A93E-462A-A155-B7C42BA29361}" type="presOf" srcId="{4BD3E50D-C706-492F-AA7E-E9EBD29B7AA9}" destId="{49C065EE-7ED5-4E52-AE2F-F65BF7057C2D}" srcOrd="0" destOrd="0" presId="urn:microsoft.com/office/officeart/2009/3/layout/StepUpProcess"/>
    <dgm:cxn modelId="{28D201DA-E282-4932-BCF4-CCB35F19532B}" srcId="{4BD3E50D-C706-492F-AA7E-E9EBD29B7AA9}" destId="{7A2CE821-9A81-4320-8A32-F4FE4F1867D0}" srcOrd="6" destOrd="0" parTransId="{F799D212-AC2E-4F8B-AAC7-113E034C75A5}" sibTransId="{0AE1BD40-99BB-4A16-9438-2EF5B98E9F4C}"/>
    <dgm:cxn modelId="{8B6D832E-67AB-4CD6-A04D-B9F1C9E1F505}" srcId="{4BD3E50D-C706-492F-AA7E-E9EBD29B7AA9}" destId="{8DCAD5AD-ED0C-4FEC-A9B4-1512AEFA71A9}" srcOrd="3" destOrd="0" parTransId="{0478B965-E641-4D89-9CED-DE4BF1A72CEE}" sibTransId="{D396D7C3-04E8-402C-A234-C3CDCDE421B1}"/>
    <dgm:cxn modelId="{2DEA8133-0803-4EAB-B4F6-60B91B196B5A}" type="presParOf" srcId="{49C065EE-7ED5-4E52-AE2F-F65BF7057C2D}" destId="{819C08C4-B6DE-43F5-84FD-DBC0168B9460}" srcOrd="0" destOrd="0" presId="urn:microsoft.com/office/officeart/2009/3/layout/StepUpProcess"/>
    <dgm:cxn modelId="{C392F582-7312-4953-8E6B-F5A3B96E2221}" type="presParOf" srcId="{819C08C4-B6DE-43F5-84FD-DBC0168B9460}" destId="{9FEA86C8-87C1-46E4-B1E5-FB9C89759785}" srcOrd="0" destOrd="0" presId="urn:microsoft.com/office/officeart/2009/3/layout/StepUpProcess"/>
    <dgm:cxn modelId="{4557679C-C55F-4AA8-8377-D81ADB2E4A70}" type="presParOf" srcId="{819C08C4-B6DE-43F5-84FD-DBC0168B9460}" destId="{EDC9CDDE-4EDF-4FC0-B63B-91BDFBA20932}" srcOrd="1" destOrd="0" presId="urn:microsoft.com/office/officeart/2009/3/layout/StepUpProcess"/>
    <dgm:cxn modelId="{8D25DCD9-BF34-4384-AB39-095CDA027F6D}" type="presParOf" srcId="{819C08C4-B6DE-43F5-84FD-DBC0168B9460}" destId="{05ED27D9-95F4-403C-A9AE-E9EB16D7A48A}" srcOrd="2" destOrd="0" presId="urn:microsoft.com/office/officeart/2009/3/layout/StepUpProcess"/>
    <dgm:cxn modelId="{C9B8CCAD-74F6-4495-A6BE-2C51C219B033}" type="presParOf" srcId="{49C065EE-7ED5-4E52-AE2F-F65BF7057C2D}" destId="{2CF17FB3-C83C-4BCC-94CA-DEDC4F2C2CFF}" srcOrd="1" destOrd="0" presId="urn:microsoft.com/office/officeart/2009/3/layout/StepUpProcess"/>
    <dgm:cxn modelId="{80EE5905-D0A6-425D-ADF2-950A1B076BBF}" type="presParOf" srcId="{2CF17FB3-C83C-4BCC-94CA-DEDC4F2C2CFF}" destId="{9D6AA81B-A939-4B31-90FF-592CF751A00B}" srcOrd="0" destOrd="0" presId="urn:microsoft.com/office/officeart/2009/3/layout/StepUpProcess"/>
    <dgm:cxn modelId="{B00596D9-AAA9-4134-8043-AAFCF86E4FCA}" type="presParOf" srcId="{49C065EE-7ED5-4E52-AE2F-F65BF7057C2D}" destId="{1A1990F5-DA66-44FC-87C0-FB6137850B71}" srcOrd="2" destOrd="0" presId="urn:microsoft.com/office/officeart/2009/3/layout/StepUpProcess"/>
    <dgm:cxn modelId="{AD3A711F-71A1-4394-985C-DF81AA5E3ABD}" type="presParOf" srcId="{1A1990F5-DA66-44FC-87C0-FB6137850B71}" destId="{62A12697-CD7B-449A-8944-F5250691DB44}" srcOrd="0" destOrd="0" presId="urn:microsoft.com/office/officeart/2009/3/layout/StepUpProcess"/>
    <dgm:cxn modelId="{FF499BBC-708C-4D7A-8B53-21B4AF27C968}" type="presParOf" srcId="{1A1990F5-DA66-44FC-87C0-FB6137850B71}" destId="{6403E5BB-0752-48A4-85FE-515AA30508F9}" srcOrd="1" destOrd="0" presId="urn:microsoft.com/office/officeart/2009/3/layout/StepUpProcess"/>
    <dgm:cxn modelId="{4DB92C54-D8BA-4261-BDB4-BC87DBEDC369}" type="presParOf" srcId="{1A1990F5-DA66-44FC-87C0-FB6137850B71}" destId="{C6B2C90E-F441-4A9B-857F-756ABD0F5460}" srcOrd="2" destOrd="0" presId="urn:microsoft.com/office/officeart/2009/3/layout/StepUpProcess"/>
    <dgm:cxn modelId="{D497F51F-89B3-4E29-830F-5EAE35FDB740}" type="presParOf" srcId="{49C065EE-7ED5-4E52-AE2F-F65BF7057C2D}" destId="{C8C12113-FA72-4C49-BF79-37933DA73901}" srcOrd="3" destOrd="0" presId="urn:microsoft.com/office/officeart/2009/3/layout/StepUpProcess"/>
    <dgm:cxn modelId="{3F1C7F90-7273-485E-A300-71B1686373B6}" type="presParOf" srcId="{C8C12113-FA72-4C49-BF79-37933DA73901}" destId="{670EB1A7-5937-45D2-8930-8C11958F980B}" srcOrd="0" destOrd="0" presId="urn:microsoft.com/office/officeart/2009/3/layout/StepUpProcess"/>
    <dgm:cxn modelId="{FEBAA761-6E55-434D-8600-65ADB5A86AA8}" type="presParOf" srcId="{49C065EE-7ED5-4E52-AE2F-F65BF7057C2D}" destId="{A67D230A-0453-4BA1-A87B-7C157A9D3A6F}" srcOrd="4" destOrd="0" presId="urn:microsoft.com/office/officeart/2009/3/layout/StepUpProcess"/>
    <dgm:cxn modelId="{72BE3F60-6CBC-466B-AA0C-9E0ED3676413}" type="presParOf" srcId="{A67D230A-0453-4BA1-A87B-7C157A9D3A6F}" destId="{9A88A89B-19A8-49FA-AFA7-BF085D55B7C6}" srcOrd="0" destOrd="0" presId="urn:microsoft.com/office/officeart/2009/3/layout/StepUpProcess"/>
    <dgm:cxn modelId="{37D58056-3835-4AA3-AAD9-08B667F6167F}" type="presParOf" srcId="{A67D230A-0453-4BA1-A87B-7C157A9D3A6F}" destId="{2B2BC003-3B3F-45B1-A5E1-193C98A0A05E}" srcOrd="1" destOrd="0" presId="urn:microsoft.com/office/officeart/2009/3/layout/StepUpProcess"/>
    <dgm:cxn modelId="{06B2CA5C-B1D8-4723-9FF7-DACD790D617D}" type="presParOf" srcId="{A67D230A-0453-4BA1-A87B-7C157A9D3A6F}" destId="{E5D80DEF-97E2-45D8-A30A-A73374E749BE}" srcOrd="2" destOrd="0" presId="urn:microsoft.com/office/officeart/2009/3/layout/StepUpProcess"/>
    <dgm:cxn modelId="{7E04A0AE-FD7D-48A2-8566-18D9966DE3B3}" type="presParOf" srcId="{49C065EE-7ED5-4E52-AE2F-F65BF7057C2D}" destId="{667C12C6-FCDF-4970-9C93-8635EE081E5C}" srcOrd="5" destOrd="0" presId="urn:microsoft.com/office/officeart/2009/3/layout/StepUpProcess"/>
    <dgm:cxn modelId="{A7000D6A-49EA-4383-9B53-CE8567219421}" type="presParOf" srcId="{667C12C6-FCDF-4970-9C93-8635EE081E5C}" destId="{B2DA4AE0-768E-4CD8-A2D0-F1DD65412BB3}" srcOrd="0" destOrd="0" presId="urn:microsoft.com/office/officeart/2009/3/layout/StepUpProcess"/>
    <dgm:cxn modelId="{F7688DD8-22A0-44A1-BFF5-1806868855DC}" type="presParOf" srcId="{49C065EE-7ED5-4E52-AE2F-F65BF7057C2D}" destId="{F2E212A8-774A-4F5B-AEB3-0AD16F969B33}" srcOrd="6" destOrd="0" presId="urn:microsoft.com/office/officeart/2009/3/layout/StepUpProcess"/>
    <dgm:cxn modelId="{0B960994-C9A2-497F-B4A4-D373CCAD195F}" type="presParOf" srcId="{F2E212A8-774A-4F5B-AEB3-0AD16F969B33}" destId="{4D4D578B-5D05-4019-841A-EE4D6CE7A945}" srcOrd="0" destOrd="0" presId="urn:microsoft.com/office/officeart/2009/3/layout/StepUpProcess"/>
    <dgm:cxn modelId="{B3AB8B92-853C-4C97-8776-4C4F77EFEA5B}" type="presParOf" srcId="{F2E212A8-774A-4F5B-AEB3-0AD16F969B33}" destId="{5B2B2070-FE40-4B4E-8350-C185AC1BD4D6}" srcOrd="1" destOrd="0" presId="urn:microsoft.com/office/officeart/2009/3/layout/StepUpProcess"/>
    <dgm:cxn modelId="{2EC74713-B9CE-425B-AA00-7ED56B7624AB}" type="presParOf" srcId="{F2E212A8-774A-4F5B-AEB3-0AD16F969B33}" destId="{93013DF0-C89F-440C-8862-A5FB0C235B11}" srcOrd="2" destOrd="0" presId="urn:microsoft.com/office/officeart/2009/3/layout/StepUpProcess"/>
    <dgm:cxn modelId="{9DFFE080-87FE-4A97-BCEB-57F81007EDD7}" type="presParOf" srcId="{49C065EE-7ED5-4E52-AE2F-F65BF7057C2D}" destId="{5FACD934-E73B-4B49-A3F4-A211D28C4479}" srcOrd="7" destOrd="0" presId="urn:microsoft.com/office/officeart/2009/3/layout/StepUpProcess"/>
    <dgm:cxn modelId="{6D2721D0-6C2F-4AB8-8F12-3914AC45F016}" type="presParOf" srcId="{5FACD934-E73B-4B49-A3F4-A211D28C4479}" destId="{29C92C75-0DA1-465C-97AE-423DFEC3D7A2}" srcOrd="0" destOrd="0" presId="urn:microsoft.com/office/officeart/2009/3/layout/StepUpProcess"/>
    <dgm:cxn modelId="{844FCE4D-9955-4813-86F9-3F9A8CBE8EEB}" type="presParOf" srcId="{49C065EE-7ED5-4E52-AE2F-F65BF7057C2D}" destId="{1A9D662F-4016-4BF3-A011-16C619E8E5FA}" srcOrd="8" destOrd="0" presId="urn:microsoft.com/office/officeart/2009/3/layout/StepUpProcess"/>
    <dgm:cxn modelId="{7B0F9D18-5525-4C72-A70F-7E0A4D807E7B}" type="presParOf" srcId="{1A9D662F-4016-4BF3-A011-16C619E8E5FA}" destId="{19263D01-73A4-4520-B579-1002D0267B1A}" srcOrd="0" destOrd="0" presId="urn:microsoft.com/office/officeart/2009/3/layout/StepUpProcess"/>
    <dgm:cxn modelId="{8CF94AAD-6103-4222-97E7-AC5DF1D6FF64}" type="presParOf" srcId="{1A9D662F-4016-4BF3-A011-16C619E8E5FA}" destId="{2AC06FF4-274D-4AD8-A39C-7ED40FA34D57}" srcOrd="1" destOrd="0" presId="urn:microsoft.com/office/officeart/2009/3/layout/StepUpProcess"/>
    <dgm:cxn modelId="{4A30EDD0-5268-41EB-8225-A163AAB18B38}" type="presParOf" srcId="{1A9D662F-4016-4BF3-A011-16C619E8E5FA}" destId="{9333E352-028C-45A8-B068-62F73E758A8A}" srcOrd="2" destOrd="0" presId="urn:microsoft.com/office/officeart/2009/3/layout/StepUpProcess"/>
    <dgm:cxn modelId="{852F25AC-C2E2-47AC-91D5-C76E7BF1EFF0}" type="presParOf" srcId="{49C065EE-7ED5-4E52-AE2F-F65BF7057C2D}" destId="{4B339AD4-44AC-4E39-B8B3-0B45362F5784}" srcOrd="9" destOrd="0" presId="urn:microsoft.com/office/officeart/2009/3/layout/StepUpProcess"/>
    <dgm:cxn modelId="{0400A6D3-F0CA-4D0C-884C-8618F6297A3D}" type="presParOf" srcId="{4B339AD4-44AC-4E39-B8B3-0B45362F5784}" destId="{BFD7FB5E-CA1A-43D7-93D0-1629E06BB867}" srcOrd="0" destOrd="0" presId="urn:microsoft.com/office/officeart/2009/3/layout/StepUpProcess"/>
    <dgm:cxn modelId="{9B76E0BE-D445-490D-B048-BF77FCFE883F}" type="presParOf" srcId="{49C065EE-7ED5-4E52-AE2F-F65BF7057C2D}" destId="{0758569E-EF94-4D03-8B1F-1F8FF6E5C1A2}" srcOrd="10" destOrd="0" presId="urn:microsoft.com/office/officeart/2009/3/layout/StepUpProcess"/>
    <dgm:cxn modelId="{1EBB4B98-D28C-47C5-94A3-070B6FCC0D8C}" type="presParOf" srcId="{0758569E-EF94-4D03-8B1F-1F8FF6E5C1A2}" destId="{5524AE49-28C5-4DF7-AC69-28BFF791D1CA}" srcOrd="0" destOrd="0" presId="urn:microsoft.com/office/officeart/2009/3/layout/StepUpProcess"/>
    <dgm:cxn modelId="{2BE56A05-CB31-4F43-8FCB-AB5C294EDCD9}" type="presParOf" srcId="{0758569E-EF94-4D03-8B1F-1F8FF6E5C1A2}" destId="{4026BB98-096E-402C-8714-1BD8CAE68198}" srcOrd="1" destOrd="0" presId="urn:microsoft.com/office/officeart/2009/3/layout/StepUpProcess"/>
    <dgm:cxn modelId="{C3D460C4-97C9-465F-9045-25C5288EBEEC}" type="presParOf" srcId="{0758569E-EF94-4D03-8B1F-1F8FF6E5C1A2}" destId="{54F90848-5474-4B85-9490-E8FC2038E34A}" srcOrd="2" destOrd="0" presId="urn:microsoft.com/office/officeart/2009/3/layout/StepUpProcess"/>
    <dgm:cxn modelId="{BFF965C4-AA58-40AB-A9CE-A968389C2589}" type="presParOf" srcId="{49C065EE-7ED5-4E52-AE2F-F65BF7057C2D}" destId="{BA351727-523A-4F26-BCC5-25B750418FE9}" srcOrd="11" destOrd="0" presId="urn:microsoft.com/office/officeart/2009/3/layout/StepUpProcess"/>
    <dgm:cxn modelId="{85CF76F0-F13D-4A5C-8CAF-EF6614100646}" type="presParOf" srcId="{BA351727-523A-4F26-BCC5-25B750418FE9}" destId="{17181AB9-1A11-4B30-8832-F752053E5ECB}" srcOrd="0" destOrd="0" presId="urn:microsoft.com/office/officeart/2009/3/layout/StepUpProcess"/>
    <dgm:cxn modelId="{7DDD85EC-D254-43B4-9448-8EB54E82DE80}" type="presParOf" srcId="{49C065EE-7ED5-4E52-AE2F-F65BF7057C2D}" destId="{943F77AE-C903-45B8-89C8-DB6A6B3F381D}" srcOrd="12" destOrd="0" presId="urn:microsoft.com/office/officeart/2009/3/layout/StepUpProcess"/>
    <dgm:cxn modelId="{2938551D-3120-421D-BB73-05FFA79BF0E7}" type="presParOf" srcId="{943F77AE-C903-45B8-89C8-DB6A6B3F381D}" destId="{343EB814-9A05-4583-87D5-FBB7338F26DD}" srcOrd="0" destOrd="0" presId="urn:microsoft.com/office/officeart/2009/3/layout/StepUpProcess"/>
    <dgm:cxn modelId="{F017FA71-191D-43EE-9615-A28F5810096D}" type="presParOf" srcId="{943F77AE-C903-45B8-89C8-DB6A6B3F381D}" destId="{4F42B60E-40A0-4553-B5E8-1E9964E7191B}" srcOrd="1" destOrd="0" presId="urn:microsoft.com/office/officeart/2009/3/layout/StepUpProcess"/>
    <dgm:cxn modelId="{F1B3F6F2-F6A1-4F66-8351-CFE13D5383FD}" type="presParOf" srcId="{943F77AE-C903-45B8-89C8-DB6A6B3F381D}" destId="{DA02BAA5-773C-4A22-B54B-6E202E3A0149}" srcOrd="2" destOrd="0" presId="urn:microsoft.com/office/officeart/2009/3/layout/StepUpProcess"/>
    <dgm:cxn modelId="{4B0835AB-5538-4A57-BA47-58BA87E52B80}" type="presParOf" srcId="{49C065EE-7ED5-4E52-AE2F-F65BF7057C2D}" destId="{623D8FF4-8777-4ED5-8A7B-A7482522CE7D}" srcOrd="13" destOrd="0" presId="urn:microsoft.com/office/officeart/2009/3/layout/StepUpProcess"/>
    <dgm:cxn modelId="{CFE2D53B-A19C-4394-A42B-3981F64861BD}" type="presParOf" srcId="{623D8FF4-8777-4ED5-8A7B-A7482522CE7D}" destId="{C45EC0FF-2BC7-4C3A-BE2D-2D671C0E44D6}" srcOrd="0" destOrd="0" presId="urn:microsoft.com/office/officeart/2009/3/layout/StepUpProcess"/>
    <dgm:cxn modelId="{9689F552-7F5A-483C-A416-EA509292EEE2}" type="presParOf" srcId="{49C065EE-7ED5-4E52-AE2F-F65BF7057C2D}" destId="{0CF4BF10-D2AB-4FC6-B143-CCF7B0EBE751}" srcOrd="14" destOrd="0" presId="urn:microsoft.com/office/officeart/2009/3/layout/StepUpProcess"/>
    <dgm:cxn modelId="{7A3FEDA8-497F-4D19-A29C-01A19E35BE35}" type="presParOf" srcId="{0CF4BF10-D2AB-4FC6-B143-CCF7B0EBE751}" destId="{5569C948-7718-4B0B-BA0F-6C9ACC10BCF8}" srcOrd="0" destOrd="0" presId="urn:microsoft.com/office/officeart/2009/3/layout/StepUpProcess"/>
    <dgm:cxn modelId="{7FDF1529-854C-4D1F-9486-7768FB2ADAEB}" type="presParOf" srcId="{0CF4BF10-D2AB-4FC6-B143-CCF7B0EBE751}" destId="{7F0AD8B1-8759-453C-8168-B878BFDAFA31}" srcOrd="1" destOrd="0" presId="urn:microsoft.com/office/officeart/2009/3/layout/StepUpProcess"/>
    <dgm:cxn modelId="{3078D40B-4023-4EE7-96A9-54CCD4A636D6}" type="presParOf" srcId="{0CF4BF10-D2AB-4FC6-B143-CCF7B0EBE751}" destId="{501F4DCA-C931-47BA-A9DD-77B5792F8C7D}" srcOrd="2" destOrd="0" presId="urn:microsoft.com/office/officeart/2009/3/layout/StepUpProcess"/>
    <dgm:cxn modelId="{3D1D0D7A-34C5-4068-8434-7B620E32AA58}" type="presParOf" srcId="{49C065EE-7ED5-4E52-AE2F-F65BF7057C2D}" destId="{761EDA5B-81AF-4470-BAEF-751FF9818BD0}" srcOrd="15" destOrd="0" presId="urn:microsoft.com/office/officeart/2009/3/layout/StepUpProcess"/>
    <dgm:cxn modelId="{B17FDC10-F220-46EB-B9A2-0A09703A5CC0}" type="presParOf" srcId="{761EDA5B-81AF-4470-BAEF-751FF9818BD0}" destId="{F073090D-F46D-4D38-974F-532E42CA63A1}" srcOrd="0" destOrd="0" presId="urn:microsoft.com/office/officeart/2009/3/layout/StepUpProcess"/>
    <dgm:cxn modelId="{447396E2-F98F-4179-BA19-4234DC3DCD2A}" type="presParOf" srcId="{49C065EE-7ED5-4E52-AE2F-F65BF7057C2D}" destId="{155E177A-9CB2-4E96-AB8B-04675D25448C}" srcOrd="16" destOrd="0" presId="urn:microsoft.com/office/officeart/2009/3/layout/StepUpProcess"/>
    <dgm:cxn modelId="{C6185965-C5BB-470B-877D-CE3D85AEB335}" type="presParOf" srcId="{155E177A-9CB2-4E96-AB8B-04675D25448C}" destId="{27696031-F479-4000-8EC2-0235D8BE13C8}" srcOrd="0" destOrd="0" presId="urn:microsoft.com/office/officeart/2009/3/layout/StepUpProcess"/>
    <dgm:cxn modelId="{43B826C1-1648-4D87-976C-CFC52B60CF52}" type="presParOf" srcId="{155E177A-9CB2-4E96-AB8B-04675D25448C}" destId="{48BD3F90-FC37-4D74-96E8-52788BC49CAB}"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A86C8-87C1-46E4-B1E5-FB9C89759785}">
      <dsp:nvSpPr>
        <dsp:cNvPr id="0" name=""/>
        <dsp:cNvSpPr/>
      </dsp:nvSpPr>
      <dsp:spPr>
        <a:xfrm rot="5400000">
          <a:off x="244995" y="3399831"/>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EDC9CDDE-4EDF-4FC0-B63B-91BDFBA20932}">
      <dsp:nvSpPr>
        <dsp:cNvPr id="0" name=""/>
        <dsp:cNvSpPr/>
      </dsp:nvSpPr>
      <dsp:spPr>
        <a:xfrm>
          <a:off x="124462" y="3758827"/>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rtl="1">
            <a:lnSpc>
              <a:spcPct val="90000"/>
            </a:lnSpc>
            <a:spcBef>
              <a:spcPct val="0"/>
            </a:spcBef>
            <a:spcAft>
              <a:spcPct val="35000"/>
            </a:spcAft>
          </a:pPr>
          <a:r>
            <a:rPr lang="he-IL" sz="1600" b="1" kern="1200" cap="none" spc="0" smtClean="0">
              <a:ln w="0"/>
              <a:solidFill>
                <a:schemeClr val="bg1"/>
              </a:solidFill>
              <a:effectLst>
                <a:outerShdw blurRad="38100" dist="19050" dir="2700000" algn="tl" rotWithShape="0">
                  <a:schemeClr val="dk1">
                    <a:alpha val="40000"/>
                  </a:schemeClr>
                </a:outerShdw>
              </a:effectLst>
            </a:rPr>
            <a:t>בחירת נושא לפרויקט גמר </a:t>
          </a:r>
          <a:endParaRPr lang="he-IL" sz="1600" b="1" kern="1200" cap="none" spc="0" dirty="0">
            <a:ln w="0"/>
            <a:solidFill>
              <a:schemeClr val="bg1"/>
            </a:solidFill>
            <a:effectLst>
              <a:outerShdw blurRad="38100" dist="19050" dir="2700000" algn="tl" rotWithShape="0">
                <a:schemeClr val="dk1">
                  <a:alpha val="40000"/>
                </a:schemeClr>
              </a:outerShdw>
            </a:effectLst>
          </a:endParaRPr>
        </a:p>
      </dsp:txBody>
      <dsp:txXfrm>
        <a:off x="124462" y="3758827"/>
        <a:ext cx="1084739" cy="950837"/>
      </dsp:txXfrm>
    </dsp:sp>
    <dsp:sp modelId="{05ED27D9-95F4-403C-A9AE-E9EB16D7A48A}">
      <dsp:nvSpPr>
        <dsp:cNvPr id="0" name=""/>
        <dsp:cNvSpPr/>
      </dsp:nvSpPr>
      <dsp:spPr>
        <a:xfrm>
          <a:off x="1004534" y="3311374"/>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62A12697-CD7B-449A-8944-F5250691DB44}">
      <dsp:nvSpPr>
        <dsp:cNvPr id="0" name=""/>
        <dsp:cNvSpPr/>
      </dsp:nvSpPr>
      <dsp:spPr>
        <a:xfrm rot="5400000">
          <a:off x="1572928" y="3071233"/>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6403E5BB-0752-48A4-85FE-515AA30508F9}">
      <dsp:nvSpPr>
        <dsp:cNvPr id="0" name=""/>
        <dsp:cNvSpPr/>
      </dsp:nvSpPr>
      <dsp:spPr>
        <a:xfrm>
          <a:off x="1452395" y="3430229"/>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rtl="1">
            <a:lnSpc>
              <a:spcPct val="90000"/>
            </a:lnSpc>
            <a:spcBef>
              <a:spcPct val="0"/>
            </a:spcBef>
            <a:spcAft>
              <a:spcPct val="35000"/>
            </a:spcAft>
          </a:pPr>
          <a:r>
            <a:rPr lang="he-IL" sz="1600" b="1" kern="1200" cap="none" spc="0" smtClean="0">
              <a:ln w="0"/>
              <a:solidFill>
                <a:schemeClr val="bg1"/>
              </a:solidFill>
              <a:effectLst>
                <a:outerShdw blurRad="38100" dist="19050" dir="2700000" algn="tl" rotWithShape="0">
                  <a:schemeClr val="dk1">
                    <a:alpha val="40000"/>
                  </a:schemeClr>
                </a:outerShdw>
              </a:effectLst>
            </a:rPr>
            <a:t>ציוות לקבוצות של 3 משתתפים</a:t>
          </a:r>
          <a:endParaRPr lang="he-IL" sz="1600" b="1" kern="1200" cap="none" spc="0" dirty="0">
            <a:ln w="0"/>
            <a:solidFill>
              <a:schemeClr val="bg1"/>
            </a:solidFill>
            <a:effectLst>
              <a:outerShdw blurRad="38100" dist="19050" dir="2700000" algn="tl" rotWithShape="0">
                <a:schemeClr val="dk1">
                  <a:alpha val="40000"/>
                </a:schemeClr>
              </a:outerShdw>
            </a:effectLst>
          </a:endParaRPr>
        </a:p>
      </dsp:txBody>
      <dsp:txXfrm>
        <a:off x="1452395" y="3430229"/>
        <a:ext cx="1084739" cy="950837"/>
      </dsp:txXfrm>
    </dsp:sp>
    <dsp:sp modelId="{C6B2C90E-F441-4A9B-857F-756ABD0F5460}">
      <dsp:nvSpPr>
        <dsp:cNvPr id="0" name=""/>
        <dsp:cNvSpPr/>
      </dsp:nvSpPr>
      <dsp:spPr>
        <a:xfrm>
          <a:off x="2332467" y="2982776"/>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9A88A89B-19A8-49FA-AFA7-BF085D55B7C6}">
      <dsp:nvSpPr>
        <dsp:cNvPr id="0" name=""/>
        <dsp:cNvSpPr/>
      </dsp:nvSpPr>
      <dsp:spPr>
        <a:xfrm rot="5400000">
          <a:off x="2900861" y="2742635"/>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2B2BC003-3B3F-45B1-A5E1-193C98A0A05E}">
      <dsp:nvSpPr>
        <dsp:cNvPr id="0" name=""/>
        <dsp:cNvSpPr/>
      </dsp:nvSpPr>
      <dsp:spPr>
        <a:xfrm>
          <a:off x="2780328" y="3101631"/>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rtl="1">
            <a:lnSpc>
              <a:spcPct val="90000"/>
            </a:lnSpc>
            <a:spcBef>
              <a:spcPct val="0"/>
            </a:spcBef>
            <a:spcAft>
              <a:spcPct val="35000"/>
            </a:spcAft>
          </a:pPr>
          <a:r>
            <a:rPr lang="he-IL" sz="1600" b="1" kern="1200" cap="none" spc="0" smtClean="0">
              <a:ln w="0"/>
              <a:solidFill>
                <a:schemeClr val="bg1"/>
              </a:solidFill>
              <a:effectLst>
                <a:outerShdw blurRad="38100" dist="19050" dir="2700000" algn="tl" rotWithShape="0">
                  <a:schemeClr val="dk1">
                    <a:alpha val="40000"/>
                  </a:schemeClr>
                </a:outerShdw>
              </a:effectLst>
            </a:rPr>
            <a:t>הגשת הצעה לפרויקט גמר מחקרי</a:t>
          </a:r>
          <a:endParaRPr lang="he-IL" sz="1600" b="1" kern="1200" cap="none" spc="0" dirty="0">
            <a:ln w="0"/>
            <a:solidFill>
              <a:schemeClr val="bg1"/>
            </a:solidFill>
            <a:effectLst>
              <a:outerShdw blurRad="38100" dist="19050" dir="2700000" algn="tl" rotWithShape="0">
                <a:schemeClr val="dk1">
                  <a:alpha val="40000"/>
                </a:schemeClr>
              </a:outerShdw>
            </a:effectLst>
          </a:endParaRPr>
        </a:p>
      </dsp:txBody>
      <dsp:txXfrm>
        <a:off x="2780328" y="3101631"/>
        <a:ext cx="1084739" cy="950837"/>
      </dsp:txXfrm>
    </dsp:sp>
    <dsp:sp modelId="{E5D80DEF-97E2-45D8-A30A-A73374E749BE}">
      <dsp:nvSpPr>
        <dsp:cNvPr id="0" name=""/>
        <dsp:cNvSpPr/>
      </dsp:nvSpPr>
      <dsp:spPr>
        <a:xfrm>
          <a:off x="3660400" y="2654177"/>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4D4D578B-5D05-4019-841A-EE4D6CE7A945}">
      <dsp:nvSpPr>
        <dsp:cNvPr id="0" name=""/>
        <dsp:cNvSpPr/>
      </dsp:nvSpPr>
      <dsp:spPr>
        <a:xfrm rot="5400000">
          <a:off x="4228794" y="2414036"/>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5B2B2070-FE40-4B4E-8350-C185AC1BD4D6}">
      <dsp:nvSpPr>
        <dsp:cNvPr id="0" name=""/>
        <dsp:cNvSpPr/>
      </dsp:nvSpPr>
      <dsp:spPr>
        <a:xfrm>
          <a:off x="4108261" y="2773032"/>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ctr" defTabSz="800100" rtl="1">
            <a:lnSpc>
              <a:spcPct val="90000"/>
            </a:lnSpc>
            <a:spcBef>
              <a:spcPct val="0"/>
            </a:spcBef>
            <a:spcAft>
              <a:spcPct val="35000"/>
            </a:spcAft>
          </a:pPr>
          <a:r>
            <a:rPr lang="he-IL" sz="1800" b="1" kern="1200" cap="none" spc="0" smtClean="0">
              <a:ln w="0"/>
              <a:solidFill>
                <a:schemeClr val="bg1"/>
              </a:solidFill>
              <a:effectLst>
                <a:outerShdw blurRad="38100" dist="19050" dir="2700000" algn="tl" rotWithShape="0">
                  <a:schemeClr val="dk1">
                    <a:alpha val="40000"/>
                  </a:schemeClr>
                </a:outerShdw>
              </a:effectLst>
            </a:rPr>
            <a:t>אישור מדריך אחראי</a:t>
          </a:r>
          <a:endParaRPr lang="he-IL" sz="1800" b="1" kern="1200" cap="none" spc="0" dirty="0">
            <a:ln w="0"/>
            <a:solidFill>
              <a:schemeClr val="bg1"/>
            </a:solidFill>
            <a:effectLst>
              <a:outerShdw blurRad="38100" dist="19050" dir="2700000" algn="tl" rotWithShape="0">
                <a:schemeClr val="dk1">
                  <a:alpha val="40000"/>
                </a:schemeClr>
              </a:outerShdw>
            </a:effectLst>
          </a:endParaRPr>
        </a:p>
      </dsp:txBody>
      <dsp:txXfrm>
        <a:off x="4108261" y="2773032"/>
        <a:ext cx="1084739" cy="950837"/>
      </dsp:txXfrm>
    </dsp:sp>
    <dsp:sp modelId="{93013DF0-C89F-440C-8862-A5FB0C235B11}">
      <dsp:nvSpPr>
        <dsp:cNvPr id="0" name=""/>
        <dsp:cNvSpPr/>
      </dsp:nvSpPr>
      <dsp:spPr>
        <a:xfrm>
          <a:off x="4988333" y="2325579"/>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19263D01-73A4-4520-B579-1002D0267B1A}">
      <dsp:nvSpPr>
        <dsp:cNvPr id="0" name=""/>
        <dsp:cNvSpPr/>
      </dsp:nvSpPr>
      <dsp:spPr>
        <a:xfrm rot="5400000">
          <a:off x="5556727" y="2085438"/>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2AC06FF4-274D-4AD8-A39C-7ED40FA34D57}">
      <dsp:nvSpPr>
        <dsp:cNvPr id="0" name=""/>
        <dsp:cNvSpPr/>
      </dsp:nvSpPr>
      <dsp:spPr>
        <a:xfrm>
          <a:off x="5436195" y="2444434"/>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ctr" defTabSz="800100" rtl="1">
            <a:lnSpc>
              <a:spcPct val="90000"/>
            </a:lnSpc>
            <a:spcBef>
              <a:spcPct val="0"/>
            </a:spcBef>
            <a:spcAft>
              <a:spcPct val="35000"/>
            </a:spcAft>
          </a:pPr>
          <a:r>
            <a:rPr lang="he-IL" sz="1800" b="1" kern="1200" cap="none" spc="0" smtClean="0">
              <a:ln w="0"/>
              <a:solidFill>
                <a:schemeClr val="bg1"/>
              </a:solidFill>
              <a:effectLst>
                <a:outerShdw blurRad="38100" dist="19050" dir="2700000" algn="tl" rotWithShape="0">
                  <a:schemeClr val="dk1">
                    <a:alpha val="40000"/>
                  </a:schemeClr>
                </a:outerShdw>
              </a:effectLst>
            </a:rPr>
            <a:t>אישור ועדת פרוייקטים</a:t>
          </a:r>
          <a:endParaRPr lang="he-IL" sz="1800" b="1" kern="1200" cap="none" spc="0" dirty="0">
            <a:ln w="0"/>
            <a:solidFill>
              <a:schemeClr val="bg1"/>
            </a:solidFill>
            <a:effectLst>
              <a:outerShdw blurRad="38100" dist="19050" dir="2700000" algn="tl" rotWithShape="0">
                <a:schemeClr val="dk1">
                  <a:alpha val="40000"/>
                </a:schemeClr>
              </a:outerShdw>
            </a:effectLst>
          </a:endParaRPr>
        </a:p>
      </dsp:txBody>
      <dsp:txXfrm>
        <a:off x="5436195" y="2444434"/>
        <a:ext cx="1084739" cy="950837"/>
      </dsp:txXfrm>
    </dsp:sp>
    <dsp:sp modelId="{9333E352-028C-45A8-B068-62F73E758A8A}">
      <dsp:nvSpPr>
        <dsp:cNvPr id="0" name=""/>
        <dsp:cNvSpPr/>
      </dsp:nvSpPr>
      <dsp:spPr>
        <a:xfrm>
          <a:off x="6316266" y="1996981"/>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5524AE49-28C5-4DF7-AC69-28BFF791D1CA}">
      <dsp:nvSpPr>
        <dsp:cNvPr id="0" name=""/>
        <dsp:cNvSpPr/>
      </dsp:nvSpPr>
      <dsp:spPr>
        <a:xfrm rot="5400000">
          <a:off x="6884661" y="1756840"/>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4026BB98-096E-402C-8714-1BD8CAE68198}">
      <dsp:nvSpPr>
        <dsp:cNvPr id="0" name=""/>
        <dsp:cNvSpPr/>
      </dsp:nvSpPr>
      <dsp:spPr>
        <a:xfrm>
          <a:off x="6764128" y="2115835"/>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ctr" defTabSz="622300" rtl="1">
            <a:lnSpc>
              <a:spcPct val="90000"/>
            </a:lnSpc>
            <a:spcBef>
              <a:spcPct val="0"/>
            </a:spcBef>
            <a:spcAft>
              <a:spcPct val="35000"/>
            </a:spcAft>
          </a:pPr>
          <a:r>
            <a:rPr lang="he-IL" sz="1400" b="1" kern="1200" cap="none" spc="0" dirty="0" smtClean="0">
              <a:ln w="0"/>
              <a:solidFill>
                <a:schemeClr val="bg1"/>
              </a:solidFill>
              <a:effectLst>
                <a:outerShdw blurRad="38100" dist="19050" dir="2700000" algn="tl" rotWithShape="0">
                  <a:schemeClr val="dk1">
                    <a:alpha val="40000"/>
                  </a:schemeClr>
                </a:outerShdw>
              </a:effectLst>
            </a:rPr>
            <a:t>קביעת מנחה אקדמי לפרויקט הגמר </a:t>
          </a:r>
          <a:endParaRPr lang="he-IL" sz="1400" b="1" kern="1200" cap="none" spc="0" dirty="0">
            <a:ln w="0"/>
            <a:solidFill>
              <a:schemeClr val="bg1"/>
            </a:solidFill>
            <a:effectLst>
              <a:outerShdw blurRad="38100" dist="19050" dir="2700000" algn="tl" rotWithShape="0">
                <a:schemeClr val="dk1">
                  <a:alpha val="40000"/>
                </a:schemeClr>
              </a:outerShdw>
            </a:effectLst>
          </a:endParaRPr>
        </a:p>
      </dsp:txBody>
      <dsp:txXfrm>
        <a:off x="6764128" y="2115835"/>
        <a:ext cx="1084739" cy="950837"/>
      </dsp:txXfrm>
    </dsp:sp>
    <dsp:sp modelId="{54F90848-5474-4B85-9490-E8FC2038E34A}">
      <dsp:nvSpPr>
        <dsp:cNvPr id="0" name=""/>
        <dsp:cNvSpPr/>
      </dsp:nvSpPr>
      <dsp:spPr>
        <a:xfrm>
          <a:off x="7644200" y="1668382"/>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343EB814-9A05-4583-87D5-FBB7338F26DD}">
      <dsp:nvSpPr>
        <dsp:cNvPr id="0" name=""/>
        <dsp:cNvSpPr/>
      </dsp:nvSpPr>
      <dsp:spPr>
        <a:xfrm rot="5400000">
          <a:off x="8212594" y="1423777"/>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4F42B60E-40A0-4553-B5E8-1E9964E7191B}">
      <dsp:nvSpPr>
        <dsp:cNvPr id="0" name=""/>
        <dsp:cNvSpPr/>
      </dsp:nvSpPr>
      <dsp:spPr>
        <a:xfrm>
          <a:off x="8092061" y="1778309"/>
          <a:ext cx="1084739" cy="959766"/>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rtl="1">
            <a:lnSpc>
              <a:spcPct val="90000"/>
            </a:lnSpc>
            <a:spcBef>
              <a:spcPct val="0"/>
            </a:spcBef>
            <a:spcAft>
              <a:spcPct val="35000"/>
            </a:spcAft>
          </a:pPr>
          <a:r>
            <a:rPr lang="he-IL" sz="1600" b="1" kern="1200" cap="none" spc="0" dirty="0" smtClean="0">
              <a:ln w="0"/>
              <a:solidFill>
                <a:schemeClr val="bg1"/>
              </a:solidFill>
              <a:effectLst>
                <a:outerShdw blurRad="38100" dist="19050" dir="2700000" algn="tl" rotWithShape="0">
                  <a:schemeClr val="dk1">
                    <a:alpha val="40000"/>
                  </a:schemeClr>
                </a:outerShdw>
              </a:effectLst>
            </a:rPr>
            <a:t>סטטוס בראשות מדריך אחראי </a:t>
          </a:r>
          <a:endParaRPr lang="he-IL" sz="1600" b="1" kern="1200" cap="none" spc="0" dirty="0">
            <a:ln w="0"/>
            <a:solidFill>
              <a:schemeClr val="bg1"/>
            </a:solidFill>
            <a:effectLst>
              <a:outerShdw blurRad="38100" dist="19050" dir="2700000" algn="tl" rotWithShape="0">
                <a:schemeClr val="dk1">
                  <a:alpha val="40000"/>
                </a:schemeClr>
              </a:outerShdw>
            </a:effectLst>
          </a:endParaRPr>
        </a:p>
      </dsp:txBody>
      <dsp:txXfrm>
        <a:off x="8092061" y="1778309"/>
        <a:ext cx="1084739" cy="959766"/>
      </dsp:txXfrm>
    </dsp:sp>
    <dsp:sp modelId="{DA02BAA5-773C-4A22-B54B-6E202E3A0149}">
      <dsp:nvSpPr>
        <dsp:cNvPr id="0" name=""/>
        <dsp:cNvSpPr/>
      </dsp:nvSpPr>
      <dsp:spPr>
        <a:xfrm>
          <a:off x="8972133" y="1335320"/>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5569C948-7718-4B0B-BA0F-6C9ACC10BCF8}">
      <dsp:nvSpPr>
        <dsp:cNvPr id="0" name=""/>
        <dsp:cNvSpPr/>
      </dsp:nvSpPr>
      <dsp:spPr>
        <a:xfrm rot="5400000">
          <a:off x="9540527" y="1095179"/>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7F0AD8B1-8759-453C-8168-B878BFDAFA31}">
      <dsp:nvSpPr>
        <dsp:cNvPr id="0" name=""/>
        <dsp:cNvSpPr/>
      </dsp:nvSpPr>
      <dsp:spPr>
        <a:xfrm>
          <a:off x="9419994" y="1454174"/>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ctr" defTabSz="800100" rtl="1">
            <a:lnSpc>
              <a:spcPct val="90000"/>
            </a:lnSpc>
            <a:spcBef>
              <a:spcPct val="0"/>
            </a:spcBef>
            <a:spcAft>
              <a:spcPct val="35000"/>
            </a:spcAft>
          </a:pPr>
          <a:r>
            <a:rPr lang="he-IL" sz="1800" b="1" kern="1200" cap="none" spc="0" smtClean="0">
              <a:ln w="0"/>
              <a:solidFill>
                <a:schemeClr val="bg1"/>
              </a:solidFill>
              <a:effectLst>
                <a:outerShdw blurRad="38100" dist="19050" dir="2700000" algn="tl" rotWithShape="0">
                  <a:schemeClr val="dk1">
                    <a:alpha val="40000"/>
                  </a:schemeClr>
                </a:outerShdw>
              </a:effectLst>
            </a:rPr>
            <a:t>סטטוס בראשות מד"ר </a:t>
          </a:r>
          <a:endParaRPr lang="he-IL" sz="1800" b="1" kern="1200" cap="none" spc="0" dirty="0">
            <a:ln w="0"/>
            <a:solidFill>
              <a:schemeClr val="bg1"/>
            </a:solidFill>
            <a:effectLst>
              <a:outerShdw blurRad="38100" dist="19050" dir="2700000" algn="tl" rotWithShape="0">
                <a:schemeClr val="dk1">
                  <a:alpha val="40000"/>
                </a:schemeClr>
              </a:outerShdw>
            </a:effectLst>
          </a:endParaRPr>
        </a:p>
      </dsp:txBody>
      <dsp:txXfrm>
        <a:off x="9419994" y="1454174"/>
        <a:ext cx="1084739" cy="950837"/>
      </dsp:txXfrm>
    </dsp:sp>
    <dsp:sp modelId="{501F4DCA-C931-47BA-A9DD-77B5792F8C7D}">
      <dsp:nvSpPr>
        <dsp:cNvPr id="0" name=""/>
        <dsp:cNvSpPr/>
      </dsp:nvSpPr>
      <dsp:spPr>
        <a:xfrm>
          <a:off x="10300066" y="1006721"/>
          <a:ext cx="204667" cy="204667"/>
        </a:xfrm>
        <a:prstGeom prst="triangle">
          <a:avLst>
            <a:gd name="adj" fmla="val 1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27696031-F479-4000-8EC2-0235D8BE13C8}">
      <dsp:nvSpPr>
        <dsp:cNvPr id="0" name=""/>
        <dsp:cNvSpPr/>
      </dsp:nvSpPr>
      <dsp:spPr>
        <a:xfrm rot="5400000">
          <a:off x="10868460" y="766580"/>
          <a:ext cx="722077" cy="1201520"/>
        </a:xfrm>
        <a:prstGeom prst="corner">
          <a:avLst>
            <a:gd name="adj1" fmla="val 16120"/>
            <a:gd name="adj2" fmla="val 1611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sp>
    <dsp:sp modelId="{48BD3F90-FC37-4D74-96E8-52788BC49CAB}">
      <dsp:nvSpPr>
        <dsp:cNvPr id="0" name=""/>
        <dsp:cNvSpPr/>
      </dsp:nvSpPr>
      <dsp:spPr>
        <a:xfrm>
          <a:off x="10747927" y="1125576"/>
          <a:ext cx="1084739" cy="950837"/>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ctr" defTabSz="800100" rtl="1">
            <a:lnSpc>
              <a:spcPct val="90000"/>
            </a:lnSpc>
            <a:spcBef>
              <a:spcPct val="0"/>
            </a:spcBef>
            <a:spcAft>
              <a:spcPct val="35000"/>
            </a:spcAft>
          </a:pPr>
          <a:r>
            <a:rPr lang="he-IL" sz="1800" b="1" kern="1200" cap="none" spc="0" smtClean="0">
              <a:ln w="0"/>
              <a:solidFill>
                <a:schemeClr val="bg1"/>
              </a:solidFill>
              <a:effectLst>
                <a:outerShdw blurRad="38100" dist="19050" dir="2700000" algn="tl" rotWithShape="0">
                  <a:schemeClr val="dk1">
                    <a:alpha val="40000"/>
                  </a:schemeClr>
                </a:outerShdw>
              </a:effectLst>
            </a:rPr>
            <a:t>הגשת פרויקט הגמר </a:t>
          </a:r>
          <a:endParaRPr lang="he-IL" sz="1800" b="1" kern="1200" cap="none" spc="0" dirty="0">
            <a:ln w="0"/>
            <a:solidFill>
              <a:schemeClr val="bg1"/>
            </a:solidFill>
            <a:effectLst>
              <a:outerShdw blurRad="38100" dist="19050" dir="2700000" algn="tl" rotWithShape="0">
                <a:schemeClr val="dk1">
                  <a:alpha val="40000"/>
                </a:schemeClr>
              </a:outerShdw>
            </a:effectLst>
          </a:endParaRPr>
        </a:p>
      </dsp:txBody>
      <dsp:txXfrm>
        <a:off x="10747927" y="1125576"/>
        <a:ext cx="1084739" cy="950837"/>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393675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44406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681989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321958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375509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204133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1252412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3783126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1720684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330778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3F32BA33-BF1F-4083-8878-7E5FE3ECA7FA}" type="datetimeFigureOut">
              <a:rPr lang="he-IL" smtClean="0"/>
              <a:t>ד'/אב/תשע"ט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81E6982-B21E-4D33-A7E9-95DFFC98BECE}" type="slidenum">
              <a:rPr lang="he-IL" smtClean="0"/>
              <a:t>‹#›</a:t>
            </a:fld>
            <a:endParaRPr lang="he-IL"/>
          </a:p>
        </p:txBody>
      </p:sp>
    </p:spTree>
    <p:extLst>
      <p:ext uri="{BB962C8B-B14F-4D97-AF65-F5344CB8AC3E}">
        <p14:creationId xmlns:p14="http://schemas.microsoft.com/office/powerpoint/2010/main" val="404644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F32BA33-BF1F-4083-8878-7E5FE3ECA7FA}" type="datetimeFigureOut">
              <a:rPr lang="he-IL" smtClean="0"/>
              <a:t>ד'/אב/תשע"ט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81E6982-B21E-4D33-A7E9-95DFFC98BECE}" type="slidenum">
              <a:rPr lang="he-IL" smtClean="0"/>
              <a:t>‹#›</a:t>
            </a:fld>
            <a:endParaRPr lang="he-IL"/>
          </a:p>
        </p:txBody>
      </p:sp>
    </p:spTree>
    <p:extLst>
      <p:ext uri="{BB962C8B-B14F-4D97-AF65-F5344CB8AC3E}">
        <p14:creationId xmlns:p14="http://schemas.microsoft.com/office/powerpoint/2010/main" val="1841980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noGrp="1"/>
          </p:cNvSpPr>
          <p:nvPr>
            <p:ph type="ctrTitle"/>
          </p:nvPr>
        </p:nvSpPr>
        <p:spPr>
          <a:xfrm>
            <a:off x="3620805" y="2863632"/>
            <a:ext cx="4950394" cy="646331"/>
          </a:xfrm>
          <a:prstGeom prst="rect">
            <a:avLst/>
          </a:prstGeom>
          <a:noFill/>
        </p:spPr>
        <p:txBody>
          <a:bodyPr wrap="none" rtlCol="1">
            <a:spAutoFit/>
          </a:body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פרויקט גמר מחקרי</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6" name="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4907" y="237359"/>
            <a:ext cx="814421" cy="1037986"/>
          </a:xfrm>
          <a:prstGeom prst="rect">
            <a:avLst/>
          </a:prstGeom>
        </p:spPr>
      </p:pic>
    </p:spTree>
    <p:extLst>
      <p:ext uri="{BB962C8B-B14F-4D97-AF65-F5344CB8AC3E}">
        <p14:creationId xmlns:p14="http://schemas.microsoft.com/office/powerpoint/2010/main" val="1683093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6285588" y="519038"/>
            <a:ext cx="1257075"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רקע</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450376" y="1566200"/>
            <a:ext cx="11382233" cy="4662815"/>
          </a:xfrm>
          <a:prstGeom prst="rect">
            <a:avLst/>
          </a:prstGeom>
          <a:noFill/>
        </p:spPr>
        <p:txBody>
          <a:bodyPr wrap="square" rtlCol="1">
            <a:spAutoFit/>
          </a:bodyPr>
          <a:lstStyle/>
          <a:p>
            <a:pPr marL="285750" lvl="0" indent="-285750">
              <a:lnSpc>
                <a:spcPct val="150000"/>
              </a:lnSpc>
              <a:buFont typeface="Arial" panose="020B0604020202020204" pitchFamily="34" charset="0"/>
              <a:buChar char="•"/>
            </a:pPr>
            <a:r>
              <a:rPr lang="he-IL" b="1" dirty="0">
                <a:solidFill>
                  <a:schemeClr val="bg1"/>
                </a:solidFill>
              </a:rPr>
              <a:t>שותפות חוצה גבולות, או בשמה הלועזי והמוכר </a:t>
            </a:r>
            <a:r>
              <a:rPr lang="en-US" b="1" dirty="0">
                <a:solidFill>
                  <a:schemeClr val="bg1"/>
                </a:solidFill>
              </a:rPr>
              <a:t>XBC</a:t>
            </a:r>
            <a:r>
              <a:rPr lang="he-IL" b="1" dirty="0">
                <a:solidFill>
                  <a:schemeClr val="bg1"/>
                </a:solidFill>
              </a:rPr>
              <a:t> (</a:t>
            </a:r>
            <a:r>
              <a:rPr lang="en-US" b="1" dirty="0">
                <a:solidFill>
                  <a:schemeClr val="bg1"/>
                </a:solidFill>
              </a:rPr>
              <a:t>Cross Boundary Collaboration</a:t>
            </a:r>
            <a:r>
              <a:rPr lang="he-IL" b="1" dirty="0">
                <a:solidFill>
                  <a:schemeClr val="bg1"/>
                </a:solidFill>
              </a:rPr>
              <a:t>)</a:t>
            </a:r>
            <a:r>
              <a:rPr lang="en-US" b="1" dirty="0">
                <a:solidFill>
                  <a:schemeClr val="bg1"/>
                </a:solidFill>
              </a:rPr>
              <a:t>, </a:t>
            </a:r>
            <a:r>
              <a:rPr lang="he-IL" b="1" dirty="0">
                <a:solidFill>
                  <a:schemeClr val="bg1"/>
                </a:solidFill>
              </a:rPr>
              <a:t>היא מתודת למידה ופתרון בעיות, המאפשרת צמיחה, יצירה וחדשנות באמצעות עבודה משותפת של מספר בעלי ידע מתחומי עניין שונים, במטרה לייצר ערך חדש אל מול בעיות או נושאים שונים. </a:t>
            </a:r>
            <a:endParaRPr lang="en-US" b="1" dirty="0">
              <a:solidFill>
                <a:schemeClr val="bg1"/>
              </a:solidFill>
            </a:endParaRPr>
          </a:p>
          <a:p>
            <a:pPr marL="285750" lvl="0" indent="-285750">
              <a:lnSpc>
                <a:spcPct val="150000"/>
              </a:lnSpc>
              <a:buFont typeface="Arial" panose="020B0604020202020204" pitchFamily="34" charset="0"/>
              <a:buChar char="•"/>
            </a:pPr>
            <a:r>
              <a:rPr lang="he-IL" b="1" dirty="0">
                <a:solidFill>
                  <a:schemeClr val="bg1"/>
                </a:solidFill>
              </a:rPr>
              <a:t>הנחת המוצא היא כי בעיות מורכבות בעת הנוכחית, אינן יכולות להיפתר רק על בסיס ידע מתחום אחד, וכי חשיבה חד תחומית עלולה להביא לפתרון חד ממדי מחד גיסא  ולהשלכות רוחב מזיקות בתחומים אחרים, מאידך גיסא. </a:t>
            </a:r>
            <a:endParaRPr lang="en-US" b="1" dirty="0">
              <a:solidFill>
                <a:schemeClr val="bg1"/>
              </a:solidFill>
            </a:endParaRPr>
          </a:p>
          <a:p>
            <a:pPr marL="285750" lvl="0" indent="-285750">
              <a:lnSpc>
                <a:spcPct val="150000"/>
              </a:lnSpc>
              <a:buFont typeface="Arial" panose="020B0604020202020204" pitchFamily="34" charset="0"/>
              <a:buChar char="•"/>
            </a:pPr>
            <a:r>
              <a:rPr lang="he-IL" b="1" dirty="0">
                <a:solidFill>
                  <a:schemeClr val="bg1"/>
                </a:solidFill>
              </a:rPr>
              <a:t>בחשיבה מערכתית המעודדת פתרונות מחוץ לקופסה  - חשוב להביא אל שולחן העבודה, תחומי ידע שונים, גורמי ממשל לצד גורמים פרטיים, שותפים רלבנטיים ושחקנים ממעגל ראשון ושני, שיאפשרו בחינה רב </a:t>
            </a:r>
            <a:r>
              <a:rPr lang="he-IL" b="1" dirty="0" err="1">
                <a:solidFill>
                  <a:schemeClr val="bg1"/>
                </a:solidFill>
              </a:rPr>
              <a:t>מימדית</a:t>
            </a:r>
            <a:r>
              <a:rPr lang="he-IL" b="1" dirty="0">
                <a:solidFill>
                  <a:schemeClr val="bg1"/>
                </a:solidFill>
              </a:rPr>
              <a:t> ופתרון שלם והוליסטי. </a:t>
            </a:r>
            <a:endParaRPr lang="en-US" b="1" dirty="0">
              <a:solidFill>
                <a:schemeClr val="bg1"/>
              </a:solidFill>
            </a:endParaRPr>
          </a:p>
          <a:p>
            <a:pPr marL="285750" lvl="0" indent="-285750">
              <a:lnSpc>
                <a:spcPct val="150000"/>
              </a:lnSpc>
              <a:buFont typeface="Arial" panose="020B0604020202020204" pitchFamily="34" charset="0"/>
              <a:buChar char="•"/>
            </a:pPr>
            <a:r>
              <a:rPr lang="he-IL" b="1" dirty="0">
                <a:solidFill>
                  <a:schemeClr val="bg1"/>
                </a:solidFill>
              </a:rPr>
              <a:t>מחזור של לומדים בכירים הכולל בתוכו מומחים  מארגונים שונים, מאפשר הזדמנות נדירה להתמודדות עם אתגרי המחר ובעיות ההווה.</a:t>
            </a:r>
            <a:endParaRPr lang="en-US" b="1" dirty="0">
              <a:solidFill>
                <a:schemeClr val="bg1"/>
              </a:solidFill>
            </a:endParaRPr>
          </a:p>
          <a:p>
            <a:pPr marL="285750" lvl="0" indent="-285750">
              <a:lnSpc>
                <a:spcPct val="150000"/>
              </a:lnSpc>
              <a:buFont typeface="Arial" panose="020B0604020202020204" pitchFamily="34" charset="0"/>
              <a:buChar char="•"/>
            </a:pPr>
            <a:r>
              <a:rPr lang="he-IL" b="1" dirty="0">
                <a:solidFill>
                  <a:schemeClr val="bg1"/>
                </a:solidFill>
              </a:rPr>
              <a:t>פרויקט גמר מחקרי-אישי הינו דרישה להשלמת </a:t>
            </a:r>
            <a:r>
              <a:rPr lang="he-IL" b="1" i="1" dirty="0">
                <a:solidFill>
                  <a:schemeClr val="bg1"/>
                </a:solidFill>
              </a:rPr>
              <a:t>התואר השני </a:t>
            </a:r>
            <a:r>
              <a:rPr lang="he-IL" b="1" i="1" dirty="0" err="1">
                <a:solidFill>
                  <a:schemeClr val="bg1"/>
                </a:solidFill>
              </a:rPr>
              <a:t>בביה</a:t>
            </a:r>
            <a:r>
              <a:rPr lang="he-IL" b="1" i="1" dirty="0">
                <a:solidFill>
                  <a:schemeClr val="bg1"/>
                </a:solidFill>
              </a:rPr>
              <a:t>''ס למדעי המדינה</a:t>
            </a:r>
            <a:r>
              <a:rPr lang="he-IL" b="1" dirty="0">
                <a:solidFill>
                  <a:schemeClr val="bg1"/>
                </a:solidFill>
              </a:rPr>
              <a:t> במסלול ללא עבודת גמר </a:t>
            </a:r>
            <a:r>
              <a:rPr lang="he-IL" b="1" dirty="0" smtClean="0">
                <a:solidFill>
                  <a:schemeClr val="bg1"/>
                </a:solidFill>
              </a:rPr>
              <a:t>מחקרית, ודרישה </a:t>
            </a:r>
            <a:r>
              <a:rPr lang="he-IL" b="1" dirty="0">
                <a:solidFill>
                  <a:schemeClr val="bg1"/>
                </a:solidFill>
              </a:rPr>
              <a:t>של </a:t>
            </a:r>
            <a:r>
              <a:rPr lang="he-IL" b="1" dirty="0" err="1">
                <a:solidFill>
                  <a:schemeClr val="bg1"/>
                </a:solidFill>
              </a:rPr>
              <a:t>המב</a:t>
            </a:r>
            <a:r>
              <a:rPr lang="he-IL" b="1" dirty="0">
                <a:solidFill>
                  <a:schemeClr val="bg1"/>
                </a:solidFill>
              </a:rPr>
              <a:t>''ל להשלמת הדרישות לקבלת </a:t>
            </a:r>
            <a:r>
              <a:rPr lang="he-IL" b="1" i="1" dirty="0">
                <a:solidFill>
                  <a:schemeClr val="bg1"/>
                </a:solidFill>
              </a:rPr>
              <a:t>תעודת בוגר/ת  </a:t>
            </a:r>
            <a:r>
              <a:rPr lang="he-IL" b="1" i="1" dirty="0" err="1">
                <a:solidFill>
                  <a:schemeClr val="bg1"/>
                </a:solidFill>
              </a:rPr>
              <a:t>מב</a:t>
            </a:r>
            <a:r>
              <a:rPr lang="he-IL" b="1" i="1" dirty="0">
                <a:solidFill>
                  <a:schemeClr val="bg1"/>
                </a:solidFill>
              </a:rPr>
              <a:t>''ל</a:t>
            </a:r>
            <a:r>
              <a:rPr lang="he-IL" b="1" dirty="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982633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5847967" y="519038"/>
            <a:ext cx="1694696"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מטרה</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450376" y="1566200"/>
            <a:ext cx="11382233" cy="4204356"/>
          </a:xfrm>
          <a:prstGeom prst="rect">
            <a:avLst/>
          </a:prstGeom>
          <a:noFill/>
        </p:spPr>
        <p:txBody>
          <a:bodyPr wrap="square" rtlCol="1">
            <a:spAutoFit/>
          </a:bodyPr>
          <a:lstStyle/>
          <a:p>
            <a:pPr marL="285750" lvl="0" indent="-285750">
              <a:lnSpc>
                <a:spcPct val="150000"/>
              </a:lnSpc>
              <a:buFont typeface="Arial" panose="020B0604020202020204" pitchFamily="34" charset="0"/>
              <a:buChar char="•"/>
            </a:pPr>
            <a:r>
              <a:rPr lang="he-IL" b="1" dirty="0">
                <a:solidFill>
                  <a:schemeClr val="bg1"/>
                </a:solidFill>
              </a:rPr>
              <a:t>מטרת הפג</a:t>
            </a:r>
            <a:r>
              <a:rPr lang="ar-SA" b="1" dirty="0">
                <a:solidFill>
                  <a:schemeClr val="bg1"/>
                </a:solidFill>
              </a:rPr>
              <a:t>''</a:t>
            </a:r>
            <a:r>
              <a:rPr lang="he-IL" b="1" dirty="0">
                <a:solidFill>
                  <a:schemeClr val="bg1"/>
                </a:solidFill>
              </a:rPr>
              <a:t>מ הינה להכשיר את המסיימים לכתוב עבודה מקורית</a:t>
            </a:r>
            <a:r>
              <a:rPr lang="ar-SA" b="1" dirty="0">
                <a:solidFill>
                  <a:schemeClr val="bg1"/>
                </a:solidFill>
              </a:rPr>
              <a:t>, </a:t>
            </a:r>
            <a:r>
              <a:rPr lang="he-IL" b="1" dirty="0">
                <a:solidFill>
                  <a:schemeClr val="bg1"/>
                </a:solidFill>
              </a:rPr>
              <a:t>על פי כללי המחקר האקדמיים המותאמת לתחומי </a:t>
            </a:r>
            <a:r>
              <a:rPr lang="he-IL" b="1" dirty="0" err="1">
                <a:solidFill>
                  <a:schemeClr val="bg1"/>
                </a:solidFill>
              </a:rPr>
              <a:t>הבטחון</a:t>
            </a:r>
            <a:r>
              <a:rPr lang="he-IL" b="1" dirty="0">
                <a:solidFill>
                  <a:schemeClr val="bg1"/>
                </a:solidFill>
              </a:rPr>
              <a:t> הלאומי ותחומי עיסוקם של המשתתפים</a:t>
            </a:r>
            <a:r>
              <a:rPr lang="ar-SA" b="1" dirty="0">
                <a:solidFill>
                  <a:schemeClr val="bg1"/>
                </a:solidFill>
              </a:rPr>
              <a:t>.</a:t>
            </a:r>
            <a:endParaRPr lang="en-US" b="1" dirty="0">
              <a:solidFill>
                <a:schemeClr val="bg1"/>
              </a:solidFill>
            </a:endParaRPr>
          </a:p>
          <a:p>
            <a:pPr marL="285750" lvl="0" indent="-285750">
              <a:lnSpc>
                <a:spcPct val="150000"/>
              </a:lnSpc>
              <a:buFont typeface="Arial" panose="020B0604020202020204" pitchFamily="34" charset="0"/>
              <a:buChar char="•"/>
            </a:pPr>
            <a:r>
              <a:rPr lang="he-IL" b="1" dirty="0">
                <a:solidFill>
                  <a:schemeClr val="bg1"/>
                </a:solidFill>
              </a:rPr>
              <a:t>הכותבים נדרשים  לנסח שאלת מחקר או </a:t>
            </a:r>
            <a:r>
              <a:rPr lang="he-IL" b="1" dirty="0" err="1">
                <a:solidFill>
                  <a:schemeClr val="bg1"/>
                </a:solidFill>
              </a:rPr>
              <a:t>סוגייה</a:t>
            </a:r>
            <a:r>
              <a:rPr lang="he-IL" b="1" dirty="0">
                <a:solidFill>
                  <a:schemeClr val="bg1"/>
                </a:solidFill>
              </a:rPr>
              <a:t> שתשמש נקודת מוצא לעבודה ותנחה את כיוון החקירה או הבדיקה שתבוצע במהלכה</a:t>
            </a:r>
            <a:r>
              <a:rPr lang="ar-SA" b="1" dirty="0">
                <a:solidFill>
                  <a:schemeClr val="bg1"/>
                </a:solidFill>
              </a:rPr>
              <a:t>. </a:t>
            </a:r>
            <a:endParaRPr lang="en-US" b="1" dirty="0">
              <a:solidFill>
                <a:schemeClr val="bg1"/>
              </a:solidFill>
            </a:endParaRPr>
          </a:p>
          <a:p>
            <a:pPr marL="285750" lvl="0" indent="-285750">
              <a:lnSpc>
                <a:spcPct val="150000"/>
              </a:lnSpc>
              <a:buFont typeface="Arial" panose="020B0604020202020204" pitchFamily="34" charset="0"/>
              <a:buChar char="•"/>
            </a:pPr>
            <a:r>
              <a:rPr lang="he-IL" b="1" dirty="0">
                <a:solidFill>
                  <a:schemeClr val="bg1"/>
                </a:solidFill>
              </a:rPr>
              <a:t>העבודה תבסס על חומר מדעי שפורסם בתחום</a:t>
            </a:r>
            <a:r>
              <a:rPr lang="ar-SA" b="1" dirty="0">
                <a:solidFill>
                  <a:schemeClr val="bg1"/>
                </a:solidFill>
              </a:rPr>
              <a:t>, </a:t>
            </a:r>
            <a:r>
              <a:rPr lang="he-IL" b="1" dirty="0">
                <a:solidFill>
                  <a:schemeClr val="bg1"/>
                </a:solidFill>
              </a:rPr>
              <a:t>על חומרים מקוריים שנאספו על ידי הכותבים</a:t>
            </a:r>
            <a:r>
              <a:rPr lang="ar-SA" b="1" dirty="0">
                <a:solidFill>
                  <a:schemeClr val="bg1"/>
                </a:solidFill>
              </a:rPr>
              <a:t>, </a:t>
            </a:r>
            <a:r>
              <a:rPr lang="he-IL" b="1" dirty="0">
                <a:solidFill>
                  <a:schemeClr val="bg1"/>
                </a:solidFill>
              </a:rPr>
              <a:t>על ניתוח נתונים גלויים או נתונים שנוצרו בשיטה סטטיסטית או אחרת</a:t>
            </a:r>
            <a:r>
              <a:rPr lang="ar-SA" b="1" dirty="0">
                <a:solidFill>
                  <a:schemeClr val="bg1"/>
                </a:solidFill>
              </a:rPr>
              <a:t>, </a:t>
            </a:r>
            <a:r>
              <a:rPr lang="he-IL" b="1" dirty="0">
                <a:solidFill>
                  <a:schemeClr val="bg1"/>
                </a:solidFill>
              </a:rPr>
              <a:t>על ראיונות</a:t>
            </a:r>
            <a:r>
              <a:rPr lang="ar-SA" b="1" dirty="0">
                <a:solidFill>
                  <a:schemeClr val="bg1"/>
                </a:solidFill>
              </a:rPr>
              <a:t>, </a:t>
            </a:r>
            <a:r>
              <a:rPr lang="he-IL" b="1" dirty="0">
                <a:solidFill>
                  <a:schemeClr val="bg1"/>
                </a:solidFill>
              </a:rPr>
              <a:t>מחקר שדה </a:t>
            </a:r>
            <a:r>
              <a:rPr lang="he-IL" b="1" dirty="0" err="1">
                <a:solidFill>
                  <a:schemeClr val="bg1"/>
                </a:solidFill>
              </a:rPr>
              <a:t>ונסיון</a:t>
            </a:r>
            <a:r>
              <a:rPr lang="he-IL" b="1" dirty="0">
                <a:solidFill>
                  <a:schemeClr val="bg1"/>
                </a:solidFill>
              </a:rPr>
              <a:t> עבר בתפקידים שונים</a:t>
            </a:r>
            <a:r>
              <a:rPr lang="ar-SA" b="1" dirty="0">
                <a:solidFill>
                  <a:schemeClr val="bg1"/>
                </a:solidFill>
              </a:rPr>
              <a:t>.  </a:t>
            </a:r>
            <a:r>
              <a:rPr lang="he-IL" b="1" dirty="0">
                <a:solidFill>
                  <a:schemeClr val="bg1"/>
                </a:solidFill>
              </a:rPr>
              <a:t>משתתפי מחזור </a:t>
            </a:r>
            <a:r>
              <a:rPr lang="he-IL" b="1" dirty="0" err="1">
                <a:solidFill>
                  <a:schemeClr val="bg1"/>
                </a:solidFill>
              </a:rPr>
              <a:t>מ''ז</a:t>
            </a:r>
            <a:r>
              <a:rPr lang="he-IL" b="1" dirty="0">
                <a:solidFill>
                  <a:schemeClr val="bg1"/>
                </a:solidFill>
              </a:rPr>
              <a:t> יכינו פרויקט גמר מחקרי , בהתחשב בהעדפותיהם האישיות, ברקע המקצועי שלהם ובהתאם להחלטת הסגל, מתוך כוונה להעמיד תרומה משמעותית לחקר נושא או בעיה, בדרך של שותפות בין בכירים ומתוך אחריות אישית לניהול למידה ומחקר.</a:t>
            </a:r>
            <a:endParaRPr lang="en-US" b="1" dirty="0">
              <a:solidFill>
                <a:schemeClr val="bg1"/>
              </a:solidFill>
            </a:endParaRPr>
          </a:p>
          <a:p>
            <a:pPr marL="285750" lvl="0" indent="-285750">
              <a:lnSpc>
                <a:spcPct val="150000"/>
              </a:lnSpc>
              <a:buFont typeface="Arial" panose="020B0604020202020204" pitchFamily="34" charset="0"/>
              <a:buChar char="•"/>
            </a:pPr>
            <a:endParaRPr lang="en-US" b="1" dirty="0">
              <a:solidFill>
                <a:schemeClr val="bg1"/>
              </a:solidFill>
            </a:endParaRPr>
          </a:p>
        </p:txBody>
      </p:sp>
    </p:spTree>
    <p:extLst>
      <p:ext uri="{BB962C8B-B14F-4D97-AF65-F5344CB8AC3E}">
        <p14:creationId xmlns:p14="http://schemas.microsoft.com/office/powerpoint/2010/main" val="564762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3772079" y="519038"/>
            <a:ext cx="3770584"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נושאים </a:t>
            </a:r>
            <a:r>
              <a:rPr lang="he-IL" sz="4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לפג"מ</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450376" y="1566200"/>
            <a:ext cx="11382233" cy="4202561"/>
          </a:xfrm>
          <a:prstGeom prst="rect">
            <a:avLst/>
          </a:prstGeom>
          <a:noFill/>
        </p:spPr>
        <p:txBody>
          <a:bodyPr wrap="square" rtlCol="1">
            <a:spAutoFit/>
          </a:bodyPr>
          <a:lstStyle/>
          <a:p>
            <a:pPr marL="742950" lvl="1" indent="-285750">
              <a:lnSpc>
                <a:spcPct val="150000"/>
              </a:lnSpc>
              <a:buFont typeface="Arial" panose="020B0604020202020204" pitchFamily="34" charset="0"/>
              <a:buChar char="•"/>
            </a:pPr>
            <a:r>
              <a:rPr lang="he-IL" b="1">
                <a:solidFill>
                  <a:schemeClr val="bg1"/>
                </a:solidFill>
              </a:rPr>
              <a:t>שילוב חרדים וערבים בשוק העבודה</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הגרעין האיראני  והנשק המדויק – מה המענה הצה"לי</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שדה הקרב העתידי 2030 – משמעויות נגזרות</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משילות ואכיפת החוק במגזר הערבי - כיצד</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יחסי סין ישראל בעולם מעצמתי</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ההגירה מאפריקה ומהמזה"ת למדינות המפותחות </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אי שוויון ועוני  בחברה בישראל  - כלים להקטנת הפער</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מגמות בעולם הסייבר והשפעתן על הביטחון הלאומי</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ניצחונות תודעתיים מול צבאות טרור</a:t>
            </a:r>
            <a:endParaRPr lang="en-US" sz="1400" b="1">
              <a:solidFill>
                <a:schemeClr val="bg1"/>
              </a:solidFill>
            </a:endParaRPr>
          </a:p>
          <a:p>
            <a:pPr marL="742950" lvl="1" indent="-285750">
              <a:lnSpc>
                <a:spcPct val="150000"/>
              </a:lnSpc>
              <a:buFont typeface="Arial" panose="020B0604020202020204" pitchFamily="34" charset="0"/>
              <a:buChar char="•"/>
            </a:pPr>
            <a:r>
              <a:rPr lang="he-IL" b="1">
                <a:solidFill>
                  <a:schemeClr val="bg1"/>
                </a:solidFill>
              </a:rPr>
              <a:t>תמרונים דיגיטליים בעולם הוירטואלי</a:t>
            </a:r>
            <a:endParaRPr lang="en-US" sz="1400" b="1">
              <a:solidFill>
                <a:schemeClr val="bg1"/>
              </a:solidFill>
            </a:endParaRPr>
          </a:p>
        </p:txBody>
      </p:sp>
    </p:spTree>
    <p:extLst>
      <p:ext uri="{BB962C8B-B14F-4D97-AF65-F5344CB8AC3E}">
        <p14:creationId xmlns:p14="http://schemas.microsoft.com/office/powerpoint/2010/main" val="2594001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5699261" y="99938"/>
            <a:ext cx="1805302"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דגשים</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536101" y="728000"/>
            <a:ext cx="11382233" cy="6093976"/>
          </a:xfrm>
          <a:prstGeom prst="rect">
            <a:avLst/>
          </a:prstGeom>
          <a:noFill/>
        </p:spPr>
        <p:txBody>
          <a:bodyPr wrap="square" rtlCol="1">
            <a:spAutoFit/>
          </a:bodyPr>
          <a:lstStyle/>
          <a:p>
            <a:pPr marL="285750" lvl="0" indent="-285750">
              <a:lnSpc>
                <a:spcPct val="150000"/>
              </a:lnSpc>
              <a:buFont typeface="Arial" panose="020B0604020202020204" pitchFamily="34" charset="0"/>
              <a:buChar char="•"/>
            </a:pPr>
            <a:r>
              <a:rPr lang="he-IL" sz="1600" b="1" dirty="0" smtClean="0">
                <a:solidFill>
                  <a:schemeClr val="bg1"/>
                </a:solidFill>
              </a:rPr>
              <a:t>במהלך </a:t>
            </a:r>
            <a:r>
              <a:rPr lang="he-IL" sz="1600" b="1" dirty="0">
                <a:solidFill>
                  <a:schemeClr val="bg1"/>
                </a:solidFill>
              </a:rPr>
              <a:t>_____________, יתבקשו המשתתפים לבחור (בחירה לפי עדיפות ראשונה או שנייה) את הבעיות/נושאים שברצונם לעסוק בהם במסגרת פרויקט הגמר מתוך הרשימה הנתונה המוזכרת לעיל. </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a:solidFill>
                  <a:schemeClr val="bg1"/>
                </a:solidFill>
              </a:rPr>
              <a:t>מיד לאחר חופשת _________________, יוכרזו </a:t>
            </a:r>
            <a:r>
              <a:rPr lang="he-IL" sz="1600" b="1" dirty="0" err="1">
                <a:solidFill>
                  <a:schemeClr val="bg1"/>
                </a:solidFill>
              </a:rPr>
              <a:t>הציוותים</a:t>
            </a:r>
            <a:r>
              <a:rPr lang="he-IL" sz="1600" b="1" dirty="0">
                <a:solidFill>
                  <a:schemeClr val="bg1"/>
                </a:solidFill>
              </a:rPr>
              <a:t>, קבוצות של 3 משתתפים לכל היותר. </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a:solidFill>
                  <a:schemeClr val="bg1"/>
                </a:solidFill>
              </a:rPr>
              <a:t>במהלך _____________ ועד ל ___________ , תידרש כל קבוצה להגיש הצעה לפרויקט גמר מחקרי  בנושא שהוגדר לה. </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a:solidFill>
                  <a:schemeClr val="bg1"/>
                </a:solidFill>
              </a:rPr>
              <a:t>ההצעה תכלול; רקע, שאלת מחקר ראשית, מקורות אפשריים בעברית ובאנגלית, פרקי העבודה, מטרת הפרויקט ותרומתו. ההצעה תוגש לאישור המדריך האחראי על הנושא (5 עמודים בכתב דיויד 14 רווח שורה וחצי, לכל היותר).</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smtClean="0">
                <a:solidFill>
                  <a:schemeClr val="bg1"/>
                </a:solidFill>
              </a:rPr>
              <a:t>לאחר </a:t>
            </a:r>
            <a:r>
              <a:rPr lang="he-IL" sz="1600" b="1" dirty="0">
                <a:solidFill>
                  <a:schemeClr val="bg1"/>
                </a:solidFill>
              </a:rPr>
              <a:t>אישור ההצעה ובהתאם למערכת השעות הנתונה, יעסקו המשתתפים, כל אחד בקבוצתו, בחקירה, לימוד, כתיבה, ניתוח ודיון בנושא/בעיה, שבאחריותם.</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smtClean="0">
                <a:solidFill>
                  <a:schemeClr val="bg1"/>
                </a:solidFill>
              </a:rPr>
              <a:t>לכל </a:t>
            </a:r>
            <a:r>
              <a:rPr lang="he-IL" sz="1600" b="1" dirty="0">
                <a:solidFill>
                  <a:schemeClr val="bg1"/>
                </a:solidFill>
              </a:rPr>
              <a:t>פרויקט גמר ימונה מנחה אקדמי (אחד או יותר), מאושר על ידי אוני' חיפה, מהתחום הרלבנטי למחקר, שתפקידו ללוות את הקבוצה ולקבוע את הציון הסופי למשתתפי הקבוצה.</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a:solidFill>
                  <a:schemeClr val="bg1"/>
                </a:solidFill>
              </a:rPr>
              <a:t>עם סיומו יוגש הפרויקט בהתאם לכללי הכתיבה האקדמית, ויכלול: שער, תוכן עניינים, תקציר, מבוא, סקירת ספרות מחקרית, פרקים לפי נושאים, רשימה ביבליוגרפית, נספחים – ככל שנדרשים, דיון, מסקנות והמלצות. היקף העבודה כולה -  לא יפחת מ 75 </a:t>
            </a:r>
            <a:r>
              <a:rPr lang="he-IL" sz="1600" b="1" dirty="0" smtClean="0">
                <a:solidFill>
                  <a:schemeClr val="bg1"/>
                </a:solidFill>
              </a:rPr>
              <a:t>עמודים </a:t>
            </a:r>
            <a:r>
              <a:rPr lang="he-IL" sz="1600" b="1" dirty="0">
                <a:solidFill>
                  <a:schemeClr val="bg1"/>
                </a:solidFill>
              </a:rPr>
              <a:t>בכתב דיוויד 14 רווח 1.5 – בקבוצה ובה 3 משתתפים.   </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a:solidFill>
                  <a:schemeClr val="bg1"/>
                </a:solidFill>
              </a:rPr>
              <a:t> פרויקט הגמר יוגש למנחה האקדמי ולמדריך האחראי עד ליום ה______________, בשלושה עותקים מודפסים ובקובץ דיגיטלי. </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a:solidFill>
                  <a:schemeClr val="bg1"/>
                </a:solidFill>
              </a:rPr>
              <a:t>ציון מינימלי המזכה בהכרה אקדמית </a:t>
            </a:r>
            <a:r>
              <a:rPr lang="he-IL" sz="1600" b="1" dirty="0" err="1">
                <a:solidFill>
                  <a:schemeClr val="bg1"/>
                </a:solidFill>
              </a:rPr>
              <a:t>ומב"לית</a:t>
            </a:r>
            <a:r>
              <a:rPr lang="he-IL" sz="1600" b="1" dirty="0">
                <a:solidFill>
                  <a:schemeClr val="bg1"/>
                </a:solidFill>
              </a:rPr>
              <a:t> הינו 70 לפחות.</a:t>
            </a:r>
            <a:endParaRPr lang="en-US" sz="1200" b="1" dirty="0">
              <a:solidFill>
                <a:schemeClr val="bg1"/>
              </a:solidFill>
            </a:endParaRPr>
          </a:p>
          <a:p>
            <a:pPr marL="285750" lvl="0" indent="-285750">
              <a:lnSpc>
                <a:spcPct val="150000"/>
              </a:lnSpc>
              <a:buFont typeface="Arial" panose="020B0604020202020204" pitchFamily="34" charset="0"/>
              <a:buChar char="•"/>
            </a:pPr>
            <a:r>
              <a:rPr lang="he-IL" sz="1600" b="1" dirty="0">
                <a:solidFill>
                  <a:schemeClr val="bg1"/>
                </a:solidFill>
              </a:rPr>
              <a:t>משקל העבודה יהיה 20% מהציון הסופי של המשתתף</a:t>
            </a:r>
            <a:r>
              <a:rPr lang="he-IL" sz="1600" b="1" dirty="0" smtClean="0">
                <a:solidFill>
                  <a:schemeClr val="bg1"/>
                </a:solidFill>
              </a:rPr>
              <a:t>.</a:t>
            </a:r>
            <a:endParaRPr lang="en-US" sz="1200" b="1" dirty="0">
              <a:solidFill>
                <a:schemeClr val="bg1"/>
              </a:solidFill>
            </a:endParaRPr>
          </a:p>
        </p:txBody>
      </p:sp>
    </p:spTree>
    <p:extLst>
      <p:ext uri="{BB962C8B-B14F-4D97-AF65-F5344CB8AC3E}">
        <p14:creationId xmlns:p14="http://schemas.microsoft.com/office/powerpoint/2010/main" val="866688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דיאגרמה 3"/>
          <p:cNvGraphicFramePr/>
          <p:nvPr>
            <p:extLst>
              <p:ext uri="{D42A27DB-BD31-4B8C-83A1-F6EECF244321}">
                <p14:modId xmlns:p14="http://schemas.microsoft.com/office/powerpoint/2010/main" val="240017951"/>
              </p:ext>
            </p:extLst>
          </p:nvPr>
        </p:nvGraphicFramePr>
        <p:xfrm>
          <a:off x="209550" y="1069692"/>
          <a:ext cx="11837941" cy="5715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1028588" y="3466011"/>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6" name="TextBox 5"/>
          <p:cNvSpPr txBox="1"/>
          <p:nvPr/>
        </p:nvSpPr>
        <p:spPr>
          <a:xfrm>
            <a:off x="4356190" y="4851006"/>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7" name="TextBox 6"/>
          <p:cNvSpPr txBox="1"/>
          <p:nvPr/>
        </p:nvSpPr>
        <p:spPr>
          <a:xfrm>
            <a:off x="8285662" y="3927676"/>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8" name="TextBox 7"/>
          <p:cNvSpPr txBox="1"/>
          <p:nvPr/>
        </p:nvSpPr>
        <p:spPr>
          <a:xfrm>
            <a:off x="7090479" y="4220119"/>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9" name="TextBox 8"/>
          <p:cNvSpPr txBox="1"/>
          <p:nvPr/>
        </p:nvSpPr>
        <p:spPr>
          <a:xfrm>
            <a:off x="3043439" y="5216867"/>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10" name="TextBox 9"/>
          <p:cNvSpPr txBox="1"/>
          <p:nvPr/>
        </p:nvSpPr>
        <p:spPr>
          <a:xfrm>
            <a:off x="5668941" y="4511261"/>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11" name="TextBox 10"/>
          <p:cNvSpPr txBox="1"/>
          <p:nvPr/>
        </p:nvSpPr>
        <p:spPr>
          <a:xfrm>
            <a:off x="1730688" y="5555141"/>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12" name="TextBox 11"/>
          <p:cNvSpPr txBox="1"/>
          <p:nvPr/>
        </p:nvSpPr>
        <p:spPr>
          <a:xfrm>
            <a:off x="276159" y="5774336"/>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13" name="TextBox 12"/>
          <p:cNvSpPr txBox="1"/>
          <p:nvPr/>
        </p:nvSpPr>
        <p:spPr>
          <a:xfrm>
            <a:off x="9657125" y="3587931"/>
            <a:ext cx="1018903" cy="923330"/>
          </a:xfrm>
          <a:prstGeom prst="rect">
            <a:avLst/>
          </a:prstGeom>
          <a:noFill/>
        </p:spPr>
        <p:txBody>
          <a:bodyPr wrap="square" rtlCol="1">
            <a:spAutoFit/>
          </a:bodyPr>
          <a:lstStyle/>
          <a:p>
            <a:r>
              <a:rPr lang="he-IL" dirty="0" smtClean="0">
                <a:solidFill>
                  <a:schemeClr val="bg1"/>
                </a:solidFill>
              </a:rPr>
              <a:t>תאריך _________</a:t>
            </a:r>
            <a:endParaRPr lang="he-IL" dirty="0">
              <a:solidFill>
                <a:schemeClr val="bg1"/>
              </a:solidFill>
            </a:endParaRPr>
          </a:p>
        </p:txBody>
      </p:sp>
      <p:sp>
        <p:nvSpPr>
          <p:cNvPr id="15" name="כותרת 3"/>
          <p:cNvSpPr txBox="1">
            <a:spLocks/>
          </p:cNvSpPr>
          <p:nvPr/>
        </p:nvSpPr>
        <p:spPr>
          <a:xfrm>
            <a:off x="3476094" y="395033"/>
            <a:ext cx="4987263"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תרשים זרימה </a:t>
            </a:r>
            <a:r>
              <a:rPr lang="he-IL" sz="4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פג"מ</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6599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t="33500" b="31000"/>
          <a:stretch/>
        </p:blipFill>
        <p:spPr bwMode="auto">
          <a:xfrm>
            <a:off x="0" y="5486400"/>
            <a:ext cx="3810000"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828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641</Words>
  <Application>Microsoft Office PowerPoint</Application>
  <PresentationFormat>מסך רחב</PresentationFormat>
  <Paragraphs>52</Paragraphs>
  <Slides>7</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7</vt:i4>
      </vt:variant>
    </vt:vector>
  </HeadingPairs>
  <TitlesOfParts>
    <vt:vector size="13" baseType="lpstr">
      <vt:lpstr>Arial</vt:lpstr>
      <vt:lpstr>Calibri</vt:lpstr>
      <vt:lpstr>Calibri Light</vt:lpstr>
      <vt:lpstr>Tahoma</vt:lpstr>
      <vt:lpstr>Times New Roman</vt:lpstr>
      <vt:lpstr>ערכת נושא Office</vt:lpstr>
      <vt:lpstr>פרויקט גמר מחקרי</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Eran</dc:creator>
  <cp:lastModifiedBy>Eran</cp:lastModifiedBy>
  <cp:revision>8</cp:revision>
  <dcterms:created xsi:type="dcterms:W3CDTF">2019-08-03T09:19:51Z</dcterms:created>
  <dcterms:modified xsi:type="dcterms:W3CDTF">2019-08-05T10:08:02Z</dcterms:modified>
</cp:coreProperties>
</file>