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  <p:sldMasterId id="2147483696" r:id="rId2"/>
    <p:sldMasterId id="2147483708" r:id="rId3"/>
  </p:sldMasterIdLst>
  <p:sldIdLst>
    <p:sldId id="265" r:id="rId4"/>
    <p:sldId id="266" r:id="rId5"/>
    <p:sldId id="258" r:id="rId6"/>
    <p:sldId id="257" r:id="rId7"/>
    <p:sldId id="263" r:id="rId8"/>
    <p:sldId id="262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1384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704A1F-5420-453A-A4A7-0EF36CD240AB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18C0C5-AE91-4689-B628-361BD55A736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267B84-1E70-499B-B01D-77A1B3208E20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ד'/חשון/תשפ"א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B1B636-4582-4B41-B7ED-434D6219FAC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10656" y="836712"/>
            <a:ext cx="7877175" cy="957700"/>
          </a:xfrm>
        </p:spPr>
        <p:txBody>
          <a:bodyPr>
            <a:noAutofit/>
          </a:bodyPr>
          <a:lstStyle/>
          <a:p>
            <a:pPr algn="ctr"/>
            <a:r>
              <a:rPr lang="he-IL" sz="5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אישור נושא פרויקט גמר</a:t>
            </a:r>
            <a:br>
              <a:rPr lang="he-IL" sz="54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47799" y="3845382"/>
            <a:ext cx="3886200" cy="22225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מפקד המכללות – האלוף איתי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וירוב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פרופסור יוסי בן ארצי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ד"ר ענת חן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מד"ר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מירב צפרי –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אודיז</a:t>
            </a:r>
            <a:endParaRPr lang="he-IL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l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אוקטובר,2020</a:t>
            </a:r>
          </a:p>
          <a:p>
            <a:pPr algn="ctr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1162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58327" y="3501008"/>
            <a:ext cx="8239125" cy="229532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50000"/>
              </a:lnSpc>
            </a:pPr>
            <a:endParaRPr lang="he-IL" sz="31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55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המנחה: נצ"מ ד"ר בשורה רגב  </a:t>
            </a:r>
          </a:p>
          <a:p>
            <a:pPr>
              <a:lnSpc>
                <a:spcPct val="150000"/>
              </a:lnSpc>
            </a:pPr>
            <a:r>
              <a:rPr lang="he-IL" sz="43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רמ"ח מחקר משרד </a:t>
            </a:r>
            <a:r>
              <a:rPr lang="he-IL" sz="43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לבט"פ</a:t>
            </a:r>
            <a:endParaRPr lang="he-IL" sz="43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43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רמ"ח מחקר </a:t>
            </a:r>
            <a:r>
              <a:rPr lang="he-IL" sz="43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אח"מ</a:t>
            </a:r>
            <a:endParaRPr lang="he-IL" sz="43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43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 ושני בכלכלה </a:t>
            </a:r>
          </a:p>
          <a:p>
            <a:pPr>
              <a:lnSpc>
                <a:spcPct val="150000"/>
              </a:lnSpc>
            </a:pPr>
            <a:r>
              <a:rPr lang="he-IL" sz="43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שלישי במשפטים 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067" y="5659809"/>
            <a:ext cx="8239458" cy="16582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24625" y="1431781"/>
            <a:ext cx="22044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</a:t>
            </a:r>
          </a:p>
          <a:p>
            <a:pPr algn="ctr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אלון מצליח</a:t>
            </a:r>
            <a:endParaRPr lang="he-IL" sz="2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4197" y="1442861"/>
            <a:ext cx="1843046" cy="11387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נצ"מ </a:t>
            </a:r>
          </a:p>
          <a:p>
            <a:pPr algn="ctr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חנן אדרי</a:t>
            </a:r>
          </a:p>
          <a:p>
            <a:pPr algn="ctr"/>
            <a:endParaRPr lang="he-IL" sz="2000" b="1" dirty="0" smtClean="0">
              <a:solidFill>
                <a:prstClr val="black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1168" y="1379964"/>
            <a:ext cx="19887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יוני רוט </a:t>
            </a:r>
          </a:p>
          <a:p>
            <a:pPr algn="ctr"/>
            <a:endParaRPr lang="he-IL" sz="2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187220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 descr="משטרת ישראל – ויקיפדיה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353" y="2222587"/>
            <a:ext cx="2016224" cy="1134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סמל צבא הגנה לישראל – ויקיפדיה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149405"/>
            <a:ext cx="1584176" cy="1351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06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 העבודה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 smtClean="0"/>
              <a:t>סיכול הברחות סמים בגבול עם סיני וירדן בראי הביטחון הלאומי  ההשפעה על שאר מגמות פשיעה במדינת ישראל . תפיסות סמים רבות וההשפעה על הכלכלה במדינת ישראל . שימוש גובר בסמים והשפעתו על החברה בעידן לגליזציה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3289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 smtClean="0"/>
              <a:t>כיצד משפיעות ההברחות מגבול מצרים וירדן על החברה והכלכלה במדינת ישראל?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90283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משנה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e-IL" sz="3500" dirty="0">
                <a:solidFill>
                  <a:prstClr val="black"/>
                </a:solidFill>
              </a:rPr>
              <a:t>האם קיים אינטרס לאומי למנוע הברחות מגבול מצרים וירדן</a:t>
            </a:r>
            <a:r>
              <a:rPr lang="he-IL" sz="3500" dirty="0" smtClean="0">
                <a:solidFill>
                  <a:prstClr val="black"/>
                </a:solidFill>
              </a:rPr>
              <a:t>?</a:t>
            </a:r>
            <a:endParaRPr lang="he-IL" dirty="0" smtClean="0"/>
          </a:p>
          <a:p>
            <a:r>
              <a:rPr lang="he-IL" sz="3600" dirty="0" smtClean="0"/>
              <a:t>מה ההשפעה של הברחות הסמים ממצרים וירדן על מגמות הפשיעה במדינת ישראל?</a:t>
            </a:r>
          </a:p>
          <a:p>
            <a:r>
              <a:rPr lang="he-IL" sz="3600" dirty="0" smtClean="0"/>
              <a:t>מה ההשפעה של הברחות הסמים על האלימות וחוסר המשילות בחברה הבדואית בדרום?</a:t>
            </a:r>
          </a:p>
          <a:p>
            <a:r>
              <a:rPr lang="he-IL" sz="3600" dirty="0" smtClean="0"/>
              <a:t>מה ההשפעה של הברחות הסמים על כלכלת מדינת ישראל?</a:t>
            </a:r>
          </a:p>
          <a:p>
            <a:r>
              <a:rPr lang="he-IL" sz="3600" dirty="0" smtClean="0"/>
              <a:t>לגליזציה כגורם משפיע על הברחות הסמים למדינת ישראל.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88705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נקודות מרכזיות לטיפול/תקיפת נושא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7"/>
          </a:xfrm>
        </p:spPr>
        <p:txBody>
          <a:bodyPr>
            <a:normAutofit/>
          </a:bodyPr>
          <a:lstStyle/>
          <a:p>
            <a:r>
              <a:rPr lang="he-IL" dirty="0" smtClean="0"/>
              <a:t>ההשפעה של הפצת הסמים על תופעות פשיעה נוספות בחברה הישראלית.</a:t>
            </a:r>
          </a:p>
          <a:p>
            <a:r>
              <a:rPr lang="he-IL" dirty="0" smtClean="0"/>
              <a:t>תפיסות רבות של המשטרה וצה"ל כגורם משפיע על כלכלת המדינה(קרן החילוט)</a:t>
            </a:r>
          </a:p>
          <a:p>
            <a:r>
              <a:rPr lang="he-IL" dirty="0" smtClean="0"/>
              <a:t>לגליזציה בנושא סמים קלים כגורם משפיע על הברחות הסמים בגבולות מצרים וירדן ועלית מחיר הסמים הקלים.</a:t>
            </a:r>
          </a:p>
          <a:p>
            <a:r>
              <a:rPr lang="he-IL" dirty="0" smtClean="0"/>
              <a:t>מעורבות משרדי ממשלה בטיפול בתופעת ההברחות כנושא משפיע על האלימות, בטחון המדינה , כלכלית בראי הביטחון הלאומי  ומשאבים המושקעים בנושא.</a:t>
            </a:r>
          </a:p>
          <a:p>
            <a:r>
              <a:rPr lang="he-IL" dirty="0" smtClean="0"/>
              <a:t>שיתוף פעולה בין זרועי בטיפול בתופעה (שב"כ , משטרה צה"ל )</a:t>
            </a:r>
          </a:p>
          <a:p>
            <a:r>
              <a:rPr lang="he-IL" dirty="0" smtClean="0"/>
              <a:t>האלימות בחברה הבדואית עד כדי חוסר משילות בדרום.</a:t>
            </a:r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633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247</Words>
  <Application>Microsoft Office PowerPoint</Application>
  <PresentationFormat>‫הצגה על המסך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6</vt:i4>
      </vt:variant>
    </vt:vector>
  </HeadingPairs>
  <TitlesOfParts>
    <vt:vector size="9" baseType="lpstr">
      <vt:lpstr>זרימה</vt:lpstr>
      <vt:lpstr>1_זרימה</vt:lpstr>
      <vt:lpstr>2_זרימה</vt:lpstr>
      <vt:lpstr>אישור נושא פרויקט גמר </vt:lpstr>
      <vt:lpstr>מצגת של PowerPoint</vt:lpstr>
      <vt:lpstr>נושא העבודה</vt:lpstr>
      <vt:lpstr>שאלת המחקר</vt:lpstr>
      <vt:lpstr>שאלות משנה</vt:lpstr>
      <vt:lpstr>נקודות מרכזיות לטיפול/תקיפת נושא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HP</dc:creator>
  <cp:lastModifiedBy>HP</cp:lastModifiedBy>
  <cp:revision>74</cp:revision>
  <dcterms:created xsi:type="dcterms:W3CDTF">2020-10-18T05:58:27Z</dcterms:created>
  <dcterms:modified xsi:type="dcterms:W3CDTF">2020-10-22T15:48:43Z</dcterms:modified>
</cp:coreProperties>
</file>