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6059" r:id="rId1"/>
    <p:sldMasterId id="2147486112" r:id="rId2"/>
    <p:sldMasterId id="2147486129" r:id="rId3"/>
    <p:sldMasterId id="2147486135" r:id="rId4"/>
    <p:sldMasterId id="2147486178" r:id="rId5"/>
  </p:sldMasterIdLst>
  <p:notesMasterIdLst>
    <p:notesMasterId r:id="rId12"/>
  </p:notesMasterIdLst>
  <p:handoutMasterIdLst>
    <p:handoutMasterId r:id="rId13"/>
  </p:handoutMasterIdLst>
  <p:sldIdLst>
    <p:sldId id="1082" r:id="rId6"/>
    <p:sldId id="1098" r:id="rId7"/>
    <p:sldId id="1083" r:id="rId8"/>
    <p:sldId id="1100" r:id="rId9"/>
    <p:sldId id="1099" r:id="rId10"/>
    <p:sldId id="1084" r:id="rId11"/>
  </p:sldIdLst>
  <p:sldSz cx="9144000" cy="6858000" type="screen4x3"/>
  <p:notesSz cx="6797675" cy="9926638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1A"/>
    <a:srgbClr val="B7001A"/>
    <a:srgbClr val="EA0021"/>
    <a:srgbClr val="FFFF00"/>
    <a:srgbClr val="336600"/>
    <a:srgbClr val="DE0020"/>
    <a:srgbClr val="FFFFFF"/>
    <a:srgbClr val="92C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סגנון ערכת נושא 1 - הדגשה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סגנון ערכת נושא 1 - הדגשה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13" autoAdjust="0"/>
    <p:restoredTop sz="88289" autoAdjust="0"/>
  </p:normalViewPr>
  <p:slideViewPr>
    <p:cSldViewPr>
      <p:cViewPr varScale="1">
        <p:scale>
          <a:sx n="102" d="100"/>
          <a:sy n="102" d="100"/>
        </p:scale>
        <p:origin x="18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2"/>
    </p:cViewPr>
  </p:sorterViewPr>
  <p:notesViewPr>
    <p:cSldViewPr>
      <p:cViewPr varScale="1">
        <p:scale>
          <a:sx n="64" d="100"/>
          <a:sy n="64" d="100"/>
        </p:scale>
        <p:origin x="-1968" y="-11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105C25-8C2A-4EF1-AF00-57B1E717452C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2267C2D-800B-4199-85EF-654AE2734D1C}">
      <dgm:prSet phldrT="[Text]"/>
      <dgm:spPr/>
      <dgm:t>
        <a:bodyPr/>
        <a:lstStyle/>
        <a:p>
          <a:pPr rtl="1"/>
          <a:r>
            <a:rPr lang="he-IL" dirty="0" smtClean="0"/>
            <a:t>קבוצתי</a:t>
          </a:r>
          <a:endParaRPr lang="he-IL" dirty="0"/>
        </a:p>
      </dgm:t>
    </dgm:pt>
    <dgm:pt modelId="{8A70466A-764A-4A7A-B15E-9DD4D074926B}" type="parTrans" cxnId="{E994FA40-9E3C-4902-A2D9-E359B6D489D8}">
      <dgm:prSet/>
      <dgm:spPr/>
      <dgm:t>
        <a:bodyPr/>
        <a:lstStyle/>
        <a:p>
          <a:pPr rtl="1"/>
          <a:endParaRPr lang="he-IL"/>
        </a:p>
      </dgm:t>
    </dgm:pt>
    <dgm:pt modelId="{61CEA7DA-A60E-4E2D-B352-4E720CB36D67}" type="sibTrans" cxnId="{E994FA40-9E3C-4902-A2D9-E359B6D489D8}">
      <dgm:prSet/>
      <dgm:spPr/>
      <dgm:t>
        <a:bodyPr/>
        <a:lstStyle/>
        <a:p>
          <a:pPr rtl="1"/>
          <a:endParaRPr lang="he-IL"/>
        </a:p>
      </dgm:t>
    </dgm:pt>
    <dgm:pt modelId="{4A3A27E5-2AF2-4227-AC2C-C12D556988B3}">
      <dgm:prSet phldrT="[Text]" custT="1"/>
      <dgm:spPr/>
      <dgm:t>
        <a:bodyPr/>
        <a:lstStyle/>
        <a:p>
          <a:pPr rtl="1"/>
          <a:r>
            <a:rPr lang="he-IL" sz="1800" dirty="0" err="1" smtClean="0"/>
            <a:t>פג"מ</a:t>
          </a:r>
          <a:endParaRPr lang="he-IL" sz="1800" dirty="0"/>
        </a:p>
      </dgm:t>
    </dgm:pt>
    <dgm:pt modelId="{E81D4854-25DD-407A-8E02-21E4758187B3}" type="parTrans" cxnId="{DF038BDB-A8BB-47FA-8EBD-F74BC581AABE}">
      <dgm:prSet/>
      <dgm:spPr/>
      <dgm:t>
        <a:bodyPr/>
        <a:lstStyle/>
        <a:p>
          <a:pPr rtl="1"/>
          <a:endParaRPr lang="he-IL"/>
        </a:p>
      </dgm:t>
    </dgm:pt>
    <dgm:pt modelId="{29B52D9D-C8B9-441E-BFA2-58A3CFCEE083}" type="sibTrans" cxnId="{DF038BDB-A8BB-47FA-8EBD-F74BC581AABE}">
      <dgm:prSet/>
      <dgm:spPr/>
      <dgm:t>
        <a:bodyPr/>
        <a:lstStyle/>
        <a:p>
          <a:pPr rtl="1"/>
          <a:endParaRPr lang="he-IL"/>
        </a:p>
      </dgm:t>
    </dgm:pt>
    <dgm:pt modelId="{6B6AB3CC-8027-4D72-8528-EE6007BDB0AC}">
      <dgm:prSet phldrT="[Text]"/>
      <dgm:spPr/>
      <dgm:t>
        <a:bodyPr/>
        <a:lstStyle/>
        <a:p>
          <a:pPr rtl="1"/>
          <a:r>
            <a:rPr lang="he-IL" dirty="0" smtClean="0"/>
            <a:t>אישי</a:t>
          </a:r>
          <a:endParaRPr lang="he-IL" dirty="0"/>
        </a:p>
      </dgm:t>
    </dgm:pt>
    <dgm:pt modelId="{21D0190E-5C37-4D92-B37F-E769E5A56BC3}" type="parTrans" cxnId="{EA3F6290-5397-4C1A-A953-AB4CE85ACEB4}">
      <dgm:prSet/>
      <dgm:spPr/>
      <dgm:t>
        <a:bodyPr/>
        <a:lstStyle/>
        <a:p>
          <a:pPr rtl="1"/>
          <a:endParaRPr lang="he-IL"/>
        </a:p>
      </dgm:t>
    </dgm:pt>
    <dgm:pt modelId="{A93EC938-284A-49C5-8712-409FE3026340}" type="sibTrans" cxnId="{EA3F6290-5397-4C1A-A953-AB4CE85ACEB4}">
      <dgm:prSet/>
      <dgm:spPr/>
      <dgm:t>
        <a:bodyPr/>
        <a:lstStyle/>
        <a:p>
          <a:pPr rtl="1"/>
          <a:endParaRPr lang="he-IL"/>
        </a:p>
      </dgm:t>
    </dgm:pt>
    <dgm:pt modelId="{F6121112-0C2E-427A-9C93-E8ED572332CF}">
      <dgm:prSet phldrT="[Text]" custT="1"/>
      <dgm:spPr/>
      <dgm:t>
        <a:bodyPr/>
        <a:lstStyle/>
        <a:p>
          <a:pPr rtl="1"/>
          <a:r>
            <a:rPr lang="he-IL" sz="1800" smtClean="0"/>
            <a:t>יעוץ אישי</a:t>
          </a:r>
          <a:endParaRPr lang="he-IL" sz="1800" dirty="0"/>
        </a:p>
      </dgm:t>
    </dgm:pt>
    <dgm:pt modelId="{22832783-656D-41AC-AF48-304FCF076DAD}" type="parTrans" cxnId="{967DBC23-A823-4874-BFF2-423D5407DA5B}">
      <dgm:prSet/>
      <dgm:spPr/>
      <dgm:t>
        <a:bodyPr/>
        <a:lstStyle/>
        <a:p>
          <a:pPr rtl="1"/>
          <a:endParaRPr lang="he-IL"/>
        </a:p>
      </dgm:t>
    </dgm:pt>
    <dgm:pt modelId="{4EBA1980-B7A3-45D2-9180-5598219857F7}" type="sibTrans" cxnId="{967DBC23-A823-4874-BFF2-423D5407DA5B}">
      <dgm:prSet/>
      <dgm:spPr/>
      <dgm:t>
        <a:bodyPr/>
        <a:lstStyle/>
        <a:p>
          <a:pPr rtl="1"/>
          <a:endParaRPr lang="he-IL"/>
        </a:p>
      </dgm:t>
    </dgm:pt>
    <dgm:pt modelId="{675299BB-F4DC-49CE-BD8D-CB24828BBEE2}">
      <dgm:prSet phldrT="[Text]"/>
      <dgm:spPr/>
      <dgm:t>
        <a:bodyPr/>
        <a:lstStyle/>
        <a:p>
          <a:pPr rtl="1"/>
          <a:r>
            <a:rPr lang="he-IL" dirty="0" smtClean="0"/>
            <a:t>קורסי</a:t>
          </a:r>
          <a:endParaRPr lang="he-IL" dirty="0"/>
        </a:p>
      </dgm:t>
    </dgm:pt>
    <dgm:pt modelId="{8D5D4D6E-33B0-48DE-A103-61D53EB8EF41}" type="parTrans" cxnId="{379854D6-1CEA-4841-BE4E-C8939326662A}">
      <dgm:prSet/>
      <dgm:spPr/>
      <dgm:t>
        <a:bodyPr/>
        <a:lstStyle/>
        <a:p>
          <a:pPr rtl="1"/>
          <a:endParaRPr lang="he-IL"/>
        </a:p>
      </dgm:t>
    </dgm:pt>
    <dgm:pt modelId="{22056594-4732-45C2-986A-1B2EDFBAA660}" type="sibTrans" cxnId="{379854D6-1CEA-4841-BE4E-C8939326662A}">
      <dgm:prSet/>
      <dgm:spPr/>
      <dgm:t>
        <a:bodyPr/>
        <a:lstStyle/>
        <a:p>
          <a:pPr rtl="1"/>
          <a:endParaRPr lang="he-IL"/>
        </a:p>
      </dgm:t>
    </dgm:pt>
    <dgm:pt modelId="{516A36E0-8D0C-4AE0-A14D-9CA7E5F6F27B}">
      <dgm:prSet phldrT="[Text]"/>
      <dgm:spPr/>
      <dgm:t>
        <a:bodyPr/>
        <a:lstStyle/>
        <a:p>
          <a:pPr rtl="1"/>
          <a:r>
            <a:rPr lang="he-IL" dirty="0" smtClean="0"/>
            <a:t>צוות</a:t>
          </a:r>
          <a:endParaRPr lang="he-IL" dirty="0"/>
        </a:p>
      </dgm:t>
    </dgm:pt>
    <dgm:pt modelId="{A767CEDF-D0AE-4B4D-B1D6-FB0238D4E4BB}" type="parTrans" cxnId="{4460D3DC-FFE2-470A-B9B2-0109CA4128A8}">
      <dgm:prSet/>
      <dgm:spPr/>
      <dgm:t>
        <a:bodyPr/>
        <a:lstStyle/>
        <a:p>
          <a:pPr rtl="1"/>
          <a:endParaRPr lang="he-IL"/>
        </a:p>
      </dgm:t>
    </dgm:pt>
    <dgm:pt modelId="{B0015F8C-8DF7-4484-8DC6-9D47E9D0E3D1}" type="sibTrans" cxnId="{4460D3DC-FFE2-470A-B9B2-0109CA4128A8}">
      <dgm:prSet/>
      <dgm:spPr/>
      <dgm:t>
        <a:bodyPr/>
        <a:lstStyle/>
        <a:p>
          <a:pPr rtl="1"/>
          <a:endParaRPr lang="he-IL"/>
        </a:p>
      </dgm:t>
    </dgm:pt>
    <dgm:pt modelId="{35EE91F8-24EE-433C-8E9A-2B5D6C7E79EC}">
      <dgm:prSet phldrT="[Text]"/>
      <dgm:spPr/>
      <dgm:t>
        <a:bodyPr/>
        <a:lstStyle/>
        <a:p>
          <a:pPr rtl="1"/>
          <a:endParaRPr lang="he-IL" sz="1300" dirty="0"/>
        </a:p>
      </dgm:t>
    </dgm:pt>
    <dgm:pt modelId="{DD7B7116-AF7A-4E8A-A43E-7FD7AB6E87B0}" type="parTrans" cxnId="{6EAA7FDE-0C7C-4713-9FF5-5F2BF4BB8917}">
      <dgm:prSet/>
      <dgm:spPr/>
      <dgm:t>
        <a:bodyPr/>
        <a:lstStyle/>
        <a:p>
          <a:pPr rtl="1"/>
          <a:endParaRPr lang="he-IL"/>
        </a:p>
      </dgm:t>
    </dgm:pt>
    <dgm:pt modelId="{A311F0A0-F738-4AAD-83BC-00500CA58EDC}" type="sibTrans" cxnId="{6EAA7FDE-0C7C-4713-9FF5-5F2BF4BB8917}">
      <dgm:prSet/>
      <dgm:spPr/>
      <dgm:t>
        <a:bodyPr/>
        <a:lstStyle/>
        <a:p>
          <a:pPr rtl="1"/>
          <a:endParaRPr lang="he-IL"/>
        </a:p>
      </dgm:t>
    </dgm:pt>
    <dgm:pt modelId="{DC53A079-4A15-4654-A46E-11EA399D0BAE}">
      <dgm:prSet phldrT="[Text]" custT="1"/>
      <dgm:spPr/>
      <dgm:t>
        <a:bodyPr/>
        <a:lstStyle/>
        <a:p>
          <a:pPr rtl="1"/>
          <a:r>
            <a:rPr lang="he-IL" sz="1800" smtClean="0"/>
            <a:t>הכוונה  תעסוקתית</a:t>
          </a:r>
          <a:endParaRPr lang="he-IL" sz="1800" dirty="0"/>
        </a:p>
      </dgm:t>
    </dgm:pt>
    <dgm:pt modelId="{04E76A85-2F33-46DA-9705-F3DBF849D46C}" type="parTrans" cxnId="{4C68D84A-3CE2-44EC-B8E3-8444C850A1F2}">
      <dgm:prSet/>
      <dgm:spPr/>
      <dgm:t>
        <a:bodyPr/>
        <a:lstStyle/>
        <a:p>
          <a:pPr rtl="1"/>
          <a:endParaRPr lang="he-IL"/>
        </a:p>
      </dgm:t>
    </dgm:pt>
    <dgm:pt modelId="{3C8D0840-9E34-4B17-9CEC-905B5EEE7E50}" type="sibTrans" cxnId="{4C68D84A-3CE2-44EC-B8E3-8444C850A1F2}">
      <dgm:prSet/>
      <dgm:spPr/>
      <dgm:t>
        <a:bodyPr/>
        <a:lstStyle/>
        <a:p>
          <a:pPr rtl="1"/>
          <a:endParaRPr lang="he-IL"/>
        </a:p>
      </dgm:t>
    </dgm:pt>
    <dgm:pt modelId="{6F24ED8C-37E4-4B2B-BFDD-AB63F04FFD54}">
      <dgm:prSet phldrT="[Text]" custT="1"/>
      <dgm:spPr/>
      <dgm:t>
        <a:bodyPr/>
        <a:lstStyle/>
        <a:p>
          <a:pPr rtl="1"/>
          <a:r>
            <a:rPr lang="he-IL" sz="1800" dirty="0" smtClean="0"/>
            <a:t>אנגלית</a:t>
          </a:r>
          <a:endParaRPr lang="he-IL" sz="1800" dirty="0"/>
        </a:p>
      </dgm:t>
    </dgm:pt>
    <dgm:pt modelId="{5B1DE336-4DC2-4CEC-B36C-92E88C225F0A}" type="parTrans" cxnId="{5AD53421-B32A-45F5-926C-E4BF091DB31B}">
      <dgm:prSet/>
      <dgm:spPr/>
      <dgm:t>
        <a:bodyPr/>
        <a:lstStyle/>
        <a:p>
          <a:pPr rtl="1"/>
          <a:endParaRPr lang="he-IL"/>
        </a:p>
      </dgm:t>
    </dgm:pt>
    <dgm:pt modelId="{42D2A66E-96F1-4D5E-AB91-92E402B9B7AC}" type="sibTrans" cxnId="{5AD53421-B32A-45F5-926C-E4BF091DB31B}">
      <dgm:prSet/>
      <dgm:spPr/>
      <dgm:t>
        <a:bodyPr/>
        <a:lstStyle/>
        <a:p>
          <a:pPr rtl="1"/>
          <a:endParaRPr lang="he-IL"/>
        </a:p>
      </dgm:t>
    </dgm:pt>
    <dgm:pt modelId="{47B91700-C237-45C3-81AD-3D6D2AD65553}">
      <dgm:prSet phldrT="[Text]" custT="1"/>
      <dgm:spPr/>
      <dgm:t>
        <a:bodyPr/>
        <a:lstStyle/>
        <a:p>
          <a:pPr rtl="1"/>
          <a:r>
            <a:rPr lang="he-IL" sz="1800" smtClean="0"/>
            <a:t>א"ג</a:t>
          </a:r>
          <a:endParaRPr lang="he-IL" sz="1800" dirty="0"/>
        </a:p>
      </dgm:t>
    </dgm:pt>
    <dgm:pt modelId="{D3B808CE-0D6C-4063-A1FA-8812262A845F}" type="parTrans" cxnId="{59198F9B-5824-4F9F-B14B-AC5AE311BCBE}">
      <dgm:prSet/>
      <dgm:spPr/>
      <dgm:t>
        <a:bodyPr/>
        <a:lstStyle/>
        <a:p>
          <a:pPr rtl="1"/>
          <a:endParaRPr lang="he-IL"/>
        </a:p>
      </dgm:t>
    </dgm:pt>
    <dgm:pt modelId="{EE421795-6D44-47CF-A879-7A404865E980}" type="sibTrans" cxnId="{59198F9B-5824-4F9F-B14B-AC5AE311BCBE}">
      <dgm:prSet/>
      <dgm:spPr/>
      <dgm:t>
        <a:bodyPr/>
        <a:lstStyle/>
        <a:p>
          <a:pPr rtl="1"/>
          <a:endParaRPr lang="he-IL"/>
        </a:p>
      </dgm:t>
    </dgm:pt>
    <dgm:pt modelId="{642877D2-5E22-4C17-8DC2-B392AC646E5F}">
      <dgm:prSet phldrT="[Text]" custT="1"/>
      <dgm:spPr/>
      <dgm:t>
        <a:bodyPr/>
        <a:lstStyle/>
        <a:p>
          <a:pPr rtl="1"/>
          <a:endParaRPr lang="he-IL" sz="1400" dirty="0"/>
        </a:p>
      </dgm:t>
    </dgm:pt>
    <dgm:pt modelId="{8DA1D27F-7529-4330-A58F-B56365722DCA}" type="parTrans" cxnId="{8398C561-88DA-4764-B19D-02F82FF6E34E}">
      <dgm:prSet/>
      <dgm:spPr/>
      <dgm:t>
        <a:bodyPr/>
        <a:lstStyle/>
        <a:p>
          <a:pPr rtl="1"/>
          <a:endParaRPr lang="he-IL"/>
        </a:p>
      </dgm:t>
    </dgm:pt>
    <dgm:pt modelId="{98B12155-6FBC-4C2F-A6F2-EE82052C167F}" type="sibTrans" cxnId="{8398C561-88DA-4764-B19D-02F82FF6E34E}">
      <dgm:prSet/>
      <dgm:spPr/>
      <dgm:t>
        <a:bodyPr/>
        <a:lstStyle/>
        <a:p>
          <a:pPr rtl="1"/>
          <a:endParaRPr lang="he-IL"/>
        </a:p>
      </dgm:t>
    </dgm:pt>
    <dgm:pt modelId="{50AD01C5-E15E-4FBD-96E7-6D2E40F23C36}">
      <dgm:prSet phldrT="[Text]" custT="1"/>
      <dgm:spPr/>
      <dgm:t>
        <a:bodyPr/>
        <a:lstStyle/>
        <a:p>
          <a:pPr rtl="1"/>
          <a:r>
            <a:rPr lang="he-IL" sz="1800" dirty="0" smtClean="0"/>
            <a:t>כניסה לתפקיד</a:t>
          </a:r>
          <a:endParaRPr lang="he-IL" sz="1800" dirty="0"/>
        </a:p>
      </dgm:t>
    </dgm:pt>
    <dgm:pt modelId="{115FC789-EB35-496B-A8B8-8A8EBE385765}" type="parTrans" cxnId="{BB4B71C4-3D7A-4C62-B497-2B158D94F0C7}">
      <dgm:prSet/>
      <dgm:spPr/>
      <dgm:t>
        <a:bodyPr/>
        <a:lstStyle/>
        <a:p>
          <a:pPr rtl="1"/>
          <a:endParaRPr lang="he-IL"/>
        </a:p>
      </dgm:t>
    </dgm:pt>
    <dgm:pt modelId="{3B2DEB54-2D04-4922-BD80-9EA186145E84}" type="sibTrans" cxnId="{BB4B71C4-3D7A-4C62-B497-2B158D94F0C7}">
      <dgm:prSet/>
      <dgm:spPr/>
      <dgm:t>
        <a:bodyPr/>
        <a:lstStyle/>
        <a:p>
          <a:pPr rtl="1"/>
          <a:endParaRPr lang="he-IL"/>
        </a:p>
      </dgm:t>
    </dgm:pt>
    <dgm:pt modelId="{8D8FA9C4-E252-497B-8083-C8F8B1D780AD}">
      <dgm:prSet phldrT="[Text]" custT="1"/>
      <dgm:spPr/>
      <dgm:t>
        <a:bodyPr/>
        <a:lstStyle/>
        <a:p>
          <a:pPr rtl="1"/>
          <a:r>
            <a:rPr lang="he-IL" sz="1800" dirty="0" smtClean="0"/>
            <a:t>הובלת סיור</a:t>
          </a:r>
          <a:endParaRPr lang="he-IL" sz="1800" dirty="0"/>
        </a:p>
      </dgm:t>
    </dgm:pt>
    <dgm:pt modelId="{D616F9DE-89E6-4ABC-8171-00F1924DD398}" type="parTrans" cxnId="{6BF5AB65-36EF-4918-9019-9BB82DDE414A}">
      <dgm:prSet/>
      <dgm:spPr/>
      <dgm:t>
        <a:bodyPr/>
        <a:lstStyle/>
        <a:p>
          <a:pPr rtl="1"/>
          <a:endParaRPr lang="he-IL"/>
        </a:p>
      </dgm:t>
    </dgm:pt>
    <dgm:pt modelId="{F0404422-9FA4-48DD-BC9E-2FEFD50FBF65}" type="sibTrans" cxnId="{6BF5AB65-36EF-4918-9019-9BB82DDE414A}">
      <dgm:prSet/>
      <dgm:spPr/>
      <dgm:t>
        <a:bodyPr/>
        <a:lstStyle/>
        <a:p>
          <a:pPr rtl="1"/>
          <a:endParaRPr lang="he-IL"/>
        </a:p>
      </dgm:t>
    </dgm:pt>
    <dgm:pt modelId="{05C3BA14-F799-444B-886D-B865B405B683}">
      <dgm:prSet phldrT="[Text]" custT="1"/>
      <dgm:spPr/>
      <dgm:t>
        <a:bodyPr/>
        <a:lstStyle/>
        <a:p>
          <a:pPr rtl="1"/>
          <a:r>
            <a:rPr lang="he-IL" sz="1800" dirty="0" smtClean="0"/>
            <a:t>התפתחות בצוות האורגני</a:t>
          </a:r>
          <a:endParaRPr lang="he-IL" sz="1800" dirty="0"/>
        </a:p>
      </dgm:t>
    </dgm:pt>
    <dgm:pt modelId="{C5A24BF7-19E6-49F9-9DB3-408592042101}" type="parTrans" cxnId="{CED778BA-645F-45AD-8E66-4C568E73D1E0}">
      <dgm:prSet/>
      <dgm:spPr/>
      <dgm:t>
        <a:bodyPr/>
        <a:lstStyle/>
        <a:p>
          <a:pPr rtl="1"/>
          <a:endParaRPr lang="he-IL"/>
        </a:p>
      </dgm:t>
    </dgm:pt>
    <dgm:pt modelId="{56A2F256-C0E1-4C8D-9C37-9059105E33C4}" type="sibTrans" cxnId="{CED778BA-645F-45AD-8E66-4C568E73D1E0}">
      <dgm:prSet/>
      <dgm:spPr/>
      <dgm:t>
        <a:bodyPr/>
        <a:lstStyle/>
        <a:p>
          <a:pPr rtl="1"/>
          <a:endParaRPr lang="he-IL"/>
        </a:p>
      </dgm:t>
    </dgm:pt>
    <dgm:pt modelId="{41399F36-B38F-4EF0-A65F-A7BB19A47D7B}">
      <dgm:prSet phldrT="[Text]"/>
      <dgm:spPr/>
      <dgm:t>
        <a:bodyPr/>
        <a:lstStyle/>
        <a:p>
          <a:pPr rtl="1"/>
          <a:endParaRPr lang="he-IL" sz="1300" dirty="0"/>
        </a:p>
      </dgm:t>
    </dgm:pt>
    <dgm:pt modelId="{C040AC1B-4DA5-4C8C-9314-F723CEBC4E4C}" type="parTrans" cxnId="{D82201B7-A3A5-461B-924C-68C2689A1C95}">
      <dgm:prSet/>
      <dgm:spPr/>
      <dgm:t>
        <a:bodyPr/>
        <a:lstStyle/>
        <a:p>
          <a:pPr rtl="1"/>
          <a:endParaRPr lang="he-IL"/>
        </a:p>
      </dgm:t>
    </dgm:pt>
    <dgm:pt modelId="{1DAAF63C-994A-4EDB-8085-258C60A77207}" type="sibTrans" cxnId="{D82201B7-A3A5-461B-924C-68C2689A1C95}">
      <dgm:prSet/>
      <dgm:spPr/>
      <dgm:t>
        <a:bodyPr/>
        <a:lstStyle/>
        <a:p>
          <a:pPr rtl="1"/>
          <a:endParaRPr lang="he-IL"/>
        </a:p>
      </dgm:t>
    </dgm:pt>
    <dgm:pt modelId="{4032A3C1-4D27-47AC-8124-332C21068804}">
      <dgm:prSet phldrT="[Text]" custT="1"/>
      <dgm:spPr/>
      <dgm:t>
        <a:bodyPr/>
        <a:lstStyle/>
        <a:p>
          <a:pPr rtl="1"/>
          <a:r>
            <a:rPr lang="he-IL" sz="1800" dirty="0" smtClean="0"/>
            <a:t>בחירה "מטרו" </a:t>
          </a:r>
          <a:endParaRPr lang="he-IL" sz="1300" dirty="0"/>
        </a:p>
      </dgm:t>
    </dgm:pt>
    <dgm:pt modelId="{149B235C-C717-4953-9BB0-11C5C0C7C673}" type="parTrans" cxnId="{5B3263E5-5E5A-49EE-91B7-62CF5069B45E}">
      <dgm:prSet/>
      <dgm:spPr/>
      <dgm:t>
        <a:bodyPr/>
        <a:lstStyle/>
        <a:p>
          <a:pPr rtl="1"/>
          <a:endParaRPr lang="he-IL"/>
        </a:p>
      </dgm:t>
    </dgm:pt>
    <dgm:pt modelId="{749B3AF7-2DA1-4D10-8DA7-CFDA10F0256D}" type="sibTrans" cxnId="{5B3263E5-5E5A-49EE-91B7-62CF5069B45E}">
      <dgm:prSet/>
      <dgm:spPr/>
      <dgm:t>
        <a:bodyPr/>
        <a:lstStyle/>
        <a:p>
          <a:pPr rtl="1"/>
          <a:endParaRPr lang="he-IL"/>
        </a:p>
      </dgm:t>
    </dgm:pt>
    <dgm:pt modelId="{6102EA12-F2FE-4E0F-8EA1-16A8D8CC7976}">
      <dgm:prSet phldrT="[Text]" custT="1"/>
      <dgm:spPr/>
      <dgm:t>
        <a:bodyPr/>
        <a:lstStyle/>
        <a:p>
          <a:pPr rtl="1"/>
          <a:r>
            <a:rPr lang="he-IL" sz="1800" dirty="0" smtClean="0"/>
            <a:t>חקר פעיל</a:t>
          </a:r>
          <a:endParaRPr lang="he-IL" sz="1800" dirty="0"/>
        </a:p>
      </dgm:t>
    </dgm:pt>
    <dgm:pt modelId="{093670DC-62FB-4CE3-8FDF-2C610C6323A4}" type="parTrans" cxnId="{C8DC61D2-308B-4D97-A41B-D1941891F8E5}">
      <dgm:prSet/>
      <dgm:spPr/>
      <dgm:t>
        <a:bodyPr/>
        <a:lstStyle/>
        <a:p>
          <a:pPr rtl="1"/>
          <a:endParaRPr lang="he-IL"/>
        </a:p>
      </dgm:t>
    </dgm:pt>
    <dgm:pt modelId="{ECA03E7C-B429-42E1-9CA2-8C467CB4AF22}" type="sibTrans" cxnId="{C8DC61D2-308B-4D97-A41B-D1941891F8E5}">
      <dgm:prSet/>
      <dgm:spPr/>
      <dgm:t>
        <a:bodyPr/>
        <a:lstStyle/>
        <a:p>
          <a:pPr rtl="1"/>
          <a:endParaRPr lang="he-IL"/>
        </a:p>
      </dgm:t>
    </dgm:pt>
    <dgm:pt modelId="{BBAAF6EA-1E49-4CD6-92B2-8FF5F46ADEA1}">
      <dgm:prSet phldrT="[Text]" custT="1"/>
      <dgm:spPr/>
      <dgm:t>
        <a:bodyPr/>
        <a:lstStyle/>
        <a:p>
          <a:pPr rtl="1"/>
          <a:r>
            <a:rPr lang="he-IL" sz="1800" dirty="0" smtClean="0"/>
            <a:t>סימולציה מדינית</a:t>
          </a:r>
          <a:endParaRPr lang="he-IL" sz="1800" dirty="0"/>
        </a:p>
      </dgm:t>
    </dgm:pt>
    <dgm:pt modelId="{46626629-DC22-414E-BE75-EF29EC55AA9C}" type="parTrans" cxnId="{DC133150-BF0A-4544-8A2D-235128E15937}">
      <dgm:prSet/>
      <dgm:spPr/>
      <dgm:t>
        <a:bodyPr/>
        <a:lstStyle/>
        <a:p>
          <a:pPr rtl="1"/>
          <a:endParaRPr lang="he-IL"/>
        </a:p>
      </dgm:t>
    </dgm:pt>
    <dgm:pt modelId="{10C9BBB6-476E-48A3-9E95-10917B6E3823}" type="sibTrans" cxnId="{DC133150-BF0A-4544-8A2D-235128E15937}">
      <dgm:prSet/>
      <dgm:spPr/>
      <dgm:t>
        <a:bodyPr/>
        <a:lstStyle/>
        <a:p>
          <a:pPr rtl="1"/>
          <a:endParaRPr lang="he-IL"/>
        </a:p>
      </dgm:t>
    </dgm:pt>
    <dgm:pt modelId="{E4E834FD-C714-4C32-8203-6022DD8C59EF}">
      <dgm:prSet phldrT="[Text]" custT="1"/>
      <dgm:spPr/>
      <dgm:t>
        <a:bodyPr/>
        <a:lstStyle/>
        <a:p>
          <a:pPr rtl="1"/>
          <a:endParaRPr lang="he-IL" sz="1800" dirty="0"/>
        </a:p>
      </dgm:t>
    </dgm:pt>
    <dgm:pt modelId="{007BE490-1ECB-4B69-899D-DC8D9D72AF67}" type="parTrans" cxnId="{592DAD27-41E1-4D63-A879-EF7998375515}">
      <dgm:prSet/>
      <dgm:spPr/>
      <dgm:t>
        <a:bodyPr/>
        <a:lstStyle/>
        <a:p>
          <a:pPr rtl="1"/>
          <a:endParaRPr lang="he-IL"/>
        </a:p>
      </dgm:t>
    </dgm:pt>
    <dgm:pt modelId="{A3806093-EB63-4D7E-93C7-4807530BCFFD}" type="sibTrans" cxnId="{592DAD27-41E1-4D63-A879-EF7998375515}">
      <dgm:prSet/>
      <dgm:spPr/>
      <dgm:t>
        <a:bodyPr/>
        <a:lstStyle/>
        <a:p>
          <a:pPr rtl="1"/>
          <a:endParaRPr lang="he-IL"/>
        </a:p>
      </dgm:t>
    </dgm:pt>
    <dgm:pt modelId="{74563801-D66F-4728-AA0C-8B2999F0AECE}">
      <dgm:prSet phldrT="[Text]" custT="1"/>
      <dgm:spPr/>
      <dgm:t>
        <a:bodyPr/>
        <a:lstStyle/>
        <a:p>
          <a:pPr rtl="1"/>
          <a:r>
            <a:rPr lang="he-IL" sz="1800" dirty="0" smtClean="0"/>
            <a:t>קורסים והשת' בחירה</a:t>
          </a:r>
          <a:endParaRPr lang="he-IL" sz="1800" dirty="0"/>
        </a:p>
      </dgm:t>
    </dgm:pt>
    <dgm:pt modelId="{7FF3C011-AB8E-47A4-A498-22A6A290449B}" type="parTrans" cxnId="{F8103465-70CC-4219-822F-E19CFD798C4B}">
      <dgm:prSet/>
      <dgm:spPr/>
      <dgm:t>
        <a:bodyPr/>
        <a:lstStyle/>
        <a:p>
          <a:pPr rtl="1"/>
          <a:endParaRPr lang="he-IL"/>
        </a:p>
      </dgm:t>
    </dgm:pt>
    <dgm:pt modelId="{5981E395-35EC-4DC4-AFB9-296B21F34C54}" type="sibTrans" cxnId="{F8103465-70CC-4219-822F-E19CFD798C4B}">
      <dgm:prSet/>
      <dgm:spPr/>
      <dgm:t>
        <a:bodyPr/>
        <a:lstStyle/>
        <a:p>
          <a:pPr rtl="1"/>
          <a:endParaRPr lang="he-IL"/>
        </a:p>
      </dgm:t>
    </dgm:pt>
    <dgm:pt modelId="{7879563A-EF13-41BA-B935-28F8356D4715}">
      <dgm:prSet phldrT="[Text]" custT="1"/>
      <dgm:spPr/>
      <dgm:t>
        <a:bodyPr/>
        <a:lstStyle/>
        <a:p>
          <a:pPr rtl="1"/>
          <a:r>
            <a:rPr lang="he-IL" sz="1800" dirty="0" smtClean="0"/>
            <a:t>קפה אומנות</a:t>
          </a:r>
          <a:endParaRPr lang="he-IL" sz="1800" dirty="0"/>
        </a:p>
      </dgm:t>
    </dgm:pt>
    <dgm:pt modelId="{B2B23C70-6F05-4A3D-8782-31E2B1AA6C74}" type="parTrans" cxnId="{F0AE0CEA-24AB-4C8B-9130-1D9ADE34EC4B}">
      <dgm:prSet/>
      <dgm:spPr/>
      <dgm:t>
        <a:bodyPr/>
        <a:lstStyle/>
        <a:p>
          <a:pPr rtl="1"/>
          <a:endParaRPr lang="he-IL"/>
        </a:p>
      </dgm:t>
    </dgm:pt>
    <dgm:pt modelId="{79D34514-46F3-48FB-A9F2-8F04821A7A0F}" type="sibTrans" cxnId="{F0AE0CEA-24AB-4C8B-9130-1D9ADE34EC4B}">
      <dgm:prSet/>
      <dgm:spPr/>
      <dgm:t>
        <a:bodyPr/>
        <a:lstStyle/>
        <a:p>
          <a:pPr rtl="1"/>
          <a:endParaRPr lang="he-IL"/>
        </a:p>
      </dgm:t>
    </dgm:pt>
    <dgm:pt modelId="{E873BF9A-EBDE-4B38-8111-AA4F3062C385}">
      <dgm:prSet phldrT="[Text]" custT="1"/>
      <dgm:spPr/>
      <dgm:t>
        <a:bodyPr/>
        <a:lstStyle/>
        <a:p>
          <a:pPr rtl="1"/>
          <a:r>
            <a:rPr lang="he-IL" sz="1800" dirty="0" smtClean="0"/>
            <a:t>נאומים</a:t>
          </a:r>
          <a:endParaRPr lang="he-IL" sz="1800" dirty="0"/>
        </a:p>
      </dgm:t>
    </dgm:pt>
    <dgm:pt modelId="{D31C95BA-9741-4CC4-8D87-FC922F113D09}" type="parTrans" cxnId="{966FAD5E-52C6-4483-BCB8-A1EF2E1DF74D}">
      <dgm:prSet/>
      <dgm:spPr/>
      <dgm:t>
        <a:bodyPr/>
        <a:lstStyle/>
        <a:p>
          <a:pPr rtl="1"/>
          <a:endParaRPr lang="he-IL"/>
        </a:p>
      </dgm:t>
    </dgm:pt>
    <dgm:pt modelId="{CC8E3684-6D5C-4016-A3B4-B4FB4243A7F2}" type="sibTrans" cxnId="{966FAD5E-52C6-4483-BCB8-A1EF2E1DF74D}">
      <dgm:prSet/>
      <dgm:spPr/>
      <dgm:t>
        <a:bodyPr/>
        <a:lstStyle/>
        <a:p>
          <a:pPr rtl="1"/>
          <a:endParaRPr lang="he-IL"/>
        </a:p>
      </dgm:t>
    </dgm:pt>
    <dgm:pt modelId="{E0271BB0-1F83-4616-B6C2-5A334F9A1AA7}" type="pres">
      <dgm:prSet presAssocID="{5C105C25-8C2A-4EF1-AF00-57B1E71745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8DE2E42-DA32-4C71-BBF2-59AD78DDBB82}" type="pres">
      <dgm:prSet presAssocID="{5C105C25-8C2A-4EF1-AF00-57B1E717452C}" presName="children" presStyleCnt="0"/>
      <dgm:spPr/>
    </dgm:pt>
    <dgm:pt modelId="{F08E3718-7D98-4DAA-8E39-4E636BC69C50}" type="pres">
      <dgm:prSet presAssocID="{5C105C25-8C2A-4EF1-AF00-57B1E717452C}" presName="child1group" presStyleCnt="0"/>
      <dgm:spPr/>
    </dgm:pt>
    <dgm:pt modelId="{D867E518-E257-43DC-B6BC-F962526AA1FD}" type="pres">
      <dgm:prSet presAssocID="{5C105C25-8C2A-4EF1-AF00-57B1E717452C}" presName="child1" presStyleLbl="bgAcc1" presStyleIdx="0" presStyleCnt="4"/>
      <dgm:spPr/>
      <dgm:t>
        <a:bodyPr/>
        <a:lstStyle/>
        <a:p>
          <a:pPr rtl="1"/>
          <a:endParaRPr lang="he-IL"/>
        </a:p>
      </dgm:t>
    </dgm:pt>
    <dgm:pt modelId="{63B107D8-13F9-4A05-BBAE-A0754705D884}" type="pres">
      <dgm:prSet presAssocID="{5C105C25-8C2A-4EF1-AF00-57B1E717452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B651BB-D76C-4354-A556-DF426C53E12A}" type="pres">
      <dgm:prSet presAssocID="{5C105C25-8C2A-4EF1-AF00-57B1E717452C}" presName="child2group" presStyleCnt="0"/>
      <dgm:spPr/>
    </dgm:pt>
    <dgm:pt modelId="{BC63E593-DA39-4D39-84CF-63BBE79F03E7}" type="pres">
      <dgm:prSet presAssocID="{5C105C25-8C2A-4EF1-AF00-57B1E717452C}" presName="child2" presStyleLbl="bgAcc1" presStyleIdx="1" presStyleCnt="4"/>
      <dgm:spPr/>
      <dgm:t>
        <a:bodyPr/>
        <a:lstStyle/>
        <a:p>
          <a:pPr rtl="1"/>
          <a:endParaRPr lang="he-IL"/>
        </a:p>
      </dgm:t>
    </dgm:pt>
    <dgm:pt modelId="{0D67C279-2AC7-48C0-AA5D-F310C495A796}" type="pres">
      <dgm:prSet presAssocID="{5C105C25-8C2A-4EF1-AF00-57B1E717452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B2493EC-7666-4D18-AECB-B8F5F818222A}" type="pres">
      <dgm:prSet presAssocID="{5C105C25-8C2A-4EF1-AF00-57B1E717452C}" presName="child3group" presStyleCnt="0"/>
      <dgm:spPr/>
    </dgm:pt>
    <dgm:pt modelId="{BF5EC63A-2BAE-4C33-94F1-963D66D8F838}" type="pres">
      <dgm:prSet presAssocID="{5C105C25-8C2A-4EF1-AF00-57B1E717452C}" presName="child3" presStyleLbl="bgAcc1" presStyleIdx="2" presStyleCnt="4"/>
      <dgm:spPr/>
      <dgm:t>
        <a:bodyPr/>
        <a:lstStyle/>
        <a:p>
          <a:pPr rtl="1"/>
          <a:endParaRPr lang="he-IL"/>
        </a:p>
      </dgm:t>
    </dgm:pt>
    <dgm:pt modelId="{946731F0-070E-43C1-9FA3-ABD3028F5CD3}" type="pres">
      <dgm:prSet presAssocID="{5C105C25-8C2A-4EF1-AF00-57B1E717452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C7911A9-75BC-43A5-AF6D-AF0898215D76}" type="pres">
      <dgm:prSet presAssocID="{5C105C25-8C2A-4EF1-AF00-57B1E717452C}" presName="child4group" presStyleCnt="0"/>
      <dgm:spPr/>
    </dgm:pt>
    <dgm:pt modelId="{2AF70ADC-0171-4655-A79F-20A08AC14345}" type="pres">
      <dgm:prSet presAssocID="{5C105C25-8C2A-4EF1-AF00-57B1E717452C}" presName="child4" presStyleLbl="bgAcc1" presStyleIdx="3" presStyleCnt="4"/>
      <dgm:spPr/>
      <dgm:t>
        <a:bodyPr/>
        <a:lstStyle/>
        <a:p>
          <a:pPr rtl="1"/>
          <a:endParaRPr lang="he-IL"/>
        </a:p>
      </dgm:t>
    </dgm:pt>
    <dgm:pt modelId="{C26F35ED-3B81-4BD9-AD5E-0C347935A73D}" type="pres">
      <dgm:prSet presAssocID="{5C105C25-8C2A-4EF1-AF00-57B1E717452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4A5DDFC-9754-46FE-BA79-1257A376A3CB}" type="pres">
      <dgm:prSet presAssocID="{5C105C25-8C2A-4EF1-AF00-57B1E717452C}" presName="childPlaceholder" presStyleCnt="0"/>
      <dgm:spPr/>
    </dgm:pt>
    <dgm:pt modelId="{2FC37040-698A-48A2-A1F9-5BCD6868A387}" type="pres">
      <dgm:prSet presAssocID="{5C105C25-8C2A-4EF1-AF00-57B1E717452C}" presName="circle" presStyleCnt="0"/>
      <dgm:spPr/>
    </dgm:pt>
    <dgm:pt modelId="{CC1C26E8-2DB0-4563-8A9E-B1E5C133DC74}" type="pres">
      <dgm:prSet presAssocID="{5C105C25-8C2A-4EF1-AF00-57B1E71745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00C9E86-BB51-4A07-9B13-D9526F909365}" type="pres">
      <dgm:prSet presAssocID="{5C105C25-8C2A-4EF1-AF00-57B1E71745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1551DAE-F4C6-4045-9976-611BF9EAA172}" type="pres">
      <dgm:prSet presAssocID="{5C105C25-8C2A-4EF1-AF00-57B1E71745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58C868F-BAD6-4CC6-BC19-C0EDA5A5E98F}" type="pres">
      <dgm:prSet presAssocID="{5C105C25-8C2A-4EF1-AF00-57B1E71745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CD39853-3F4F-416B-A372-1F56CCDAA61D}" type="pres">
      <dgm:prSet presAssocID="{5C105C25-8C2A-4EF1-AF00-57B1E717452C}" presName="quadrantPlaceholder" presStyleCnt="0"/>
      <dgm:spPr/>
    </dgm:pt>
    <dgm:pt modelId="{417D916E-6672-4B53-A772-C763434CC126}" type="pres">
      <dgm:prSet presAssocID="{5C105C25-8C2A-4EF1-AF00-57B1E717452C}" presName="center1" presStyleLbl="fgShp" presStyleIdx="0" presStyleCnt="2"/>
      <dgm:spPr/>
    </dgm:pt>
    <dgm:pt modelId="{D08E7EBD-A7FC-4F32-A116-D1E521C53EA5}" type="pres">
      <dgm:prSet presAssocID="{5C105C25-8C2A-4EF1-AF00-57B1E717452C}" presName="center2" presStyleLbl="fgShp" presStyleIdx="1" presStyleCnt="2"/>
      <dgm:spPr/>
    </dgm:pt>
  </dgm:ptLst>
  <dgm:cxnLst>
    <dgm:cxn modelId="{26197668-EACA-40CF-9198-5FF055048009}" type="presOf" srcId="{35EE91F8-24EE-433C-8E9A-2B5D6C7E79EC}" destId="{C26F35ED-3B81-4BD9-AD5E-0C347935A73D}" srcOrd="1" destOrd="0" presId="urn:microsoft.com/office/officeart/2005/8/layout/cycle4"/>
    <dgm:cxn modelId="{597E6190-2860-409E-99EB-5AB81EA3D82A}" type="presOf" srcId="{E873BF9A-EBDE-4B38-8111-AA4F3062C385}" destId="{BC63E593-DA39-4D39-84CF-63BBE79F03E7}" srcOrd="0" destOrd="5" presId="urn:microsoft.com/office/officeart/2005/8/layout/cycle4"/>
    <dgm:cxn modelId="{23270E6A-C949-4B4A-B24B-27CF7A35DD15}" type="presOf" srcId="{7879563A-EF13-41BA-B935-28F8356D4715}" destId="{D867E518-E257-43DC-B6BC-F962526AA1FD}" srcOrd="0" destOrd="1" presId="urn:microsoft.com/office/officeart/2005/8/layout/cycle4"/>
    <dgm:cxn modelId="{574706A1-BF7C-4553-B960-D8BB192B59D6}" type="presOf" srcId="{05C3BA14-F799-444B-886D-B865B405B683}" destId="{2AF70ADC-0171-4655-A79F-20A08AC14345}" srcOrd="0" destOrd="2" presId="urn:microsoft.com/office/officeart/2005/8/layout/cycle4"/>
    <dgm:cxn modelId="{30EA1E2E-A39A-41F6-9710-2EE87AE8B290}" type="presOf" srcId="{642877D2-5E22-4C17-8DC2-B392AC646E5F}" destId="{BC63E593-DA39-4D39-84CF-63BBE79F03E7}" srcOrd="0" destOrd="6" presId="urn:microsoft.com/office/officeart/2005/8/layout/cycle4"/>
    <dgm:cxn modelId="{5CAA6028-ED76-4ABC-9ADD-F79F57854EC8}" type="presOf" srcId="{50AD01C5-E15E-4FBD-96E7-6D2E40F23C36}" destId="{0D67C279-2AC7-48C0-AA5D-F310C495A796}" srcOrd="1" destOrd="2" presId="urn:microsoft.com/office/officeart/2005/8/layout/cycle4"/>
    <dgm:cxn modelId="{CED778BA-645F-45AD-8E66-4C568E73D1E0}" srcId="{516A36E0-8D0C-4AE0-A14D-9CA7E5F6F27B}" destId="{05C3BA14-F799-444B-886D-B865B405B683}" srcOrd="2" destOrd="0" parTransId="{C5A24BF7-19E6-49F9-9DB3-408592042101}" sibTransId="{56A2F256-C0E1-4C8D-9C37-9059105E33C4}"/>
    <dgm:cxn modelId="{5C8A8C3F-2651-465B-B27A-AD198BAEE631}" type="presOf" srcId="{4032A3C1-4D27-47AC-8124-332C21068804}" destId="{946731F0-070E-43C1-9FA3-ABD3028F5CD3}" srcOrd="1" destOrd="0" presId="urn:microsoft.com/office/officeart/2005/8/layout/cycle4"/>
    <dgm:cxn modelId="{8E6423F8-AF33-475A-A081-20AFE704F4D9}" type="presOf" srcId="{6102EA12-F2FE-4E0F-8EA1-16A8D8CC7976}" destId="{946731F0-070E-43C1-9FA3-ABD3028F5CD3}" srcOrd="1" destOrd="1" presId="urn:microsoft.com/office/officeart/2005/8/layout/cycle4"/>
    <dgm:cxn modelId="{C004040F-939D-4F62-A293-9E331090E517}" type="presOf" srcId="{47B91700-C237-45C3-81AD-3D6D2AD65553}" destId="{BC63E593-DA39-4D39-84CF-63BBE79F03E7}" srcOrd="0" destOrd="4" presId="urn:microsoft.com/office/officeart/2005/8/layout/cycle4"/>
    <dgm:cxn modelId="{592DAD27-41E1-4D63-A879-EF7998375515}" srcId="{E2267C2D-800B-4199-85EF-654AE2734D1C}" destId="{E4E834FD-C714-4C32-8203-6022DD8C59EF}" srcOrd="4" destOrd="0" parTransId="{007BE490-1ECB-4B69-899D-DC8D9D72AF67}" sibTransId="{A3806093-EB63-4D7E-93C7-4807530BCFFD}"/>
    <dgm:cxn modelId="{137387B5-A6F5-4B0C-BCF9-EE33CA70EE10}" type="presOf" srcId="{516A36E0-8D0C-4AE0-A14D-9CA7E5F6F27B}" destId="{858C868F-BAD6-4CC6-BC19-C0EDA5A5E98F}" srcOrd="0" destOrd="0" presId="urn:microsoft.com/office/officeart/2005/8/layout/cycle4"/>
    <dgm:cxn modelId="{98ED54C1-1934-4A54-ABD9-2D7F9040E9ED}" type="presOf" srcId="{E873BF9A-EBDE-4B38-8111-AA4F3062C385}" destId="{0D67C279-2AC7-48C0-AA5D-F310C495A796}" srcOrd="1" destOrd="5" presId="urn:microsoft.com/office/officeart/2005/8/layout/cycle4"/>
    <dgm:cxn modelId="{D8B5A190-8FC0-4D59-9BC4-C944C27D5616}" type="presOf" srcId="{6F24ED8C-37E4-4B2B-BFDD-AB63F04FFD54}" destId="{BC63E593-DA39-4D39-84CF-63BBE79F03E7}" srcOrd="0" destOrd="3" presId="urn:microsoft.com/office/officeart/2005/8/layout/cycle4"/>
    <dgm:cxn modelId="{F0AE0CEA-24AB-4C8B-9130-1D9ADE34EC4B}" srcId="{E2267C2D-800B-4199-85EF-654AE2734D1C}" destId="{7879563A-EF13-41BA-B935-28F8356D4715}" srcOrd="1" destOrd="0" parTransId="{B2B23C70-6F05-4A3D-8782-31E2B1AA6C74}" sibTransId="{79D34514-46F3-48FB-A9F2-8F04821A7A0F}"/>
    <dgm:cxn modelId="{99CCAB3D-38B7-46E8-8CCD-177A075FA3BA}" type="presOf" srcId="{41399F36-B38F-4EF0-A65F-A7BB19A47D7B}" destId="{C26F35ED-3B81-4BD9-AD5E-0C347935A73D}" srcOrd="1" destOrd="1" presId="urn:microsoft.com/office/officeart/2005/8/layout/cycle4"/>
    <dgm:cxn modelId="{09B02F3F-29BB-4701-B801-C940DDBD7CAC}" type="presOf" srcId="{BBAAF6EA-1E49-4CD6-92B2-8FF5F46ADEA1}" destId="{946731F0-070E-43C1-9FA3-ABD3028F5CD3}" srcOrd="1" destOrd="2" presId="urn:microsoft.com/office/officeart/2005/8/layout/cycle4"/>
    <dgm:cxn modelId="{1C6C5A68-828D-487C-A402-C176700DEC68}" type="presOf" srcId="{8D8FA9C4-E252-497B-8083-C8F8B1D780AD}" destId="{63B107D8-13F9-4A05-BBAE-A0754705D884}" srcOrd="1" destOrd="3" presId="urn:microsoft.com/office/officeart/2005/8/layout/cycle4"/>
    <dgm:cxn modelId="{B630B0AA-BDCA-4357-847E-F5871A7CBAC7}" type="presOf" srcId="{F6121112-0C2E-427A-9C93-E8ED572332CF}" destId="{BC63E593-DA39-4D39-84CF-63BBE79F03E7}" srcOrd="0" destOrd="0" presId="urn:microsoft.com/office/officeart/2005/8/layout/cycle4"/>
    <dgm:cxn modelId="{E994FA40-9E3C-4902-A2D9-E359B6D489D8}" srcId="{5C105C25-8C2A-4EF1-AF00-57B1E717452C}" destId="{E2267C2D-800B-4199-85EF-654AE2734D1C}" srcOrd="0" destOrd="0" parTransId="{8A70466A-764A-4A7A-B15E-9DD4D074926B}" sibTransId="{61CEA7DA-A60E-4E2D-B352-4E720CB36D67}"/>
    <dgm:cxn modelId="{8BBBF13B-92B5-4CD3-99E7-3442D725787E}" type="presOf" srcId="{6B6AB3CC-8027-4D72-8528-EE6007BDB0AC}" destId="{400C9E86-BB51-4A07-9B13-D9526F909365}" srcOrd="0" destOrd="0" presId="urn:microsoft.com/office/officeart/2005/8/layout/cycle4"/>
    <dgm:cxn modelId="{D82201B7-A3A5-461B-924C-68C2689A1C95}" srcId="{516A36E0-8D0C-4AE0-A14D-9CA7E5F6F27B}" destId="{41399F36-B38F-4EF0-A65F-A7BB19A47D7B}" srcOrd="1" destOrd="0" parTransId="{C040AC1B-4DA5-4C8C-9314-F723CEBC4E4C}" sibTransId="{1DAAF63C-994A-4EDB-8085-258C60A77207}"/>
    <dgm:cxn modelId="{22C24175-A8A3-4758-8529-3792A30F518A}" type="presOf" srcId="{35EE91F8-24EE-433C-8E9A-2B5D6C7E79EC}" destId="{2AF70ADC-0171-4655-A79F-20A08AC14345}" srcOrd="0" destOrd="0" presId="urn:microsoft.com/office/officeart/2005/8/layout/cycle4"/>
    <dgm:cxn modelId="{8AEF488A-1302-41D9-9A7E-C1F833EDD7A3}" type="presOf" srcId="{DC53A079-4A15-4654-A46E-11EA399D0BAE}" destId="{0D67C279-2AC7-48C0-AA5D-F310C495A796}" srcOrd="1" destOrd="1" presId="urn:microsoft.com/office/officeart/2005/8/layout/cycle4"/>
    <dgm:cxn modelId="{46E1C363-B984-4068-BE80-60B49FB86E05}" type="presOf" srcId="{05C3BA14-F799-444B-886D-B865B405B683}" destId="{C26F35ED-3B81-4BD9-AD5E-0C347935A73D}" srcOrd="1" destOrd="2" presId="urn:microsoft.com/office/officeart/2005/8/layout/cycle4"/>
    <dgm:cxn modelId="{4460D3DC-FFE2-470A-B9B2-0109CA4128A8}" srcId="{5C105C25-8C2A-4EF1-AF00-57B1E717452C}" destId="{516A36E0-8D0C-4AE0-A14D-9CA7E5F6F27B}" srcOrd="3" destOrd="0" parTransId="{A767CEDF-D0AE-4B4D-B1D6-FB0238D4E4BB}" sibTransId="{B0015F8C-8DF7-4484-8DC6-9D47E9D0E3D1}"/>
    <dgm:cxn modelId="{459FF437-976B-40E9-BC4A-A41A70DB4BC4}" type="presOf" srcId="{7879563A-EF13-41BA-B935-28F8356D4715}" destId="{63B107D8-13F9-4A05-BBAE-A0754705D884}" srcOrd="1" destOrd="1" presId="urn:microsoft.com/office/officeart/2005/8/layout/cycle4"/>
    <dgm:cxn modelId="{379854D6-1CEA-4841-BE4E-C8939326662A}" srcId="{5C105C25-8C2A-4EF1-AF00-57B1E717452C}" destId="{675299BB-F4DC-49CE-BD8D-CB24828BBEE2}" srcOrd="2" destOrd="0" parTransId="{8D5D4D6E-33B0-48DE-A103-61D53EB8EF41}" sibTransId="{22056594-4732-45C2-986A-1B2EDFBAA660}"/>
    <dgm:cxn modelId="{DC133150-BF0A-4544-8A2D-235128E15937}" srcId="{675299BB-F4DC-49CE-BD8D-CB24828BBEE2}" destId="{BBAAF6EA-1E49-4CD6-92B2-8FF5F46ADEA1}" srcOrd="2" destOrd="0" parTransId="{46626629-DC22-414E-BE75-EF29EC55AA9C}" sibTransId="{10C9BBB6-476E-48A3-9E95-10917B6E3823}"/>
    <dgm:cxn modelId="{C8DC61D2-308B-4D97-A41B-D1941891F8E5}" srcId="{675299BB-F4DC-49CE-BD8D-CB24828BBEE2}" destId="{6102EA12-F2FE-4E0F-8EA1-16A8D8CC7976}" srcOrd="1" destOrd="0" parTransId="{093670DC-62FB-4CE3-8FDF-2C610C6323A4}" sibTransId="{ECA03E7C-B429-42E1-9CA2-8C467CB4AF22}"/>
    <dgm:cxn modelId="{9AB6CACE-2C8E-4AC4-BFDB-960E10CD8FB8}" type="presOf" srcId="{74563801-D66F-4728-AA0C-8B2999F0AECE}" destId="{D867E518-E257-43DC-B6BC-F962526AA1FD}" srcOrd="0" destOrd="0" presId="urn:microsoft.com/office/officeart/2005/8/layout/cycle4"/>
    <dgm:cxn modelId="{7738E9DE-6824-4D20-8B21-BBC330ABA85C}" type="presOf" srcId="{5C105C25-8C2A-4EF1-AF00-57B1E717452C}" destId="{E0271BB0-1F83-4616-B6C2-5A334F9A1AA7}" srcOrd="0" destOrd="0" presId="urn:microsoft.com/office/officeart/2005/8/layout/cycle4"/>
    <dgm:cxn modelId="{BB4B71C4-3D7A-4C62-B497-2B158D94F0C7}" srcId="{6B6AB3CC-8027-4D72-8528-EE6007BDB0AC}" destId="{50AD01C5-E15E-4FBD-96E7-6D2E40F23C36}" srcOrd="2" destOrd="0" parTransId="{115FC789-EB35-496B-A8B8-8A8EBE385765}" sibTransId="{3B2DEB54-2D04-4922-BD80-9EA186145E84}"/>
    <dgm:cxn modelId="{801DEF00-B142-4D75-B612-A1D634431C50}" type="presOf" srcId="{E2267C2D-800B-4199-85EF-654AE2734D1C}" destId="{CC1C26E8-2DB0-4563-8A9E-B1E5C133DC74}" srcOrd="0" destOrd="0" presId="urn:microsoft.com/office/officeart/2005/8/layout/cycle4"/>
    <dgm:cxn modelId="{967DBC23-A823-4874-BFF2-423D5407DA5B}" srcId="{6B6AB3CC-8027-4D72-8528-EE6007BDB0AC}" destId="{F6121112-0C2E-427A-9C93-E8ED572332CF}" srcOrd="0" destOrd="0" parTransId="{22832783-656D-41AC-AF48-304FCF076DAD}" sibTransId="{4EBA1980-B7A3-45D2-9180-5598219857F7}"/>
    <dgm:cxn modelId="{F8BD2007-243A-47C7-8DE7-550031A1CDE5}" type="presOf" srcId="{E4E834FD-C714-4C32-8203-6022DD8C59EF}" destId="{63B107D8-13F9-4A05-BBAE-A0754705D884}" srcOrd="1" destOrd="4" presId="urn:microsoft.com/office/officeart/2005/8/layout/cycle4"/>
    <dgm:cxn modelId="{966FAD5E-52C6-4483-BCB8-A1EF2E1DF74D}" srcId="{6B6AB3CC-8027-4D72-8528-EE6007BDB0AC}" destId="{E873BF9A-EBDE-4B38-8111-AA4F3062C385}" srcOrd="5" destOrd="0" parTransId="{D31C95BA-9741-4CC4-8D87-FC922F113D09}" sibTransId="{CC8E3684-6D5C-4016-A3B4-B4FB4243A7F2}"/>
    <dgm:cxn modelId="{E5BD2C53-95B0-4FB4-ABA0-D4E1FF6A15A6}" type="presOf" srcId="{41399F36-B38F-4EF0-A65F-A7BB19A47D7B}" destId="{2AF70ADC-0171-4655-A79F-20A08AC14345}" srcOrd="0" destOrd="1" presId="urn:microsoft.com/office/officeart/2005/8/layout/cycle4"/>
    <dgm:cxn modelId="{EA3F6290-5397-4C1A-A953-AB4CE85ACEB4}" srcId="{5C105C25-8C2A-4EF1-AF00-57B1E717452C}" destId="{6B6AB3CC-8027-4D72-8528-EE6007BDB0AC}" srcOrd="1" destOrd="0" parTransId="{21D0190E-5C37-4D92-B37F-E769E5A56BC3}" sibTransId="{A93EC938-284A-49C5-8712-409FE3026340}"/>
    <dgm:cxn modelId="{7A0D6AA4-BC68-4A85-B346-DFE5BEED6FCD}" type="presOf" srcId="{DC53A079-4A15-4654-A46E-11EA399D0BAE}" destId="{BC63E593-DA39-4D39-84CF-63BBE79F03E7}" srcOrd="0" destOrd="1" presId="urn:microsoft.com/office/officeart/2005/8/layout/cycle4"/>
    <dgm:cxn modelId="{4C68D84A-3CE2-44EC-B8E3-8444C850A1F2}" srcId="{6B6AB3CC-8027-4D72-8528-EE6007BDB0AC}" destId="{DC53A079-4A15-4654-A46E-11EA399D0BAE}" srcOrd="1" destOrd="0" parTransId="{04E76A85-2F33-46DA-9705-F3DBF849D46C}" sibTransId="{3C8D0840-9E34-4B17-9CEC-905B5EEE7E50}"/>
    <dgm:cxn modelId="{3CCA2003-B71A-4846-8BF8-D0381BAFD809}" type="presOf" srcId="{4A3A27E5-2AF2-4227-AC2C-C12D556988B3}" destId="{63B107D8-13F9-4A05-BBAE-A0754705D884}" srcOrd="1" destOrd="2" presId="urn:microsoft.com/office/officeart/2005/8/layout/cycle4"/>
    <dgm:cxn modelId="{8398C561-88DA-4764-B19D-02F82FF6E34E}" srcId="{6B6AB3CC-8027-4D72-8528-EE6007BDB0AC}" destId="{642877D2-5E22-4C17-8DC2-B392AC646E5F}" srcOrd="6" destOrd="0" parTransId="{8DA1D27F-7529-4330-A58F-B56365722DCA}" sibTransId="{98B12155-6FBC-4C2F-A6F2-EE82052C167F}"/>
    <dgm:cxn modelId="{2D1B15D0-E277-48BB-B204-5927C2517546}" type="presOf" srcId="{E4E834FD-C714-4C32-8203-6022DD8C59EF}" destId="{D867E518-E257-43DC-B6BC-F962526AA1FD}" srcOrd="0" destOrd="4" presId="urn:microsoft.com/office/officeart/2005/8/layout/cycle4"/>
    <dgm:cxn modelId="{34EA1F71-15D3-4E2E-A6B2-FB66BAB95343}" type="presOf" srcId="{6102EA12-F2FE-4E0F-8EA1-16A8D8CC7976}" destId="{BF5EC63A-2BAE-4C33-94F1-963D66D8F838}" srcOrd="0" destOrd="1" presId="urn:microsoft.com/office/officeart/2005/8/layout/cycle4"/>
    <dgm:cxn modelId="{14F005F4-3AED-41FB-A8C1-8ACC64AEBE71}" type="presOf" srcId="{47B91700-C237-45C3-81AD-3D6D2AD65553}" destId="{0D67C279-2AC7-48C0-AA5D-F310C495A796}" srcOrd="1" destOrd="4" presId="urn:microsoft.com/office/officeart/2005/8/layout/cycle4"/>
    <dgm:cxn modelId="{7011ABD8-4428-45BF-B7C8-4AC7248B77CC}" type="presOf" srcId="{6F24ED8C-37E4-4B2B-BFDD-AB63F04FFD54}" destId="{0D67C279-2AC7-48C0-AA5D-F310C495A796}" srcOrd="1" destOrd="3" presId="urn:microsoft.com/office/officeart/2005/8/layout/cycle4"/>
    <dgm:cxn modelId="{F8103465-70CC-4219-822F-E19CFD798C4B}" srcId="{E2267C2D-800B-4199-85EF-654AE2734D1C}" destId="{74563801-D66F-4728-AA0C-8B2999F0AECE}" srcOrd="0" destOrd="0" parTransId="{7FF3C011-AB8E-47A4-A498-22A6A290449B}" sibTransId="{5981E395-35EC-4DC4-AFB9-296B21F34C54}"/>
    <dgm:cxn modelId="{6A0C8536-C9D6-45C1-83F8-0E46A644754B}" type="presOf" srcId="{642877D2-5E22-4C17-8DC2-B392AC646E5F}" destId="{0D67C279-2AC7-48C0-AA5D-F310C495A796}" srcOrd="1" destOrd="6" presId="urn:microsoft.com/office/officeart/2005/8/layout/cycle4"/>
    <dgm:cxn modelId="{248EB658-6E71-4D51-8A01-ECA68FA2B399}" type="presOf" srcId="{74563801-D66F-4728-AA0C-8B2999F0AECE}" destId="{63B107D8-13F9-4A05-BBAE-A0754705D884}" srcOrd="1" destOrd="0" presId="urn:microsoft.com/office/officeart/2005/8/layout/cycle4"/>
    <dgm:cxn modelId="{6EAA7FDE-0C7C-4713-9FF5-5F2BF4BB8917}" srcId="{516A36E0-8D0C-4AE0-A14D-9CA7E5F6F27B}" destId="{35EE91F8-24EE-433C-8E9A-2B5D6C7E79EC}" srcOrd="0" destOrd="0" parTransId="{DD7B7116-AF7A-4E8A-A43E-7FD7AB6E87B0}" sibTransId="{A311F0A0-F738-4AAD-83BC-00500CA58EDC}"/>
    <dgm:cxn modelId="{FA85F3AF-06D2-4676-AB6D-E885ED7219EC}" type="presOf" srcId="{50AD01C5-E15E-4FBD-96E7-6D2E40F23C36}" destId="{BC63E593-DA39-4D39-84CF-63BBE79F03E7}" srcOrd="0" destOrd="2" presId="urn:microsoft.com/office/officeart/2005/8/layout/cycle4"/>
    <dgm:cxn modelId="{5404F1FC-0FDF-4EB8-9C76-23863080D36A}" type="presOf" srcId="{8D8FA9C4-E252-497B-8083-C8F8B1D780AD}" destId="{D867E518-E257-43DC-B6BC-F962526AA1FD}" srcOrd="0" destOrd="3" presId="urn:microsoft.com/office/officeart/2005/8/layout/cycle4"/>
    <dgm:cxn modelId="{F320E35B-6D18-4D8C-BA01-92D9B7BFCD54}" type="presOf" srcId="{4A3A27E5-2AF2-4227-AC2C-C12D556988B3}" destId="{D867E518-E257-43DC-B6BC-F962526AA1FD}" srcOrd="0" destOrd="2" presId="urn:microsoft.com/office/officeart/2005/8/layout/cycle4"/>
    <dgm:cxn modelId="{5B3263E5-5E5A-49EE-91B7-62CF5069B45E}" srcId="{675299BB-F4DC-49CE-BD8D-CB24828BBEE2}" destId="{4032A3C1-4D27-47AC-8124-332C21068804}" srcOrd="0" destOrd="0" parTransId="{149B235C-C717-4953-9BB0-11C5C0C7C673}" sibTransId="{749B3AF7-2DA1-4D10-8DA7-CFDA10F0256D}"/>
    <dgm:cxn modelId="{C2555993-CA8F-4849-9428-4B8BB14A4F81}" type="presOf" srcId="{BBAAF6EA-1E49-4CD6-92B2-8FF5F46ADEA1}" destId="{BF5EC63A-2BAE-4C33-94F1-963D66D8F838}" srcOrd="0" destOrd="2" presId="urn:microsoft.com/office/officeart/2005/8/layout/cycle4"/>
    <dgm:cxn modelId="{9CCAB782-6EDE-4A94-8B75-4F841D8E89B0}" type="presOf" srcId="{F6121112-0C2E-427A-9C93-E8ED572332CF}" destId="{0D67C279-2AC7-48C0-AA5D-F310C495A796}" srcOrd="1" destOrd="0" presId="urn:microsoft.com/office/officeart/2005/8/layout/cycle4"/>
    <dgm:cxn modelId="{DF038BDB-A8BB-47FA-8EBD-F74BC581AABE}" srcId="{E2267C2D-800B-4199-85EF-654AE2734D1C}" destId="{4A3A27E5-2AF2-4227-AC2C-C12D556988B3}" srcOrd="2" destOrd="0" parTransId="{E81D4854-25DD-407A-8E02-21E4758187B3}" sibTransId="{29B52D9D-C8B9-441E-BFA2-58A3CFCEE083}"/>
    <dgm:cxn modelId="{59198F9B-5824-4F9F-B14B-AC5AE311BCBE}" srcId="{6B6AB3CC-8027-4D72-8528-EE6007BDB0AC}" destId="{47B91700-C237-45C3-81AD-3D6D2AD65553}" srcOrd="4" destOrd="0" parTransId="{D3B808CE-0D6C-4063-A1FA-8812262A845F}" sibTransId="{EE421795-6D44-47CF-A879-7A404865E980}"/>
    <dgm:cxn modelId="{7167F704-0205-4691-ADFD-FC8528CD0665}" type="presOf" srcId="{4032A3C1-4D27-47AC-8124-332C21068804}" destId="{BF5EC63A-2BAE-4C33-94F1-963D66D8F838}" srcOrd="0" destOrd="0" presId="urn:microsoft.com/office/officeart/2005/8/layout/cycle4"/>
    <dgm:cxn modelId="{FA77F8CF-5F36-4FC9-961C-9E6A619ADE08}" type="presOf" srcId="{675299BB-F4DC-49CE-BD8D-CB24828BBEE2}" destId="{E1551DAE-F4C6-4045-9976-611BF9EAA172}" srcOrd="0" destOrd="0" presId="urn:microsoft.com/office/officeart/2005/8/layout/cycle4"/>
    <dgm:cxn modelId="{5AD53421-B32A-45F5-926C-E4BF091DB31B}" srcId="{6B6AB3CC-8027-4D72-8528-EE6007BDB0AC}" destId="{6F24ED8C-37E4-4B2B-BFDD-AB63F04FFD54}" srcOrd="3" destOrd="0" parTransId="{5B1DE336-4DC2-4CEC-B36C-92E88C225F0A}" sibTransId="{42D2A66E-96F1-4D5E-AB91-92E402B9B7AC}"/>
    <dgm:cxn modelId="{6BF5AB65-36EF-4918-9019-9BB82DDE414A}" srcId="{E2267C2D-800B-4199-85EF-654AE2734D1C}" destId="{8D8FA9C4-E252-497B-8083-C8F8B1D780AD}" srcOrd="3" destOrd="0" parTransId="{D616F9DE-89E6-4ABC-8171-00F1924DD398}" sibTransId="{F0404422-9FA4-48DD-BC9E-2FEFD50FBF65}"/>
    <dgm:cxn modelId="{5E2D285E-28B8-4B8D-B1EF-0B20A01DD740}" type="presParOf" srcId="{E0271BB0-1F83-4616-B6C2-5A334F9A1AA7}" destId="{48DE2E42-DA32-4C71-BBF2-59AD78DDBB82}" srcOrd="0" destOrd="0" presId="urn:microsoft.com/office/officeart/2005/8/layout/cycle4"/>
    <dgm:cxn modelId="{7FB0F5E2-0FCD-42EA-9D6C-0B638A48019E}" type="presParOf" srcId="{48DE2E42-DA32-4C71-BBF2-59AD78DDBB82}" destId="{F08E3718-7D98-4DAA-8E39-4E636BC69C50}" srcOrd="0" destOrd="0" presId="urn:microsoft.com/office/officeart/2005/8/layout/cycle4"/>
    <dgm:cxn modelId="{CA10A2E5-7492-4966-87F8-BCF54A81856B}" type="presParOf" srcId="{F08E3718-7D98-4DAA-8E39-4E636BC69C50}" destId="{D867E518-E257-43DC-B6BC-F962526AA1FD}" srcOrd="0" destOrd="0" presId="urn:microsoft.com/office/officeart/2005/8/layout/cycle4"/>
    <dgm:cxn modelId="{4992AD7B-7E92-4AF0-8F37-C03D702486E2}" type="presParOf" srcId="{F08E3718-7D98-4DAA-8E39-4E636BC69C50}" destId="{63B107D8-13F9-4A05-BBAE-A0754705D884}" srcOrd="1" destOrd="0" presId="urn:microsoft.com/office/officeart/2005/8/layout/cycle4"/>
    <dgm:cxn modelId="{AB692C1E-B38B-4824-9F96-293D840DF5D7}" type="presParOf" srcId="{48DE2E42-DA32-4C71-BBF2-59AD78DDBB82}" destId="{F7B651BB-D76C-4354-A556-DF426C53E12A}" srcOrd="1" destOrd="0" presId="urn:microsoft.com/office/officeart/2005/8/layout/cycle4"/>
    <dgm:cxn modelId="{4F59D772-D421-4A35-B445-2F9D03FE83E6}" type="presParOf" srcId="{F7B651BB-D76C-4354-A556-DF426C53E12A}" destId="{BC63E593-DA39-4D39-84CF-63BBE79F03E7}" srcOrd="0" destOrd="0" presId="urn:microsoft.com/office/officeart/2005/8/layout/cycle4"/>
    <dgm:cxn modelId="{16DEFA21-B31F-4DA1-914F-02BED8F3987C}" type="presParOf" srcId="{F7B651BB-D76C-4354-A556-DF426C53E12A}" destId="{0D67C279-2AC7-48C0-AA5D-F310C495A796}" srcOrd="1" destOrd="0" presId="urn:microsoft.com/office/officeart/2005/8/layout/cycle4"/>
    <dgm:cxn modelId="{2AD817E2-0DB0-43A5-B296-3E3DC95ED092}" type="presParOf" srcId="{48DE2E42-DA32-4C71-BBF2-59AD78DDBB82}" destId="{1B2493EC-7666-4D18-AECB-B8F5F818222A}" srcOrd="2" destOrd="0" presId="urn:microsoft.com/office/officeart/2005/8/layout/cycle4"/>
    <dgm:cxn modelId="{76C1A64D-CDB8-4B9C-BC21-390BF153BFF4}" type="presParOf" srcId="{1B2493EC-7666-4D18-AECB-B8F5F818222A}" destId="{BF5EC63A-2BAE-4C33-94F1-963D66D8F838}" srcOrd="0" destOrd="0" presId="urn:microsoft.com/office/officeart/2005/8/layout/cycle4"/>
    <dgm:cxn modelId="{99641C0B-00FD-4C48-B860-3A739CDDABF6}" type="presParOf" srcId="{1B2493EC-7666-4D18-AECB-B8F5F818222A}" destId="{946731F0-070E-43C1-9FA3-ABD3028F5CD3}" srcOrd="1" destOrd="0" presId="urn:microsoft.com/office/officeart/2005/8/layout/cycle4"/>
    <dgm:cxn modelId="{6863E074-913B-4662-BE88-B185938A24BF}" type="presParOf" srcId="{48DE2E42-DA32-4C71-BBF2-59AD78DDBB82}" destId="{0C7911A9-75BC-43A5-AF6D-AF0898215D76}" srcOrd="3" destOrd="0" presId="urn:microsoft.com/office/officeart/2005/8/layout/cycle4"/>
    <dgm:cxn modelId="{1B2F1FD9-3B9A-49CB-855C-322311B3AE0B}" type="presParOf" srcId="{0C7911A9-75BC-43A5-AF6D-AF0898215D76}" destId="{2AF70ADC-0171-4655-A79F-20A08AC14345}" srcOrd="0" destOrd="0" presId="urn:microsoft.com/office/officeart/2005/8/layout/cycle4"/>
    <dgm:cxn modelId="{7F2A9C7E-549B-494F-949F-B4670668C6A7}" type="presParOf" srcId="{0C7911A9-75BC-43A5-AF6D-AF0898215D76}" destId="{C26F35ED-3B81-4BD9-AD5E-0C347935A73D}" srcOrd="1" destOrd="0" presId="urn:microsoft.com/office/officeart/2005/8/layout/cycle4"/>
    <dgm:cxn modelId="{14CCFB7B-39C8-479C-9CB4-7D4D854EE2E7}" type="presParOf" srcId="{48DE2E42-DA32-4C71-BBF2-59AD78DDBB82}" destId="{74A5DDFC-9754-46FE-BA79-1257A376A3CB}" srcOrd="4" destOrd="0" presId="urn:microsoft.com/office/officeart/2005/8/layout/cycle4"/>
    <dgm:cxn modelId="{00B80A33-B2C2-4539-A571-171333C88F14}" type="presParOf" srcId="{E0271BB0-1F83-4616-B6C2-5A334F9A1AA7}" destId="{2FC37040-698A-48A2-A1F9-5BCD6868A387}" srcOrd="1" destOrd="0" presId="urn:microsoft.com/office/officeart/2005/8/layout/cycle4"/>
    <dgm:cxn modelId="{EDD6412C-6F23-4C2A-A4F4-FCEFC1E6D007}" type="presParOf" srcId="{2FC37040-698A-48A2-A1F9-5BCD6868A387}" destId="{CC1C26E8-2DB0-4563-8A9E-B1E5C133DC74}" srcOrd="0" destOrd="0" presId="urn:microsoft.com/office/officeart/2005/8/layout/cycle4"/>
    <dgm:cxn modelId="{59A3CC13-F90C-443B-9928-FC9E7AB56726}" type="presParOf" srcId="{2FC37040-698A-48A2-A1F9-5BCD6868A387}" destId="{400C9E86-BB51-4A07-9B13-D9526F909365}" srcOrd="1" destOrd="0" presId="urn:microsoft.com/office/officeart/2005/8/layout/cycle4"/>
    <dgm:cxn modelId="{42616758-CE85-404C-A769-705B3EF76934}" type="presParOf" srcId="{2FC37040-698A-48A2-A1F9-5BCD6868A387}" destId="{E1551DAE-F4C6-4045-9976-611BF9EAA172}" srcOrd="2" destOrd="0" presId="urn:microsoft.com/office/officeart/2005/8/layout/cycle4"/>
    <dgm:cxn modelId="{215D1387-A6A4-47FB-9B5D-344709567FCE}" type="presParOf" srcId="{2FC37040-698A-48A2-A1F9-5BCD6868A387}" destId="{858C868F-BAD6-4CC6-BC19-C0EDA5A5E98F}" srcOrd="3" destOrd="0" presId="urn:microsoft.com/office/officeart/2005/8/layout/cycle4"/>
    <dgm:cxn modelId="{8618A8EA-9BD5-436A-B412-B03C24A5BAEA}" type="presParOf" srcId="{2FC37040-698A-48A2-A1F9-5BCD6868A387}" destId="{9CD39853-3F4F-416B-A372-1F56CCDAA61D}" srcOrd="4" destOrd="0" presId="urn:microsoft.com/office/officeart/2005/8/layout/cycle4"/>
    <dgm:cxn modelId="{DD93279E-5452-420D-B0F4-6BA5088DDE13}" type="presParOf" srcId="{E0271BB0-1F83-4616-B6C2-5A334F9A1AA7}" destId="{417D916E-6672-4B53-A772-C763434CC126}" srcOrd="2" destOrd="0" presId="urn:microsoft.com/office/officeart/2005/8/layout/cycle4"/>
    <dgm:cxn modelId="{8943BA76-62E8-4E1C-BA9C-21138DDAE03A}" type="presParOf" srcId="{E0271BB0-1F83-4616-B6C2-5A334F9A1AA7}" destId="{D08E7EBD-A7FC-4F32-A116-D1E521C53EA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EC63A-2BAE-4C33-94F1-963D66D8F838}">
      <dsp:nvSpPr>
        <dsp:cNvPr id="0" name=""/>
        <dsp:cNvSpPr/>
      </dsp:nvSpPr>
      <dsp:spPr>
        <a:xfrm>
          <a:off x="4373189" y="3525511"/>
          <a:ext cx="2561180" cy="1659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בחירה "מטרו" </a:t>
          </a:r>
          <a:endParaRPr lang="he-IL" sz="13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חקר פעיל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סימולציה מדינית</a:t>
          </a:r>
          <a:endParaRPr lang="he-IL" sz="1800" kern="1200" dirty="0"/>
        </a:p>
      </dsp:txBody>
      <dsp:txXfrm>
        <a:off x="5177988" y="3976721"/>
        <a:ext cx="1719938" cy="1171410"/>
      </dsp:txXfrm>
    </dsp:sp>
    <dsp:sp modelId="{2AF70ADC-0171-4655-A79F-20A08AC14345}">
      <dsp:nvSpPr>
        <dsp:cNvPr id="0" name=""/>
        <dsp:cNvSpPr/>
      </dsp:nvSpPr>
      <dsp:spPr>
        <a:xfrm>
          <a:off x="194421" y="3525511"/>
          <a:ext cx="2561180" cy="1659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300" kern="1200" dirty="0"/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3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התפתחות בצוות האורגני</a:t>
          </a:r>
          <a:endParaRPr lang="he-IL" sz="1800" kern="1200" dirty="0"/>
        </a:p>
      </dsp:txBody>
      <dsp:txXfrm>
        <a:off x="230865" y="3976721"/>
        <a:ext cx="1719938" cy="1171410"/>
      </dsp:txXfrm>
    </dsp:sp>
    <dsp:sp modelId="{BC63E593-DA39-4D39-84CF-63BBE79F03E7}">
      <dsp:nvSpPr>
        <dsp:cNvPr id="0" name=""/>
        <dsp:cNvSpPr/>
      </dsp:nvSpPr>
      <dsp:spPr>
        <a:xfrm>
          <a:off x="4373189" y="0"/>
          <a:ext cx="2561180" cy="1659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smtClean="0"/>
            <a:t>יעוץ אישי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smtClean="0"/>
            <a:t>הכוונה  תעסוקתית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כניסה לתפקיד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אנגלית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smtClean="0"/>
            <a:t>א"ג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נאומים</a:t>
          </a:r>
          <a:endParaRPr lang="he-IL" sz="1800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400" kern="1200" dirty="0"/>
        </a:p>
      </dsp:txBody>
      <dsp:txXfrm>
        <a:off x="5177988" y="36444"/>
        <a:ext cx="1719938" cy="1171410"/>
      </dsp:txXfrm>
    </dsp:sp>
    <dsp:sp modelId="{D867E518-E257-43DC-B6BC-F962526AA1FD}">
      <dsp:nvSpPr>
        <dsp:cNvPr id="0" name=""/>
        <dsp:cNvSpPr/>
      </dsp:nvSpPr>
      <dsp:spPr>
        <a:xfrm>
          <a:off x="194421" y="0"/>
          <a:ext cx="2561180" cy="1659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קורסים והשת' בחירה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קפה אומנות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err="1" smtClean="0"/>
            <a:t>פג"מ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הובלת סיור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800" kern="1200" dirty="0"/>
        </a:p>
      </dsp:txBody>
      <dsp:txXfrm>
        <a:off x="230865" y="36444"/>
        <a:ext cx="1719938" cy="1171410"/>
      </dsp:txXfrm>
    </dsp:sp>
    <dsp:sp modelId="{CC1C26E8-2DB0-4563-8A9E-B1E5C133DC74}">
      <dsp:nvSpPr>
        <dsp:cNvPr id="0" name=""/>
        <dsp:cNvSpPr/>
      </dsp:nvSpPr>
      <dsp:spPr>
        <a:xfrm>
          <a:off x="1267628" y="295520"/>
          <a:ext cx="2244921" cy="224492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קבוצתי</a:t>
          </a:r>
          <a:endParaRPr lang="he-IL" sz="3200" kern="1200" dirty="0"/>
        </a:p>
      </dsp:txBody>
      <dsp:txXfrm>
        <a:off x="1925150" y="953042"/>
        <a:ext cx="1587399" cy="1587399"/>
      </dsp:txXfrm>
    </dsp:sp>
    <dsp:sp modelId="{400C9E86-BB51-4A07-9B13-D9526F909365}">
      <dsp:nvSpPr>
        <dsp:cNvPr id="0" name=""/>
        <dsp:cNvSpPr/>
      </dsp:nvSpPr>
      <dsp:spPr>
        <a:xfrm rot="5400000">
          <a:off x="3616241" y="295520"/>
          <a:ext cx="2244921" cy="224492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אישי</a:t>
          </a:r>
          <a:endParaRPr lang="he-IL" sz="3200" kern="1200" dirty="0"/>
        </a:p>
      </dsp:txBody>
      <dsp:txXfrm rot="-5400000">
        <a:off x="3616241" y="953042"/>
        <a:ext cx="1587399" cy="1587399"/>
      </dsp:txXfrm>
    </dsp:sp>
    <dsp:sp modelId="{E1551DAE-F4C6-4045-9976-611BF9EAA172}">
      <dsp:nvSpPr>
        <dsp:cNvPr id="0" name=""/>
        <dsp:cNvSpPr/>
      </dsp:nvSpPr>
      <dsp:spPr>
        <a:xfrm rot="10800000">
          <a:off x="3616241" y="2644133"/>
          <a:ext cx="2244921" cy="224492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קורסי</a:t>
          </a:r>
          <a:endParaRPr lang="he-IL" sz="3200" kern="1200" dirty="0"/>
        </a:p>
      </dsp:txBody>
      <dsp:txXfrm rot="10800000">
        <a:off x="3616241" y="2644133"/>
        <a:ext cx="1587399" cy="1587399"/>
      </dsp:txXfrm>
    </dsp:sp>
    <dsp:sp modelId="{858C868F-BAD6-4CC6-BC19-C0EDA5A5E98F}">
      <dsp:nvSpPr>
        <dsp:cNvPr id="0" name=""/>
        <dsp:cNvSpPr/>
      </dsp:nvSpPr>
      <dsp:spPr>
        <a:xfrm rot="16200000">
          <a:off x="1267628" y="2644133"/>
          <a:ext cx="2244921" cy="224492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צוות</a:t>
          </a:r>
          <a:endParaRPr lang="he-IL" sz="3200" kern="1200" dirty="0"/>
        </a:p>
      </dsp:txBody>
      <dsp:txXfrm rot="5400000">
        <a:off x="1925150" y="2644133"/>
        <a:ext cx="1587399" cy="1587399"/>
      </dsp:txXfrm>
    </dsp:sp>
    <dsp:sp modelId="{417D916E-6672-4B53-A772-C763434CC126}">
      <dsp:nvSpPr>
        <dsp:cNvPr id="0" name=""/>
        <dsp:cNvSpPr/>
      </dsp:nvSpPr>
      <dsp:spPr>
        <a:xfrm>
          <a:off x="3176848" y="2125676"/>
          <a:ext cx="775094" cy="67399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E7EBD-A7FC-4F32-A116-D1E521C53EA5}">
      <dsp:nvSpPr>
        <dsp:cNvPr id="0" name=""/>
        <dsp:cNvSpPr/>
      </dsp:nvSpPr>
      <dsp:spPr>
        <a:xfrm rot="10800000">
          <a:off x="3176848" y="2384904"/>
          <a:ext cx="775094" cy="67399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554" y="1"/>
            <a:ext cx="2946124" cy="496869"/>
          </a:xfrm>
          <a:prstGeom prst="rect">
            <a:avLst/>
          </a:prstGeom>
        </p:spPr>
        <p:txBody>
          <a:bodyPr vert="horz" lIns="72982" tIns="36491" rIns="72982" bIns="36491" rtlCol="1"/>
          <a:lstStyle>
            <a:lvl1pPr algn="r">
              <a:defRPr sz="9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163" y="1"/>
            <a:ext cx="2946124" cy="496869"/>
          </a:xfrm>
          <a:prstGeom prst="rect">
            <a:avLst/>
          </a:prstGeom>
        </p:spPr>
        <p:txBody>
          <a:bodyPr vert="horz" lIns="72982" tIns="36491" rIns="72982" bIns="36491" rtlCol="1"/>
          <a:lstStyle>
            <a:lvl1pPr algn="l">
              <a:defRPr sz="900"/>
            </a:lvl1pPr>
          </a:lstStyle>
          <a:p>
            <a:pPr>
              <a:defRPr/>
            </a:pPr>
            <a:fld id="{3D237041-36FE-4DCC-B51E-A9D7FF22D921}" type="datetimeFigureOut">
              <a:rPr lang="he-IL"/>
              <a:pPr>
                <a:defRPr/>
              </a:pPr>
              <a:t>כ"ז/תמוז/תש"ף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1554" y="9428427"/>
            <a:ext cx="2946124" cy="496869"/>
          </a:xfrm>
          <a:prstGeom prst="rect">
            <a:avLst/>
          </a:prstGeom>
        </p:spPr>
        <p:txBody>
          <a:bodyPr vert="horz" lIns="72982" tIns="36491" rIns="72982" bIns="36491" rtlCol="1" anchor="b"/>
          <a:lstStyle>
            <a:lvl1pPr algn="r">
              <a:defRPr sz="9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163" y="9428427"/>
            <a:ext cx="2946124" cy="496869"/>
          </a:xfrm>
          <a:prstGeom prst="rect">
            <a:avLst/>
          </a:prstGeom>
        </p:spPr>
        <p:txBody>
          <a:bodyPr vert="horz" lIns="72982" tIns="36491" rIns="72982" bIns="36491" rtlCol="1" anchor="b"/>
          <a:lstStyle>
            <a:lvl1pPr algn="l">
              <a:defRPr sz="900"/>
            </a:lvl1pPr>
          </a:lstStyle>
          <a:p>
            <a:pPr>
              <a:defRPr/>
            </a:pPr>
            <a:fld id="{000208CD-CC43-4C18-81FB-9815A1F7F4C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8998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554" y="1"/>
            <a:ext cx="2946124" cy="496869"/>
          </a:xfrm>
          <a:prstGeom prst="rect">
            <a:avLst/>
          </a:prstGeom>
        </p:spPr>
        <p:txBody>
          <a:bodyPr vert="horz" lIns="95914" tIns="47957" rIns="95914" bIns="47957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163" y="1"/>
            <a:ext cx="2946124" cy="496869"/>
          </a:xfrm>
          <a:prstGeom prst="rect">
            <a:avLst/>
          </a:prstGeom>
        </p:spPr>
        <p:txBody>
          <a:bodyPr vert="horz" lIns="95914" tIns="47957" rIns="95914" bIns="47957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0670A3-F44F-4887-B719-24625A72A55B}" type="datetimeFigureOut">
              <a:rPr lang="he-IL"/>
              <a:pPr>
                <a:defRPr/>
              </a:pPr>
              <a:t>כ"ז/תמוז/תש"ף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14" tIns="47957" rIns="95914" bIns="47957" rtlCol="1" anchor="ctr"/>
          <a:lstStyle/>
          <a:p>
            <a:pPr lvl="0"/>
            <a:endParaRPr lang="he-IL" noProof="0" smtClean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0235" y="4714888"/>
            <a:ext cx="5437210" cy="4467792"/>
          </a:xfrm>
          <a:prstGeom prst="rect">
            <a:avLst/>
          </a:prstGeom>
        </p:spPr>
        <p:txBody>
          <a:bodyPr vert="horz" lIns="95914" tIns="47957" rIns="95914" bIns="47957" rtlCol="1">
            <a:normAutofit/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554" y="9428427"/>
            <a:ext cx="2946124" cy="496869"/>
          </a:xfrm>
          <a:prstGeom prst="rect">
            <a:avLst/>
          </a:prstGeom>
        </p:spPr>
        <p:txBody>
          <a:bodyPr vert="horz" lIns="95914" tIns="47957" rIns="95914" bIns="47957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163" y="9428427"/>
            <a:ext cx="2946124" cy="496869"/>
          </a:xfrm>
          <a:prstGeom prst="rect">
            <a:avLst/>
          </a:prstGeom>
        </p:spPr>
        <p:txBody>
          <a:bodyPr vert="horz" wrap="square" lIns="95914" tIns="47957" rIns="95914" bIns="47957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B03279C-427E-451D-8CBB-9670A6E232B0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40254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796F01-7154-41E0-B48B-A6921757531A}" type="slidenum">
              <a:rPr lang="he-IL" sz="130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he-IL" sz="13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he-IL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5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796F01-7154-41E0-B48B-A6921757531A}" type="slidenum">
              <a:rPr lang="he-IL" sz="130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he-IL" sz="13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he-IL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1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796F01-7154-41E0-B48B-A6921757531A}" type="slidenum">
              <a:rPr lang="he-IL" sz="130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he-IL" sz="13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he-IL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70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796F01-7154-41E0-B48B-A6921757531A}" type="slidenum">
              <a:rPr lang="he-IL" sz="130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he-IL" sz="13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he-IL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3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796F01-7154-41E0-B48B-A6921757531A}" type="slidenum">
              <a:rPr lang="he-IL" sz="130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he-IL" sz="13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he-IL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2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796F01-7154-41E0-B48B-A6921757531A}" type="slidenum">
              <a:rPr lang="he-IL" sz="130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he-IL" sz="13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he-IL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3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jpeg"/><Relationship Id="rId5" Type="http://schemas.openxmlformats.org/officeDocument/2006/relationships/hyperlink" Target="http://www.removed.url" TargetMode="External"/><Relationship Id="rId4" Type="http://schemas.openxmlformats.org/officeDocument/2006/relationships/image" Target="../media/image1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hyperlink" Target="http://www.removed.url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716016" y="1700808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9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C5E6A-F1B9-48DA-BAA0-A8426997DDA1}" type="datetimeFigureOut">
              <a:rPr lang="en-US" smtClean="0">
                <a:solidFill>
                  <a:prstClr val="black"/>
                </a:solidFill>
                <a:latin typeface="David" pitchFamily="2" charset="-79"/>
                <a:cs typeface="David" pitchFamily="2" charset="-79"/>
              </a:rPr>
              <a:pPr>
                <a:defRPr/>
              </a:pPr>
              <a:t>7/19/2020</a:t>
            </a:fld>
            <a:endParaRPr lang="en-US" dirty="0">
              <a:solidFill>
                <a:prstClr val="black"/>
              </a:solidFill>
              <a:latin typeface="David" pitchFamily="2" charset="-79"/>
              <a:cs typeface="David" pitchFamily="2" charset="-79"/>
            </a:endParaRPr>
          </a:p>
        </p:txBody>
      </p:sp>
      <p:sp>
        <p:nvSpPr>
          <p:cNvPr id="6" name="מציין מיקום של כותרת תחתונה 21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David" pitchFamily="2" charset="-79"/>
              <a:cs typeface="Davi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1864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reka-new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3166" y="838200"/>
            <a:ext cx="9137667" cy="5486400"/>
          </a:xfrm>
          <a:prstGeom prst="rect">
            <a:avLst/>
          </a:prstGeom>
        </p:spPr>
      </p:pic>
      <p:sp>
        <p:nvSpPr>
          <p:cNvPr id="4" name="כותרת 1"/>
          <p:cNvSpPr>
            <a:spLocks noGrp="1"/>
          </p:cNvSpPr>
          <p:nvPr>
            <p:ph type="title" hasCustomPrompt="1"/>
          </p:nvPr>
        </p:nvSpPr>
        <p:spPr>
          <a:xfrm>
            <a:off x="1981200" y="250844"/>
            <a:ext cx="6934200" cy="81595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br>
              <a:rPr lang="he-IL" dirty="0" smtClean="0"/>
            </a:br>
            <a:r>
              <a:rPr lang="he-IL" dirty="0" smtClean="0"/>
              <a:t>שתי שורות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43400" y="1524000"/>
            <a:ext cx="4572000" cy="4648200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  <p:pic>
        <p:nvPicPr>
          <p:cNvPr id="6" name="תמונה 5" descr="amatz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143000" y="152400"/>
            <a:ext cx="760568" cy="9585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9000"/>
              </a:prstClr>
            </a:outerShdw>
          </a:effectLst>
        </p:spPr>
      </p:pic>
      <p:pic>
        <p:nvPicPr>
          <p:cNvPr id="7" name="תמונה 6" descr="SemelTohad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225089" y="262567"/>
            <a:ext cx="754182" cy="75418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2000" sy="102000" algn="t" rotWithShape="0">
              <a:prstClr val="black"/>
            </a:outerShdw>
          </a:effectLst>
        </p:spPr>
      </p:pic>
      <p:sp>
        <p:nvSpPr>
          <p:cNvPr id="9" name="מציין מיקום של תמונה 8"/>
          <p:cNvSpPr>
            <a:spLocks noGrp="1"/>
          </p:cNvSpPr>
          <p:nvPr>
            <p:ph type="pic" sz="quarter" idx="10"/>
          </p:nvPr>
        </p:nvSpPr>
        <p:spPr>
          <a:xfrm>
            <a:off x="304800" y="1524000"/>
            <a:ext cx="3886200" cy="4648200"/>
          </a:xfrm>
        </p:spPr>
        <p:txBody>
          <a:bodyPr/>
          <a:lstStyle/>
          <a:p>
            <a:r>
              <a:rPr lang="he-IL" smtClean="0"/>
              <a:t>לחץ על הסמל כדי להוסיף תמונה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235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34A53C-C6AF-440E-BD25-1C545997EDC4}" type="datetimeFigureOut">
              <a:rPr lang="he-IL" smtClean="0"/>
              <a:pPr>
                <a:defRPr/>
              </a:pPr>
              <a:t>כ"ז/תמוז/תש"ף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F3DAA5-9E53-43CE-935C-27B5C87EB52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4350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 userDrawn="1"/>
        </p:nvSpPr>
        <p:spPr>
          <a:xfrm>
            <a:off x="0" y="1000108"/>
            <a:ext cx="9144000" cy="528641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>
              <a:solidFill>
                <a:srgbClr val="FFFFFF"/>
              </a:solidFill>
            </a:endParaRPr>
          </a:p>
        </p:txBody>
      </p:sp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1167879"/>
            <a:ext cx="3832447" cy="4916703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</p:spPr>
      </p:pic>
      <p:pic>
        <p:nvPicPr>
          <p:cNvPr id="10" name="תמונה 9" descr="reka-new1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0" y="6286520"/>
            <a:ext cx="9144000" cy="571480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76800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 userDrawn="1">
            <p:extLst/>
          </p:nvPr>
        </p:nvGraphicFramePr>
        <p:xfrm>
          <a:off x="0" y="6322231"/>
          <a:ext cx="9144000" cy="457200"/>
        </p:xfrm>
        <a:graphic>
          <a:graphicData uri="http://schemas.openxmlformats.org/drawingml/2006/table">
            <a:tbl>
              <a:tblPr rtl="1" firstRow="1" bandRow="1"/>
              <a:tblGrid>
                <a:gridCol w="262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9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105">
                <a:tc>
                  <a:txBody>
                    <a:bodyPr/>
                    <a:lstStyle/>
                    <a:p>
                      <a:pPr algn="ctr" rtl="1"/>
                      <a:r>
                        <a:rPr lang="he-IL" sz="900" b="1" dirty="0" smtClean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מסגרת</a:t>
                      </a:r>
                      <a:endParaRPr lang="he-IL" sz="900" b="1" dirty="0">
                        <a:solidFill>
                          <a:srgbClr val="FFFF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F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00" b="1" dirty="0" smtClean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שם</a:t>
                      </a:r>
                      <a:r>
                        <a:rPr lang="he-IL" sz="900" b="1" baseline="0" dirty="0" smtClean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המצגת</a:t>
                      </a:r>
                      <a:endParaRPr lang="he-IL" sz="900" b="1" dirty="0">
                        <a:solidFill>
                          <a:srgbClr val="FFFF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F9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he-IL"/>
                      </a:defPPr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1"/>
                      <a:r>
                        <a:rPr lang="he-IL" sz="900" b="1" dirty="0" smtClean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תאריך עדכון</a:t>
                      </a:r>
                      <a:endParaRPr lang="he-IL" sz="900" b="1" dirty="0">
                        <a:solidFill>
                          <a:srgbClr val="FFFF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F9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he-IL"/>
                      </a:defPPr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1"/>
                      <a:r>
                        <a:rPr lang="he-IL" sz="900" b="1" dirty="0" smtClean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סיווג</a:t>
                      </a:r>
                      <a:endParaRPr lang="he-IL" sz="900" b="1" dirty="0">
                        <a:solidFill>
                          <a:srgbClr val="FFFF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F9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he-IL"/>
                      </a:defPPr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1"/>
                      <a:r>
                        <a:rPr lang="he-IL" sz="900" b="1" dirty="0" smtClean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סה"כ/מס' עמוד</a:t>
                      </a:r>
                      <a:endParaRPr lang="he-IL" sz="900" b="1" dirty="0">
                        <a:solidFill>
                          <a:srgbClr val="FFFF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F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קורס פו"ם 'אלון'</a:t>
                      </a:r>
                      <a:endParaRPr lang="he-IL" sz="9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"שולחן</a:t>
                      </a:r>
                      <a:r>
                        <a:rPr lang="he-IL" sz="9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עגול" מחזור ס"ג</a:t>
                      </a:r>
                      <a:endParaRPr lang="he-IL" sz="9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he-IL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1"/>
                      <a:endParaRPr lang="he-IL" sz="9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he-IL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1"/>
                      <a:r>
                        <a:rPr lang="he-IL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שמור</a:t>
                      </a:r>
                      <a:endParaRPr lang="he-IL" sz="9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he-IL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1"/>
                      <a:r>
                        <a:rPr lang="he-IL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</a:t>
                      </a:r>
                      <a:r>
                        <a:rPr lang="en-US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endParaRPr lang="he-IL" sz="9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 userDrawn="1"/>
        </p:nvSpPr>
        <p:spPr bwMode="auto">
          <a:xfrm>
            <a:off x="171714" y="6555754"/>
            <a:ext cx="6429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fld id="{0A687DF5-3AEC-4230-B856-2AAAD8FB39C1}" type="slidenum">
              <a:rPr lang="he-IL" sz="900" b="1" kern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pPr eaLnBrk="0" hangingPunct="0"/>
              <a:t>‹#›</a:t>
            </a:fld>
            <a:endParaRPr lang="he-IL" sz="1050" b="1" kern="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3069522" y="6549836"/>
            <a:ext cx="12144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he-IL" sz="9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יולי 2016</a:t>
            </a: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26" y="44897"/>
            <a:ext cx="529171" cy="692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pic>
        <p:nvPicPr>
          <p:cNvPr id="13" name="Picture 2" descr="Yigal Allon.jpg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350" y="-13022"/>
            <a:ext cx="529315" cy="727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88653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שקופית כותרת">
    <p:bg>
      <p:bgPr>
        <a:gradFill flip="none" rotWithShape="1">
          <a:gsLst>
            <a:gs pos="0">
              <a:srgbClr val="9AB5E4"/>
            </a:gs>
            <a:gs pos="50000">
              <a:srgbClr val="C2D1ED"/>
            </a:gs>
            <a:gs pos="100000">
              <a:srgbClr val="C6D9F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0" y="3501008"/>
            <a:ext cx="9144000" cy="1512168"/>
          </a:xfrm>
          <a:prstGeom prst="rect">
            <a:avLst/>
          </a:prstGeom>
          <a:gradFill>
            <a:gsLst>
              <a:gs pos="0">
                <a:schemeClr val="bg1">
                  <a:alpha val="10000"/>
                </a:schemeClr>
              </a:gs>
              <a:gs pos="50000">
                <a:srgbClr val="FFFFFF">
                  <a:alpha val="50000"/>
                </a:srgbClr>
              </a:gs>
              <a:gs pos="100000">
                <a:schemeClr val="bg1">
                  <a:alpha val="1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>
              <a:solidFill>
                <a:srgbClr val="FFFFFF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800" y="-25520"/>
            <a:ext cx="716747" cy="677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3" descr="\\Hratalvfs\publicmate\Irbahadim\All\תיקיית מצגות זמני לדיונים\קריית ההדרכה\ענף הדרכה\חומרים ישנים\לאתר החדש- ענף הדרכה\מדור טיל\ארכיון טיל\גרפיקה\סמלים צבאיים\שונות\IDF_new1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4615" y="4218"/>
            <a:ext cx="759721" cy="66817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תמונה 1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130" y="-62748"/>
            <a:ext cx="552340" cy="715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430" y="-8130"/>
            <a:ext cx="714513" cy="690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199" y="22464"/>
            <a:ext cx="638735" cy="63456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569" y="24984"/>
            <a:ext cx="634903" cy="63490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419" y="29590"/>
            <a:ext cx="492720" cy="632118"/>
          </a:xfrm>
          <a:prstGeom prst="rect">
            <a:avLst/>
          </a:prstGeom>
        </p:spPr>
      </p:pic>
      <p:pic>
        <p:nvPicPr>
          <p:cNvPr id="18" name="Picture 2" descr="Yigal Allon.jpg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6978" y="1988840"/>
            <a:ext cx="997045" cy="137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0"/>
          </a:effectLst>
        </p:spPr>
      </p:pic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900" y="1049467"/>
            <a:ext cx="4767757" cy="194748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74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D4F501-9EC6-47E5-A64D-4E100DE518DD}" type="datetimeFigureOut">
              <a:rPr lang="he-IL" b="1" smtClean="0">
                <a:solidFill>
                  <a:prstClr val="black">
                    <a:tint val="75000"/>
                  </a:prstClr>
                </a:solidFill>
              </a:rPr>
              <a:pPr/>
              <a:t>כ"ז/תמוז/תש"ף</a:t>
            </a:fld>
            <a:endParaRPr lang="he-IL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5BE53B-EB20-4643-B687-13DA3A4467A6}" type="slidenum">
              <a:rPr lang="he-IL" b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 b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68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9525" y="6286520"/>
            <a:ext cx="2133600" cy="3349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C9CC6-8B4D-4CCF-BAA0-3805649FEB64}" type="slidenum">
              <a:rPr lang="he-IL" b="1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en-US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98693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459141" y="5824538"/>
            <a:ext cx="2057400" cy="365125"/>
          </a:xfrm>
          <a:prstGeom prst="rect">
            <a:avLst/>
          </a:prstGeom>
        </p:spPr>
        <p:txBody>
          <a:bodyPr/>
          <a:lstStyle/>
          <a:p>
            <a:fld id="{B2E6E2B7-33A2-469C-B26C-D2EBBA502FA7}" type="datetime8">
              <a:rPr lang="he-IL" smtClean="0"/>
              <a:t>19 יולי 20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F0C10F-1287-4CE7-A428-B913B63B86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525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14" descr="fin-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5"/>
          <p:cNvSpPr txBox="1">
            <a:spLocks noChangeArrowheads="1"/>
          </p:cNvSpPr>
          <p:nvPr userDrawn="1"/>
        </p:nvSpPr>
        <p:spPr bwMode="auto">
          <a:xfrm>
            <a:off x="2209800" y="1574800"/>
            <a:ext cx="1447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he-IL" altLang="he-IL" sz="2200" b="1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מלבן 16"/>
          <p:cNvSpPr>
            <a:spLocks noChangeArrowheads="1"/>
          </p:cNvSpPr>
          <p:nvPr userDrawn="1"/>
        </p:nvSpPr>
        <p:spPr bwMode="auto">
          <a:xfrm>
            <a:off x="395288" y="3530600"/>
            <a:ext cx="2243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he-IL" altLang="he-IL" sz="1400" b="1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אמ"ץ | חטיבת תוה"ד</a:t>
            </a:r>
          </a:p>
        </p:txBody>
      </p:sp>
      <p:pic>
        <p:nvPicPr>
          <p:cNvPr id="7" name="תמונה 6" descr="amatz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51000" y="1714500"/>
            <a:ext cx="1157288" cy="1457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9000"/>
              </a:prstClr>
            </a:outerShdw>
          </a:effectLst>
        </p:spPr>
      </p:pic>
      <p:pic>
        <p:nvPicPr>
          <p:cNvPr id="8" name="תמונה 7" descr="SemelTohad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4013" y="1878013"/>
            <a:ext cx="1147762" cy="114776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2000" sy="102000" algn="t" rotWithShape="0">
              <a:prstClr val="black"/>
            </a:outerShdw>
          </a:effectLst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04975" y="4743450"/>
            <a:ext cx="3773556" cy="609600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381000" y="4114800"/>
            <a:ext cx="5105400" cy="685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269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981200" y="250844"/>
            <a:ext cx="6934200" cy="51115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76800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0972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14" descr="reka-new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838200"/>
            <a:ext cx="91376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סמל מחלקתי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244475"/>
            <a:ext cx="76358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תמונה 6" descr="SemelTohad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90613" y="168275"/>
            <a:ext cx="884237" cy="8858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2000" sy="102000" algn="t" rotWithShape="0">
              <a:prstClr val="black"/>
            </a:outerShdw>
          </a:effectLst>
        </p:spPr>
      </p:pic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981200" y="250844"/>
            <a:ext cx="6934200" cy="81595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648200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6928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14" descr="reka-new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838200"/>
            <a:ext cx="91376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5" descr="amatz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43000" y="152400"/>
            <a:ext cx="760413" cy="958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9000"/>
              </a:prstClr>
            </a:outerShdw>
          </a:effectLst>
        </p:spPr>
      </p:pic>
      <p:pic>
        <p:nvPicPr>
          <p:cNvPr id="7" name="תמונה 6" descr="SemelTohad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5425" y="261938"/>
            <a:ext cx="754063" cy="75406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2000" sy="102000" algn="t" rotWithShape="0">
              <a:prstClr val="black"/>
            </a:outerShdw>
          </a:effectLst>
        </p:spPr>
      </p:pic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981200" y="250844"/>
            <a:ext cx="6934200" cy="81595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43400" y="1524000"/>
            <a:ext cx="4572000" cy="4648200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9" name="מציין מיקום של תמונה 8"/>
          <p:cNvSpPr>
            <a:spLocks noGrp="1"/>
          </p:cNvSpPr>
          <p:nvPr>
            <p:ph type="pic" sz="quarter" idx="10"/>
          </p:nvPr>
        </p:nvSpPr>
        <p:spPr>
          <a:xfrm>
            <a:off x="304800" y="1524000"/>
            <a:ext cx="3886200" cy="4648200"/>
          </a:xfrm>
        </p:spPr>
        <p:txBody>
          <a:bodyPr/>
          <a:lstStyle/>
          <a:p>
            <a:pPr lvl="0"/>
            <a:r>
              <a:rPr lang="he-IL" noProof="0" smtClean="0"/>
              <a:t>לחץ על הסמל כדי להוסיף תמונה</a:t>
            </a:r>
            <a:endParaRPr lang="he-IL" noProof="0"/>
          </a:p>
        </p:txBody>
      </p:sp>
    </p:spTree>
    <p:extLst>
      <p:ext uri="{BB962C8B-B14F-4D97-AF65-F5344CB8AC3E}">
        <p14:creationId xmlns:p14="http://schemas.microsoft.com/office/powerpoint/2010/main" val="118723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fin-2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73034" y="0"/>
            <a:ext cx="921703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כותרת משנה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704975" y="4743450"/>
            <a:ext cx="3773556" cy="609600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dirty="0" smtClean="0"/>
              <a:t>תת כותרת</a:t>
            </a:r>
            <a:endParaRPr lang="he-IL" dirty="0"/>
          </a:p>
        </p:txBody>
      </p:sp>
      <p:sp>
        <p:nvSpPr>
          <p:cNvPr id="9" name="כותרת 8"/>
          <p:cNvSpPr>
            <a:spLocks noGrp="1"/>
          </p:cNvSpPr>
          <p:nvPr userDrawn="1">
            <p:ph type="title" hasCustomPrompt="1"/>
          </p:nvPr>
        </p:nvSpPr>
        <p:spPr>
          <a:xfrm>
            <a:off x="381000" y="4114800"/>
            <a:ext cx="5105400" cy="685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he-IL" dirty="0" smtClean="0"/>
              <a:t>כותרת</a:t>
            </a:r>
            <a:endParaRPr lang="he-IL" dirty="0"/>
          </a:p>
        </p:txBody>
      </p:sp>
      <p:sp>
        <p:nvSpPr>
          <p:cNvPr id="10" name="TextBox 9"/>
          <p:cNvSpPr txBox="1"/>
          <p:nvPr userDrawn="1"/>
        </p:nvSpPr>
        <p:spPr bwMode="auto">
          <a:xfrm>
            <a:off x="2209800" y="1575257"/>
            <a:ext cx="1447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he-IL" sz="2200" b="1" kern="0" dirty="0" smtClean="0">
              <a:solidFill>
                <a:srgbClr val="FFFFFF"/>
              </a:solidFill>
              <a:latin typeface="Times New Roman"/>
              <a:cs typeface="Arial"/>
            </a:endParaRPr>
          </a:p>
        </p:txBody>
      </p:sp>
      <p:sp>
        <p:nvSpPr>
          <p:cNvPr id="20" name="מלבן 19"/>
          <p:cNvSpPr/>
          <p:nvPr userDrawn="1"/>
        </p:nvSpPr>
        <p:spPr>
          <a:xfrm>
            <a:off x="395733" y="3530798"/>
            <a:ext cx="2242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e-IL" sz="14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אמ"ץ | חטיבת תוה"ד</a:t>
            </a:r>
            <a:endParaRPr lang="he-IL" sz="14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תמונה 21" descr="amatz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651153" y="1714500"/>
            <a:ext cx="1156826" cy="14579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9000"/>
              </a:prstClr>
            </a:outerShdw>
          </a:effectLst>
        </p:spPr>
      </p:pic>
      <p:pic>
        <p:nvPicPr>
          <p:cNvPr id="23" name="תמונה 22" descr="SemelTohad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353905" y="1877905"/>
            <a:ext cx="1147114" cy="114711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2000" sy="102000" algn="t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423567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981200" y="250844"/>
            <a:ext cx="6934200" cy="51115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76800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3790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reka-new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3166" y="838200"/>
            <a:ext cx="9137667" cy="5486400"/>
          </a:xfrm>
          <a:prstGeom prst="rect">
            <a:avLst/>
          </a:prstGeom>
        </p:spPr>
      </p:pic>
      <p:sp>
        <p:nvSpPr>
          <p:cNvPr id="4" name="כותרת 1"/>
          <p:cNvSpPr>
            <a:spLocks noGrp="1"/>
          </p:cNvSpPr>
          <p:nvPr>
            <p:ph type="title" hasCustomPrompt="1"/>
          </p:nvPr>
        </p:nvSpPr>
        <p:spPr>
          <a:xfrm>
            <a:off x="1981200" y="250844"/>
            <a:ext cx="6934200" cy="81595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br>
              <a:rPr lang="he-IL" dirty="0" smtClean="0"/>
            </a:br>
            <a:r>
              <a:rPr lang="he-IL" dirty="0" smtClean="0"/>
              <a:t>שתי שורות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648200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  <p:pic>
        <p:nvPicPr>
          <p:cNvPr id="6" name="תמונה 5" descr="amatz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143000" y="152400"/>
            <a:ext cx="760568" cy="9585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9000"/>
              </a:prstClr>
            </a:outerShdw>
          </a:effectLst>
        </p:spPr>
      </p:pic>
      <p:pic>
        <p:nvPicPr>
          <p:cNvPr id="7" name="תמונה 6" descr="SemelTohad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225089" y="262567"/>
            <a:ext cx="754182" cy="75418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2000" sy="102000" algn="t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117127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theme" Target="../theme/theme3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9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rgbClr val="CCE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מלבן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AB5E4">
                  <a:alpha val="0"/>
                </a:srgbClr>
              </a:gs>
              <a:gs pos="50000">
                <a:srgbClr val="C2D1ED"/>
              </a:gs>
              <a:gs pos="100000">
                <a:srgbClr val="C6D9F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>
              <a:solidFill>
                <a:srgbClr val="FFFFFF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41300" y="6553200"/>
            <a:ext cx="596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E1099CAC-8772-4D75-9F48-5612FD000FBF}" type="slidenum">
              <a:rPr lang="he-IL" sz="1200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מלבן 12" hidden="1"/>
          <p:cNvSpPr/>
          <p:nvPr/>
        </p:nvSpPr>
        <p:spPr>
          <a:xfrm>
            <a:off x="6248401" y="6400800"/>
            <a:ext cx="266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e-IL" sz="12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קריית ההדרכה | ענף הדרכה</a:t>
            </a:r>
            <a:endParaRPr lang="he-IL" sz="12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מציין מיקום תוכן 6"/>
          <p:cNvSpPr txBox="1">
            <a:spLocks/>
          </p:cNvSpPr>
          <p:nvPr/>
        </p:nvSpPr>
        <p:spPr>
          <a:xfrm>
            <a:off x="762000" y="6543675"/>
            <a:ext cx="990600" cy="296091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/>
            </a:lvl1pPr>
          </a:lstStyle>
          <a:p>
            <a:pPr marL="342900" indent="-342900" algn="l" eaLnBrk="0" hangingPunct="0">
              <a:spcBef>
                <a:spcPct val="20000"/>
              </a:spcBef>
              <a:buSzPct val="100000"/>
              <a:buFont typeface="Arial" pitchFamily="34" charset="0"/>
              <a:buNone/>
              <a:defRPr/>
            </a:pPr>
            <a:r>
              <a:rPr lang="he-IL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שמור    |</a:t>
            </a:r>
            <a:endParaRPr lang="he-IL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2" descr="\\Hratalvfs\publicmate\Irbahadim\All\תיקיית מצגות זמני לדיונים\קריית ההדרכה\ענף הדרכה\חומרים ישנים\לאתר החדש- ענף הדרכה\מדור טיל\ארכיון טיל\גרפיקה\סמלים צבאיים\קריית ההדרכה.png" hidden="1"/>
          <p:cNvPicPr>
            <a:picLocks noChangeAspect="1" noChangeArrowheads="1"/>
          </p:cNvPicPr>
          <p:nvPr/>
        </p:nvPicPr>
        <p:blipFill>
          <a:blip r:embed="rId2" cstate="screen">
            <a:duotone>
              <a:srgbClr val="4F81BD">
                <a:shade val="45000"/>
                <a:satMod val="135000"/>
              </a:srgbClr>
              <a:prstClr val="white"/>
            </a:duotone>
            <a:lum bright="22000" contrast="-29000"/>
          </a:blip>
          <a:srcRect/>
          <a:stretch>
            <a:fillRect/>
          </a:stretch>
        </p:blipFill>
        <p:spPr bwMode="auto">
          <a:xfrm>
            <a:off x="4010974" y="785794"/>
            <a:ext cx="5133026" cy="6072206"/>
          </a:xfrm>
          <a:prstGeom prst="rect">
            <a:avLst/>
          </a:prstGeom>
          <a:effectLst/>
        </p:spPr>
      </p:pic>
      <p:sp>
        <p:nvSpPr>
          <p:cNvPr id="25608" name="Rectangle 8" hidden="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800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marL="1143000" lvl="2" indent="-285750" algn="r" rt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he-IL" dirty="0" smtClean="0"/>
              <a:t>רמה שלישית</a:t>
            </a:r>
          </a:p>
          <a:p>
            <a:pPr marL="1600200" lvl="3" indent="-285750" algn="r" rt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he-IL" dirty="0" smtClean="0"/>
              <a:t>רמה רביעית</a:t>
            </a:r>
          </a:p>
          <a:p>
            <a:pPr marL="2057400" lvl="4" indent="-285750" algn="r" rt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21" name="תמונה 20" descr="bg_bas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7"/>
          <a:stretch/>
        </p:blipFill>
        <p:spPr>
          <a:xfrm>
            <a:off x="8164" y="-27384"/>
            <a:ext cx="9133857" cy="6873911"/>
          </a:xfrm>
          <a:prstGeom prst="rect">
            <a:avLst/>
          </a:prstGeom>
        </p:spPr>
      </p:pic>
      <p:pic>
        <p:nvPicPr>
          <p:cNvPr id="10" name="Picture 6" descr="מכללות איכותי"/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4" y="-3590"/>
            <a:ext cx="68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7" y="13268"/>
            <a:ext cx="72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0095834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ftr="0"/>
  <p:txStyles>
    <p:titleStyle>
      <a:lvl1pPr algn="r" rtl="1" eaLnBrk="1" fontAlgn="base" hangingPunct="1">
        <a:spcBef>
          <a:spcPct val="0"/>
        </a:spcBef>
        <a:spcAft>
          <a:spcPct val="0"/>
        </a:spcAft>
        <a:defRPr lang="he-IL" sz="2400" b="1" dirty="0" smtClean="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2000" b="1">
          <a:solidFill>
            <a:srgbClr val="002060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1800" b="1">
          <a:solidFill>
            <a:srgbClr val="002060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8575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1600" b="1">
          <a:solidFill>
            <a:schemeClr val="tx1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8575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1600" b="1">
          <a:solidFill>
            <a:schemeClr val="tx1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8575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1600" b="0">
          <a:solidFill>
            <a:schemeClr val="tx1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710" y="188640"/>
            <a:ext cx="119264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23528" y="6500834"/>
            <a:ext cx="2424139" cy="2809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he-IL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anose="020E0502060401010101" pitchFamily="34" charset="-79"/>
              </a:rPr>
              <a:t>יולי 2020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2772001" y="6500834"/>
            <a:ext cx="6086280" cy="285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he-IL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anose="020E0502060401010101" pitchFamily="34" charset="-79"/>
              </a:rPr>
              <a:t>פיתוח אישי </a:t>
            </a:r>
            <a:r>
              <a:rPr lang="he-IL" sz="1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anose="020E0502060401010101" pitchFamily="34" charset="-79"/>
              </a:rPr>
              <a:t>במב"ל</a:t>
            </a:r>
            <a:r>
              <a:rPr lang="he-IL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anose="020E0502060401010101" pitchFamily="34" charset="-79"/>
              </a:rPr>
              <a:t> מ"ז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</p:txBody>
      </p:sp>
      <p:pic>
        <p:nvPicPr>
          <p:cNvPr id="30" name="Picture 6" descr="מכללות איכותי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5" y="171862"/>
            <a:ext cx="1102078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מחבר ישר 6"/>
          <p:cNvCxnSpPr/>
          <p:nvPr userDrawn="1"/>
        </p:nvCxnSpPr>
        <p:spPr>
          <a:xfrm>
            <a:off x="1403648" y="1196752"/>
            <a:ext cx="6336704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02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14" r:id="rId1"/>
    <p:sldLayoutId id="2147486142" r:id="rId2"/>
  </p:sldLayoutIdLs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800" b="1" kern="1200" cap="none" spc="0">
          <a:ln w="11430"/>
          <a:solidFill>
            <a:srgbClr val="002060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Tahoma" pitchFamily="34" charset="0"/>
          <a:ea typeface="+mj-ea"/>
          <a:cs typeface="Tahoma" pitchFamily="34" charset="0"/>
        </a:defRPr>
      </a:lvl1pPr>
      <a:lvl2pPr algn="ctr" rtl="1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Tahoma" pitchFamily="34" charset="0"/>
          <a:cs typeface="Tahoma" pitchFamily="34" charset="0"/>
        </a:defRPr>
      </a:lvl2pPr>
      <a:lvl3pPr algn="ctr" rtl="1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Tahoma" pitchFamily="34" charset="0"/>
          <a:cs typeface="Tahoma" pitchFamily="34" charset="0"/>
        </a:defRPr>
      </a:lvl3pPr>
      <a:lvl4pPr algn="ctr" rtl="1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Tahoma" pitchFamily="34" charset="0"/>
          <a:cs typeface="Tahoma" pitchFamily="34" charset="0"/>
        </a:defRPr>
      </a:lvl4pPr>
      <a:lvl5pPr algn="ctr" rtl="1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Tahoma" pitchFamily="34" charset="0"/>
          <a:cs typeface="Tahoma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just" rtl="1" eaLnBrk="0" fontAlgn="base" hangingPunct="0">
        <a:spcBef>
          <a:spcPct val="20000"/>
        </a:spcBef>
        <a:spcAft>
          <a:spcPct val="0"/>
        </a:spcAft>
        <a:buClr>
          <a:schemeClr val="accent1">
            <a:lumMod val="75000"/>
          </a:schemeClr>
        </a:buClr>
        <a:buSzPct val="15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j-cs"/>
        </a:defRPr>
      </a:lvl1pPr>
      <a:lvl2pPr marL="639763" indent="-246063" algn="just" rtl="1" eaLnBrk="0" fontAlgn="base" hangingPunct="0">
        <a:spcBef>
          <a:spcPct val="20000"/>
        </a:spcBef>
        <a:spcAft>
          <a:spcPct val="0"/>
        </a:spcAft>
        <a:buClr>
          <a:schemeClr val="accent1">
            <a:lumMod val="60000"/>
            <a:lumOff val="40000"/>
          </a:schemeClr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j-cs"/>
        </a:defRPr>
      </a:lvl2pPr>
      <a:lvl3pPr marL="914400" indent="-246063" algn="just" rtl="1" eaLnBrk="0" fontAlgn="base" hangingPunct="0">
        <a:spcBef>
          <a:spcPct val="20000"/>
        </a:spcBef>
        <a:spcAft>
          <a:spcPct val="0"/>
        </a:spcAft>
        <a:buClr>
          <a:schemeClr val="accent1">
            <a:lumMod val="40000"/>
            <a:lumOff val="60000"/>
          </a:schemeClr>
        </a:buClr>
        <a:buSzPct val="7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j-cs"/>
        </a:defRPr>
      </a:lvl3pPr>
      <a:lvl4pPr marL="1187450" indent="-209550" algn="just" rtl="1" eaLnBrk="0" fontAlgn="base" hangingPunct="0">
        <a:spcBef>
          <a:spcPct val="20000"/>
        </a:spcBef>
        <a:spcAft>
          <a:spcPct val="0"/>
        </a:spcAft>
        <a:buClr>
          <a:schemeClr val="accent1">
            <a:lumMod val="40000"/>
            <a:lumOff val="60000"/>
          </a:schemeClr>
        </a:buClr>
        <a:buSzPct val="65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j-cs"/>
        </a:defRPr>
      </a:lvl4pPr>
      <a:lvl5pPr marL="1462088" indent="-209550" algn="just" rtl="1" eaLnBrk="0" fontAlgn="base" hangingPunct="0">
        <a:spcBef>
          <a:spcPct val="20000"/>
        </a:spcBef>
        <a:spcAft>
          <a:spcPct val="0"/>
        </a:spcAft>
        <a:buClr>
          <a:schemeClr val="accent1">
            <a:lumMod val="40000"/>
            <a:lumOff val="60000"/>
          </a:schemeClr>
        </a:buClr>
        <a:buSzPct val="65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j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30" descr="reka-new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41300" y="6553200"/>
            <a:ext cx="596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fld id="{FAC5E5BF-34E7-424F-AC01-B2ABD1EFB04B}" type="slidenum">
              <a:rPr lang="he-IL" altLang="he-IL" sz="1200" b="1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altLang="he-IL" sz="1200" b="1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50825"/>
            <a:ext cx="6324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סגנון כותרת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8001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1030" name="מלבן 12"/>
          <p:cNvSpPr>
            <a:spLocks noChangeArrowheads="1"/>
          </p:cNvSpPr>
          <p:nvPr/>
        </p:nvSpPr>
        <p:spPr bwMode="auto">
          <a:xfrm>
            <a:off x="6248400" y="6400800"/>
            <a:ext cx="2667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he-IL" altLang="he-IL" sz="1200" b="1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אמ"ץ | חטיבת תוה"ד</a:t>
            </a:r>
          </a:p>
        </p:txBody>
      </p:sp>
      <p:sp>
        <p:nvSpPr>
          <p:cNvPr id="1031" name="מציין מיקום תוכן 6"/>
          <p:cNvSpPr txBox="1">
            <a:spLocks/>
          </p:cNvSpPr>
          <p:nvPr/>
        </p:nvSpPr>
        <p:spPr bwMode="auto">
          <a:xfrm>
            <a:off x="762000" y="6543675"/>
            <a:ext cx="9906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0" hangingPunct="0">
              <a:spcBef>
                <a:spcPct val="20000"/>
              </a:spcBef>
              <a:buSzPct val="100000"/>
              <a:buFont typeface="Arial" panose="020B0604020202020204" pitchFamily="34" charset="0"/>
              <a:buNone/>
              <a:defRPr/>
            </a:pPr>
            <a:r>
              <a:rPr lang="he-IL" altLang="he-IL" sz="1200" b="1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שמור    |</a:t>
            </a:r>
          </a:p>
        </p:txBody>
      </p:sp>
      <p:pic>
        <p:nvPicPr>
          <p:cNvPr id="43" name="תמונה 42" descr="SemelToha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088" y="182563"/>
            <a:ext cx="754062" cy="75406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2000" sy="102000" algn="t" rotWithShape="0">
              <a:prstClr val="black"/>
            </a:outerShdw>
          </a:effectLst>
        </p:spPr>
      </p:pic>
      <p:pic>
        <p:nvPicPr>
          <p:cNvPr id="10" name="תמונה 9" descr="amatz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455025" y="73025"/>
            <a:ext cx="654050" cy="825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9000"/>
              </a:prstClr>
            </a:outerShdw>
          </a:effectLst>
        </p:spPr>
      </p:pic>
      <p:pic>
        <p:nvPicPr>
          <p:cNvPr id="1034" name="Picture 2" descr="סמל מחלקתי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6540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תמונה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138113"/>
            <a:ext cx="7413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45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0" r:id="rId1"/>
    <p:sldLayoutId id="2147486131" r:id="rId2"/>
    <p:sldLayoutId id="2147486132" r:id="rId3"/>
    <p:sldLayoutId id="2147486133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r" rtl="1" eaLnBrk="0" fontAlgn="base" hangingPunct="0">
        <a:spcBef>
          <a:spcPct val="0"/>
        </a:spcBef>
        <a:spcAft>
          <a:spcPct val="0"/>
        </a:spcAft>
        <a:defRPr lang="he-IL" sz="2400" b="1" dirty="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2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Tahoma" panose="020B0604030504040204" pitchFamily="34" charset="0"/>
          <a:cs typeface="Tahoma" panose="020B0604030504040204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2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Tahoma" panose="020B0604030504040204" pitchFamily="34" charset="0"/>
          <a:cs typeface="Tahoma" panose="020B0604030504040204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2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Tahoma" panose="020B0604030504040204" pitchFamily="34" charset="0"/>
          <a:cs typeface="Tahoma" panose="020B0604030504040204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2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b="1">
          <a:solidFill>
            <a:srgbClr val="002060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r" rtl="1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Char char="•"/>
        <a:defRPr b="1">
          <a:solidFill>
            <a:srgbClr val="002060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85750" algn="r" rtl="1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Char char="•"/>
        <a:defRPr sz="1600" b="1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85750" algn="r" rtl="1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Char char="•"/>
        <a:defRPr sz="1600" b="1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85750" algn="r" rtl="1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Char char="•"/>
        <a:defRPr sz="16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rgbClr val="CCE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תמונה 30" descr="reka-new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41300" y="6553200"/>
            <a:ext cx="596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E1099CAC-8772-4D75-9F48-5612FD000FBF}" type="slidenum">
              <a:rPr lang="he-IL" sz="1200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50844"/>
            <a:ext cx="6324600" cy="51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סגנון כותרת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800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marL="1143000" lvl="2" indent="-285750" algn="r" rt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he-IL" dirty="0" smtClean="0"/>
              <a:t>רמה שלישית</a:t>
            </a:r>
          </a:p>
          <a:p>
            <a:pPr marL="1600200" lvl="3" indent="-285750" algn="r" rt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he-IL" dirty="0" smtClean="0"/>
              <a:t>רמה רביעית</a:t>
            </a:r>
          </a:p>
          <a:p>
            <a:pPr marL="2057400" lvl="4" indent="-285750" algn="r" rt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13" name="מלבן 12"/>
          <p:cNvSpPr/>
          <p:nvPr/>
        </p:nvSpPr>
        <p:spPr>
          <a:xfrm>
            <a:off x="6248401" y="6400800"/>
            <a:ext cx="266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e-IL" sz="12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אמ"ץ | חטיבת תוה"ד</a:t>
            </a:r>
            <a:endParaRPr lang="he-IL" sz="12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מציין מיקום תוכן 6"/>
          <p:cNvSpPr txBox="1">
            <a:spLocks/>
          </p:cNvSpPr>
          <p:nvPr/>
        </p:nvSpPr>
        <p:spPr>
          <a:xfrm>
            <a:off x="762000" y="6543675"/>
            <a:ext cx="990600" cy="296091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/>
            </a:lvl1pPr>
          </a:lstStyle>
          <a:p>
            <a:pPr marL="342900" indent="-342900" algn="l" eaLnBrk="0" hangingPunct="0">
              <a:spcBef>
                <a:spcPct val="20000"/>
              </a:spcBef>
              <a:buSzPct val="100000"/>
              <a:buFont typeface="Arial" pitchFamily="34" charset="0"/>
              <a:buNone/>
              <a:defRPr/>
            </a:pPr>
            <a:r>
              <a:rPr lang="he-IL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שמור    |</a:t>
            </a:r>
            <a:endParaRPr lang="he-IL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" name="תמונה 39" descr="amatz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143000" y="152400"/>
            <a:ext cx="760568" cy="9585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9000"/>
              </a:prstClr>
            </a:outerShdw>
          </a:effectLst>
        </p:spPr>
      </p:pic>
      <p:pic>
        <p:nvPicPr>
          <p:cNvPr id="43" name="תמונה 42" descr="SemelTohad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25089" y="262567"/>
            <a:ext cx="754182" cy="75418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2000" sy="102000" algn="t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72363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6" r:id="rId1"/>
    <p:sldLayoutId id="2147486137" r:id="rId2"/>
    <p:sldLayoutId id="2147486138" r:id="rId3"/>
    <p:sldLayoutId id="2147486139" r:id="rId4"/>
    <p:sldLayoutId id="2147486140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r" rtl="1" eaLnBrk="1" fontAlgn="base" hangingPunct="1">
        <a:spcBef>
          <a:spcPct val="0"/>
        </a:spcBef>
        <a:spcAft>
          <a:spcPct val="0"/>
        </a:spcAft>
        <a:defRPr lang="he-IL" sz="2400" b="1" dirty="0" smtClean="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2000" b="1">
          <a:solidFill>
            <a:srgbClr val="002060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1800" b="1">
          <a:solidFill>
            <a:srgbClr val="002060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8575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1600" b="1">
          <a:solidFill>
            <a:schemeClr val="tx1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8575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1600" b="1">
          <a:solidFill>
            <a:schemeClr val="tx1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8575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1600" b="0">
          <a:solidFill>
            <a:schemeClr val="tx1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rgbClr val="CCE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מלבן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AB5E4">
                  <a:alpha val="0"/>
                </a:srgbClr>
              </a:gs>
              <a:gs pos="50000">
                <a:srgbClr val="C2D1ED"/>
              </a:gs>
              <a:gs pos="100000">
                <a:srgbClr val="C6D9F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>
              <a:solidFill>
                <a:srgbClr val="FFFFFF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41300" y="6553200"/>
            <a:ext cx="596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E1099CAC-8772-4D75-9F48-5612FD000FBF}" type="slidenum">
              <a:rPr lang="he-IL" sz="1200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מלבן 12" hidden="1"/>
          <p:cNvSpPr/>
          <p:nvPr/>
        </p:nvSpPr>
        <p:spPr>
          <a:xfrm>
            <a:off x="6248401" y="6400800"/>
            <a:ext cx="266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e-IL" sz="12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קריית ההדרכה | ענף הדרכה</a:t>
            </a:r>
            <a:endParaRPr lang="he-IL" sz="12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מציין מיקום תוכן 6"/>
          <p:cNvSpPr txBox="1">
            <a:spLocks/>
          </p:cNvSpPr>
          <p:nvPr/>
        </p:nvSpPr>
        <p:spPr>
          <a:xfrm>
            <a:off x="762000" y="6543675"/>
            <a:ext cx="990600" cy="296091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/>
            </a:lvl1pPr>
          </a:lstStyle>
          <a:p>
            <a:pPr marL="342900" indent="-342900" algn="l" eaLnBrk="0" hangingPunct="0">
              <a:spcBef>
                <a:spcPct val="20000"/>
              </a:spcBef>
              <a:buSzPct val="100000"/>
              <a:buFont typeface="Arial" pitchFamily="34" charset="0"/>
              <a:buNone/>
              <a:defRPr/>
            </a:pPr>
            <a:r>
              <a:rPr lang="he-IL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שמור    |</a:t>
            </a:r>
            <a:endParaRPr lang="he-IL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2" descr="\\Hratalvfs\publicmate\Irbahadim\All\תיקיית מצגות זמני לדיונים\קריית ההדרכה\ענף הדרכה\חומרים ישנים\לאתר החדש- ענף הדרכה\מדור טיל\ארכיון טיל\גרפיקה\סמלים צבאיים\קריית ההדרכה.png" hidden="1"/>
          <p:cNvPicPr>
            <a:picLocks noChangeAspect="1" noChangeArrowheads="1"/>
          </p:cNvPicPr>
          <p:nvPr/>
        </p:nvPicPr>
        <p:blipFill>
          <a:blip r:embed="rId6" cstate="screen">
            <a:duotone>
              <a:srgbClr val="4F81BD">
                <a:shade val="45000"/>
                <a:satMod val="135000"/>
              </a:srgbClr>
              <a:prstClr val="white"/>
            </a:duotone>
            <a:lum bright="22000" contrast="-29000"/>
          </a:blip>
          <a:srcRect/>
          <a:stretch>
            <a:fillRect/>
          </a:stretch>
        </p:blipFill>
        <p:spPr bwMode="auto">
          <a:xfrm>
            <a:off x="4010974" y="785794"/>
            <a:ext cx="5133026" cy="6072206"/>
          </a:xfrm>
          <a:prstGeom prst="rect">
            <a:avLst/>
          </a:prstGeom>
          <a:effectLst/>
        </p:spPr>
      </p:pic>
      <p:sp>
        <p:nvSpPr>
          <p:cNvPr id="25608" name="Rectangle 8" hidden="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800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marL="1143000" lvl="2" indent="-285750" algn="r" rt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he-IL" dirty="0" smtClean="0"/>
              <a:t>רמה שלישית</a:t>
            </a:r>
          </a:p>
          <a:p>
            <a:pPr marL="1600200" lvl="3" indent="-285750" algn="r" rt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he-IL" dirty="0" smtClean="0"/>
              <a:t>רמה רביעית</a:t>
            </a:r>
          </a:p>
          <a:p>
            <a:pPr marL="2057400" lvl="4" indent="-285750" algn="r" rt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21" name="תמונה 20" descr="bg_base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7"/>
          <a:stretch/>
        </p:blipFill>
        <p:spPr>
          <a:xfrm>
            <a:off x="8164" y="-27384"/>
            <a:ext cx="9133857" cy="68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8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9" r:id="rId1"/>
    <p:sldLayoutId id="2147486180" r:id="rId2"/>
    <p:sldLayoutId id="2147486181" r:id="rId3"/>
    <p:sldLayoutId id="2147486182" r:id="rId4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r" rtl="1" eaLnBrk="1" fontAlgn="base" hangingPunct="1">
        <a:spcBef>
          <a:spcPct val="0"/>
        </a:spcBef>
        <a:spcAft>
          <a:spcPct val="0"/>
        </a:spcAft>
        <a:defRPr lang="he-IL" sz="2400" b="1" dirty="0" smtClean="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2000" b="1">
          <a:solidFill>
            <a:srgbClr val="002060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1800" b="1">
          <a:solidFill>
            <a:srgbClr val="002060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8575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1600" b="1">
          <a:solidFill>
            <a:schemeClr val="tx1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8575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1600" b="1">
          <a:solidFill>
            <a:schemeClr val="tx1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8575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1600" b="0">
          <a:solidFill>
            <a:schemeClr val="tx1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3"/>
          <p:cNvSpPr txBox="1">
            <a:spLocks/>
          </p:cNvSpPr>
          <p:nvPr/>
        </p:nvSpPr>
        <p:spPr>
          <a:xfrm>
            <a:off x="827583" y="388979"/>
            <a:ext cx="7358115" cy="581010"/>
          </a:xfrm>
          <a:prstGeom prst="rect">
            <a:avLst/>
          </a:prstGeom>
        </p:spPr>
        <p:txBody>
          <a:bodyPr anchor="ctr"/>
          <a:lstStyle>
            <a:lvl1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 kern="1200" cap="none" spc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  <a:lvl2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2pPr>
            <a:lvl3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3pPr>
            <a:lvl4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4pPr>
            <a:lvl5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e-IL" sz="2400" dirty="0" smtClean="0">
                <a:solidFill>
                  <a:srgbClr val="4F81BD"/>
                </a:solidFill>
                <a:ea typeface="Tahoma" panose="020B0604030504040204" pitchFamily="34" charset="0"/>
              </a:rPr>
              <a:t>פיתוח אישי </a:t>
            </a:r>
            <a:r>
              <a:rPr lang="he-IL" sz="2400" dirty="0" err="1" smtClean="0">
                <a:solidFill>
                  <a:srgbClr val="4F81BD"/>
                </a:solidFill>
                <a:ea typeface="Tahoma" panose="020B0604030504040204" pitchFamily="34" charset="0"/>
              </a:rPr>
              <a:t>במב"ל</a:t>
            </a:r>
            <a:r>
              <a:rPr lang="he-IL" sz="2400" dirty="0" smtClean="0">
                <a:solidFill>
                  <a:srgbClr val="4F81BD"/>
                </a:solidFill>
                <a:ea typeface="Tahoma" panose="020B0604030504040204" pitchFamily="34" charset="0"/>
              </a:rPr>
              <a:t> מ"ז</a:t>
            </a:r>
            <a:endParaRPr lang="he-IL" sz="2400" dirty="0">
              <a:solidFill>
                <a:srgbClr val="4F81BD"/>
              </a:solidFill>
              <a:ea typeface="Tahoma" panose="020B0604030504040204" pitchFamily="34" charset="0"/>
            </a:endParaRPr>
          </a:p>
        </p:txBody>
      </p:sp>
      <p:grpSp>
        <p:nvGrpSpPr>
          <p:cNvPr id="9" name="קבוצה 4">
            <a:extLst>
              <a:ext uri="{FF2B5EF4-FFF2-40B4-BE49-F238E27FC236}">
                <a16:creationId xmlns:a16="http://schemas.microsoft.com/office/drawing/2014/main" id="{E731D1CC-F784-410D-9E43-D33548C34ED0}"/>
              </a:ext>
            </a:extLst>
          </p:cNvPr>
          <p:cNvGrpSpPr/>
          <p:nvPr/>
        </p:nvGrpSpPr>
        <p:grpSpPr>
          <a:xfrm>
            <a:off x="205580" y="5013176"/>
            <a:ext cx="1244007" cy="1090325"/>
            <a:chOff x="5273750" y="5018564"/>
            <a:chExt cx="1571202" cy="1472130"/>
          </a:xfrm>
        </p:grpSpPr>
        <p:pic>
          <p:nvPicPr>
            <p:cNvPr id="10" name="תמונה 5">
              <a:extLst>
                <a:ext uri="{FF2B5EF4-FFF2-40B4-BE49-F238E27FC236}">
                  <a16:creationId xmlns:a16="http://schemas.microsoft.com/office/drawing/2014/main" id="{74312C6F-DD9D-4C57-AE16-5352A7934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4" r="6278" b="12247"/>
            <a:stretch/>
          </p:blipFill>
          <p:spPr>
            <a:xfrm>
              <a:off x="5273750" y="5018564"/>
              <a:ext cx="1571202" cy="1472130"/>
            </a:xfrm>
            <a:prstGeom prst="rect">
              <a:avLst/>
            </a:prstGeom>
          </p:spPr>
        </p:pic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322A5A3E-BC66-48F0-99C5-D22281540348}"/>
                </a:ext>
              </a:extLst>
            </p:cNvPr>
            <p:cNvSpPr txBox="1"/>
            <p:nvPr/>
          </p:nvSpPr>
          <p:spPr>
            <a:xfrm rot="20382736">
              <a:off x="5415058" y="5481969"/>
              <a:ext cx="1166760" cy="792464"/>
            </a:xfrm>
            <a:prstGeom prst="rect">
              <a:avLst/>
            </a:prstGeom>
            <a:noFill/>
          </p:spPr>
          <p:txBody>
            <a:bodyPr wrap="square" lIns="0" tIns="0" rIns="0" bIns="0" rtlCol="1" anchor="ctr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 BERKLEY" panose="02000000000000000000" pitchFamily="2" charset="0"/>
                  <a:ea typeface="+mn-ea"/>
                  <a:cs typeface="+mn-cs"/>
                </a:rPr>
                <a:t>Malop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 BERKLEY" panose="02000000000000000000" pitchFamily="2" charset="0"/>
                  <a:ea typeface="+mn-ea"/>
                  <a:cs typeface="+mn-cs"/>
                </a:rPr>
                <a:t>inside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5350" t="30401" r="22438" b="9402"/>
          <a:stretch/>
        </p:blipFill>
        <p:spPr>
          <a:xfrm>
            <a:off x="1504020" y="1628800"/>
            <a:ext cx="7116081" cy="425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3"/>
          <p:cNvSpPr txBox="1">
            <a:spLocks/>
          </p:cNvSpPr>
          <p:nvPr/>
        </p:nvSpPr>
        <p:spPr>
          <a:xfrm>
            <a:off x="884621" y="476672"/>
            <a:ext cx="7358115" cy="581010"/>
          </a:xfrm>
          <a:prstGeom prst="rect">
            <a:avLst/>
          </a:prstGeom>
        </p:spPr>
        <p:txBody>
          <a:bodyPr anchor="ctr"/>
          <a:lstStyle>
            <a:lvl1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 kern="1200" cap="none" spc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  <a:lvl2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2pPr>
            <a:lvl3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3pPr>
            <a:lvl4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4pPr>
            <a:lvl5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e-IL" sz="2400" dirty="0" smtClean="0">
                <a:solidFill>
                  <a:srgbClr val="4F81BD"/>
                </a:solidFill>
                <a:ea typeface="Tahoma" panose="020B0604030504040204" pitchFamily="34" charset="0"/>
              </a:rPr>
              <a:t>מרחבי פיתוח הפרט</a:t>
            </a:r>
            <a:endParaRPr lang="he-IL" sz="2400" dirty="0">
              <a:solidFill>
                <a:srgbClr val="4F81BD"/>
              </a:solidFill>
              <a:ea typeface="Tahoma" panose="020B060403050404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20346094"/>
              </p:ext>
            </p:extLst>
          </p:nvPr>
        </p:nvGraphicFramePr>
        <p:xfrm>
          <a:off x="971600" y="1268760"/>
          <a:ext cx="71287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757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3"/>
          <p:cNvSpPr txBox="1">
            <a:spLocks/>
          </p:cNvSpPr>
          <p:nvPr/>
        </p:nvSpPr>
        <p:spPr>
          <a:xfrm>
            <a:off x="884621" y="476672"/>
            <a:ext cx="7358115" cy="581010"/>
          </a:xfrm>
          <a:prstGeom prst="rect">
            <a:avLst/>
          </a:prstGeom>
        </p:spPr>
        <p:txBody>
          <a:bodyPr anchor="ctr"/>
          <a:lstStyle>
            <a:lvl1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 kern="1200" cap="none" spc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  <a:lvl2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2pPr>
            <a:lvl3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3pPr>
            <a:lvl4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4pPr>
            <a:lvl5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e-IL" dirty="0" smtClean="0">
                <a:solidFill>
                  <a:srgbClr val="4F81BD"/>
                </a:solidFill>
                <a:ea typeface="Tahoma" panose="020B0604030504040204" pitchFamily="34" charset="0"/>
              </a:rPr>
              <a:t>הערכת המרחב האישי</a:t>
            </a:r>
            <a:endParaRPr lang="he-IL" dirty="0">
              <a:solidFill>
                <a:srgbClr val="4F81BD"/>
              </a:solidFill>
              <a:ea typeface="Tahom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671471"/>
              </p:ext>
            </p:extLst>
          </p:nvPr>
        </p:nvGraphicFramePr>
        <p:xfrm>
          <a:off x="603238" y="1412776"/>
          <a:ext cx="7920880" cy="369002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87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137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he-IL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השאלה</a:t>
                      </a:r>
                      <a:endParaRPr kumimoji="0"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1-2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נמוכה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3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בינונית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4-5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גבוהה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4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e-IL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יעוץ אישי – רכזה קרן שחף יועצת </a:t>
                      </a:r>
                      <a:r>
                        <a:rPr kumimoji="0" lang="he-IL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ביסל"ם</a:t>
                      </a:r>
                      <a:r>
                        <a:rPr kumimoji="0" lang="he-IL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(4) </a:t>
                      </a:r>
                      <a:endParaRPr kumimoji="0"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-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100%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4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e-IL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הכוון תעסוקתי – רכזה רס"ן איילת ברקוביץ (3)</a:t>
                      </a:r>
                      <a:endParaRPr kumimoji="0"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44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e-IL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אימון גופני – אפרת ברוזה (10)</a:t>
                      </a:r>
                      <a:endParaRPr kumimoji="0"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85%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44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e-IL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כתיבת </a:t>
                      </a:r>
                      <a:r>
                        <a:rPr kumimoji="0" lang="he-IL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ניירות עמדה </a:t>
                      </a:r>
                      <a:r>
                        <a:rPr kumimoji="0" lang="he-IL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ד"ר אורנה </a:t>
                      </a:r>
                      <a:r>
                        <a:rPr kumimoji="0" lang="he-IL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קזמירסקי</a:t>
                      </a:r>
                      <a:r>
                        <a:rPr kumimoji="0" lang="he-IL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(12)</a:t>
                      </a:r>
                      <a:endParaRPr kumimoji="0"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75%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44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e-IL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לימודי אנגלית (15)</a:t>
                      </a:r>
                      <a:endParaRPr kumimoji="0"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33%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44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e-IL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יעוץ לקראת הכניסה לתפקיד – ד"ר רום לירז (3)</a:t>
                      </a:r>
                      <a:endParaRPr kumimoji="0" lang="en-US" sz="20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33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3"/>
          <p:cNvSpPr txBox="1">
            <a:spLocks/>
          </p:cNvSpPr>
          <p:nvPr/>
        </p:nvSpPr>
        <p:spPr>
          <a:xfrm>
            <a:off x="884621" y="476672"/>
            <a:ext cx="7358115" cy="581010"/>
          </a:xfrm>
          <a:prstGeom prst="rect">
            <a:avLst/>
          </a:prstGeom>
        </p:spPr>
        <p:txBody>
          <a:bodyPr anchor="ctr"/>
          <a:lstStyle>
            <a:lvl1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 kern="1200" cap="none" spc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  <a:lvl2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2pPr>
            <a:lvl3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3pPr>
            <a:lvl4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4pPr>
            <a:lvl5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e-IL" dirty="0" smtClean="0">
                <a:solidFill>
                  <a:srgbClr val="4F81BD"/>
                </a:solidFill>
                <a:ea typeface="Tahoma" panose="020B0604030504040204" pitchFamily="34" charset="0"/>
              </a:rPr>
              <a:t>הבנות ולקחים – מרחב אישי </a:t>
            </a:r>
            <a:endParaRPr lang="he-IL" dirty="0">
              <a:solidFill>
                <a:srgbClr val="4F81BD"/>
              </a:solidFill>
              <a:ea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908720"/>
            <a:ext cx="85597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he-IL" sz="2400" u="sng" dirty="0" smtClean="0">
              <a:solidFill>
                <a:schemeClr val="tx2">
                  <a:lumMod val="50000"/>
                </a:schemeClr>
              </a:solidFill>
              <a:cs typeface="+mn-cs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 יש אפשרויות מספקות והמשתתפים יודעים לדייק את הצורך שלהם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e-IL" sz="2400" dirty="0">
                <a:solidFill>
                  <a:schemeClr val="tx2">
                    <a:lumMod val="50000"/>
                  </a:schemeClr>
                </a:solidFill>
                <a:cs typeface="+mn-cs"/>
              </a:rPr>
              <a:t> יעוץ אישי, אימון </a:t>
            </a: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גופני, כתיבת ניירות עמדה  </a:t>
            </a:r>
            <a:r>
              <a:rPr lang="he-IL" sz="2400" dirty="0">
                <a:solidFill>
                  <a:schemeClr val="tx2">
                    <a:lumMod val="50000"/>
                  </a:schemeClr>
                </a:solidFill>
                <a:cs typeface="+mn-cs"/>
              </a:rPr>
              <a:t>– </a:t>
            </a: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תהליך מוצלח</a:t>
            </a:r>
            <a:endParaRPr lang="he-IL" sz="2400" dirty="0">
              <a:solidFill>
                <a:schemeClr val="tx2">
                  <a:lumMod val="50000"/>
                </a:schemeClr>
              </a:solidFill>
              <a:cs typeface="+mn-cs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 הכוונה </a:t>
            </a:r>
            <a:r>
              <a:rPr lang="he-IL" sz="2400" dirty="0">
                <a:solidFill>
                  <a:schemeClr val="tx2">
                    <a:lumMod val="50000"/>
                  </a:schemeClr>
                </a:solidFill>
                <a:cs typeface="+mn-cs"/>
              </a:rPr>
              <a:t>תעסוקתית – </a:t>
            </a: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פיילוט מוצלח שצמח </a:t>
            </a:r>
            <a:r>
              <a:rPr lang="he-IL" sz="2400" dirty="0">
                <a:solidFill>
                  <a:schemeClr val="tx2">
                    <a:lumMod val="50000"/>
                  </a:schemeClr>
                </a:solidFill>
                <a:cs typeface="+mn-cs"/>
              </a:rPr>
              <a:t>מדיאלוג, בעיקר לאזרחים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 לימוד אנגלית – הערכה, איכות והערכה מתמשכת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 יעוץ לקראת הכניסה לתפקיד – סיוע נקודתי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e-IL" sz="2400" dirty="0">
                <a:solidFill>
                  <a:schemeClr val="tx2">
                    <a:lumMod val="50000"/>
                  </a:schemeClr>
                </a:solidFill>
                <a:cs typeface="+mn-cs"/>
              </a:rPr>
              <a:t> </a:t>
            </a: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כיוונים אפשריים להמשך:</a:t>
            </a: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e-IL" sz="2400" dirty="0" err="1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מנטורינג</a:t>
            </a: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 בכירים – לקראת סיום הקורס ובכניסה לתפקיד</a:t>
            </a: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פיתוח אקדמי (תזה, דוקטורט) – </a:t>
            </a:r>
            <a:r>
              <a:rPr lang="he-IL" sz="2400" dirty="0" smtClean="0">
                <a:solidFill>
                  <a:srgbClr val="FF0000"/>
                </a:solidFill>
                <a:cs typeface="+mn-cs"/>
              </a:rPr>
              <a:t>מעודדים?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he-IL" sz="2400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16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3"/>
          <p:cNvSpPr txBox="1">
            <a:spLocks/>
          </p:cNvSpPr>
          <p:nvPr/>
        </p:nvSpPr>
        <p:spPr>
          <a:xfrm>
            <a:off x="884621" y="476672"/>
            <a:ext cx="7358115" cy="581010"/>
          </a:xfrm>
          <a:prstGeom prst="rect">
            <a:avLst/>
          </a:prstGeom>
        </p:spPr>
        <p:txBody>
          <a:bodyPr anchor="ctr"/>
          <a:lstStyle>
            <a:lvl1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 kern="1200" cap="none" spc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  <a:lvl2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2pPr>
            <a:lvl3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3pPr>
            <a:lvl4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4pPr>
            <a:lvl5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e-IL" dirty="0">
                <a:solidFill>
                  <a:srgbClr val="4F81BD"/>
                </a:solidFill>
                <a:ea typeface="Tahoma" panose="020B0604030504040204" pitchFamily="34" charset="0"/>
              </a:rPr>
              <a:t>הערכת המרחב </a:t>
            </a:r>
            <a:r>
              <a:rPr lang="he-IL" dirty="0" smtClean="0">
                <a:solidFill>
                  <a:srgbClr val="4F81BD"/>
                </a:solidFill>
                <a:ea typeface="Tahoma" panose="020B0604030504040204" pitchFamily="34" charset="0"/>
              </a:rPr>
              <a:t>הקבוצתי</a:t>
            </a:r>
            <a:endParaRPr lang="he-IL" dirty="0">
              <a:solidFill>
                <a:srgbClr val="4F81BD"/>
              </a:solidFill>
              <a:ea typeface="Tahom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469852"/>
              </p:ext>
            </p:extLst>
          </p:nvPr>
        </p:nvGraphicFramePr>
        <p:xfrm>
          <a:off x="323528" y="1484784"/>
          <a:ext cx="8433257" cy="417646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18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137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he-IL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השאלה</a:t>
                      </a:r>
                      <a:endParaRPr kumimoji="0"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1-2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נמוכה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3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בינונית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4-5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גבוהה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4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e-IL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קפה אומנות </a:t>
                      </a:r>
                      <a:r>
                        <a:rPr kumimoji="0" lang="he-IL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he-IL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ד"ר ענת חן (22)</a:t>
                      </a:r>
                      <a:endParaRPr kumimoji="0"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100%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4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e-IL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מיומנויות</a:t>
                      </a:r>
                      <a:r>
                        <a:rPr kumimoji="0" lang="he-IL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של בכירות - ד"ר מיכל </a:t>
                      </a:r>
                      <a:r>
                        <a:rPr kumimoji="0" lang="he-IL" sz="20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הירשמן</a:t>
                      </a:r>
                      <a:endParaRPr kumimoji="0" lang="en-US" sz="20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44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e-IL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קבלת החלטות - פרופ' שלמה מזרחי</a:t>
                      </a:r>
                      <a:endParaRPr kumimoji="0" lang="en-US" sz="20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44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e-IL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מו"מ - מר' קן </a:t>
                      </a:r>
                      <a:r>
                        <a:rPr kumimoji="0" lang="he-IL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האייט</a:t>
                      </a:r>
                      <a:endParaRPr kumimoji="0"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44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e-IL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הובלת טרנספורמציה </a:t>
                      </a:r>
                      <a:r>
                        <a:rPr kumimoji="0" lang="he-IL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דיגיטילית</a:t>
                      </a:r>
                      <a:r>
                        <a:rPr kumimoji="0" lang="he-IL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ד"ר</a:t>
                      </a:r>
                      <a:r>
                        <a:rPr kumimoji="0" lang="he-IL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תומר סיימון</a:t>
                      </a:r>
                      <a:endParaRPr kumimoji="0"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44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storytelling </a:t>
                      </a:r>
                      <a:r>
                        <a:rPr kumimoji="0" lang="he-IL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גב' מירב </a:t>
                      </a:r>
                      <a:r>
                        <a:rPr kumimoji="0" lang="he-IL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רוזנמן</a:t>
                      </a:r>
                      <a:endParaRPr kumimoji="0"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44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e-IL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מצוינות מנהיגותית - מר' הרי </a:t>
                      </a:r>
                      <a:r>
                        <a:rPr kumimoji="0" lang="he-IL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גוטסדינר</a:t>
                      </a:r>
                      <a:endParaRPr kumimoji="0"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1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3"/>
          <p:cNvSpPr txBox="1">
            <a:spLocks/>
          </p:cNvSpPr>
          <p:nvPr/>
        </p:nvSpPr>
        <p:spPr>
          <a:xfrm>
            <a:off x="884621" y="476672"/>
            <a:ext cx="7358115" cy="581010"/>
          </a:xfrm>
          <a:prstGeom prst="rect">
            <a:avLst/>
          </a:prstGeom>
        </p:spPr>
        <p:txBody>
          <a:bodyPr anchor="ctr"/>
          <a:lstStyle>
            <a:lvl1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 kern="1200" cap="none" spc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  <a:lvl2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2pPr>
            <a:lvl3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3pPr>
            <a:lvl4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4pPr>
            <a:lvl5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e-IL" dirty="0" smtClean="0">
                <a:solidFill>
                  <a:srgbClr val="4F81BD"/>
                </a:solidFill>
                <a:ea typeface="Tahoma" panose="020B0604030504040204" pitchFamily="34" charset="0"/>
              </a:rPr>
              <a:t>הבנות ולקחים – מרחב קבוצתי</a:t>
            </a:r>
            <a:endParaRPr lang="he-IL" dirty="0">
              <a:solidFill>
                <a:srgbClr val="4F81BD"/>
              </a:solidFill>
              <a:ea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701923"/>
            <a:ext cx="85597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he-IL" sz="2400" u="sng" dirty="0" smtClean="0">
              <a:solidFill>
                <a:schemeClr val="tx2">
                  <a:lumMod val="50000"/>
                </a:schemeClr>
              </a:solidFill>
              <a:cs typeface="+mn-cs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קפה אומנות – פיילוט מוצלח, עם אופציה להרחבה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קורסים אקדמיים שעוסקים בפיתוח אישי: רעיון מוצלח, דורש התאמה  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 השתלמויות – עומק ואיכות על פני מגוון, תזמון, הסתכלות שלמה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כיוונים אפשריים להמשך: </a:t>
            </a: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חיזוק תפקיד הקבוצה בתהליך – משוב, התייעצות עמיתים ביחס לדילמות, בירור "קפיצת המדרגה" האישית</a:t>
            </a: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e-IL" sz="2400" dirty="0">
                <a:solidFill>
                  <a:schemeClr val="tx2">
                    <a:lumMod val="50000"/>
                  </a:schemeClr>
                </a:solidFill>
                <a:cs typeface="+mn-cs"/>
              </a:rPr>
              <a:t> </a:t>
            </a: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חיזוק תפקיד המדריך בתהליך – יעדים אישיים, הכוונה ובקרה במימוש, התייעצות </a:t>
            </a:r>
            <a:r>
              <a:rPr lang="he-IL" sz="2400" dirty="0" err="1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סגלית</a:t>
            </a:r>
            <a:endParaRPr lang="he-IL" sz="2400" dirty="0" smtClean="0">
              <a:solidFill>
                <a:schemeClr val="tx2">
                  <a:lumMod val="50000"/>
                </a:schemeClr>
              </a:solidFill>
              <a:cs typeface="+mn-cs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e-IL" sz="24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העצמת תכני ניהול ושיח על </a:t>
            </a:r>
            <a:r>
              <a:rPr lang="he-IL" sz="240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מנהיגות בכירה </a:t>
            </a:r>
            <a:endParaRPr lang="he-IL" sz="2400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18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חידושים בהדבמ">
  <a:themeElements>
    <a:clrScheme name="קריית ההדרכה">
      <a:dk1>
        <a:srgbClr val="000066"/>
      </a:dk1>
      <a:lt1>
        <a:srgbClr val="FFFFFF"/>
      </a:lt1>
      <a:dk2>
        <a:srgbClr val="5400D0"/>
      </a:dk2>
      <a:lt2>
        <a:srgbClr val="003231"/>
      </a:lt2>
      <a:accent1>
        <a:srgbClr val="003399"/>
      </a:accent1>
      <a:accent2>
        <a:srgbClr val="3366FF"/>
      </a:accent2>
      <a:accent3>
        <a:srgbClr val="9933FF"/>
      </a:accent3>
      <a:accent4>
        <a:srgbClr val="004E4C"/>
      </a:accent4>
      <a:accent5>
        <a:srgbClr val="540A9E"/>
      </a:accent5>
      <a:accent6>
        <a:srgbClr val="FF8A15"/>
      </a:accent6>
      <a:hlink>
        <a:srgbClr val="0000FF"/>
      </a:hlink>
      <a:folHlink>
        <a:srgbClr val="9933FF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rtlCol="1" anchor="ctr" anchorCtr="0" compatLnSpc="1">
        <a:prstTxWarp prst="textNoShape">
          <a:avLst/>
        </a:prstTxWarp>
        <a:spAutoFit/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2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זרימה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בית יציקה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חידושים בהדבמ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rtlCol="1" anchor="ctr" anchorCtr="0" compatLnSpc="1">
        <a:prstTxWarp prst="textNoShape">
          <a:avLst/>
        </a:prstTxWarp>
        <a:spAutoFit/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2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חידושים בהדבמ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rtlCol="1" anchor="ctr" anchorCtr="0" compatLnSpc="1">
        <a:prstTxWarp prst="textNoShape">
          <a:avLst/>
        </a:prstTxWarp>
        <a:spAutoFit/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2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חידושים בהדבמ">
  <a:themeElements>
    <a:clrScheme name="קריית ההדרכה">
      <a:dk1>
        <a:srgbClr val="000066"/>
      </a:dk1>
      <a:lt1>
        <a:srgbClr val="FFFFFF"/>
      </a:lt1>
      <a:dk2>
        <a:srgbClr val="5400D0"/>
      </a:dk2>
      <a:lt2>
        <a:srgbClr val="003231"/>
      </a:lt2>
      <a:accent1>
        <a:srgbClr val="003399"/>
      </a:accent1>
      <a:accent2>
        <a:srgbClr val="3366FF"/>
      </a:accent2>
      <a:accent3>
        <a:srgbClr val="9933FF"/>
      </a:accent3>
      <a:accent4>
        <a:srgbClr val="004E4C"/>
      </a:accent4>
      <a:accent5>
        <a:srgbClr val="540A9E"/>
      </a:accent5>
      <a:accent6>
        <a:srgbClr val="FF8A15"/>
      </a:accent6>
      <a:hlink>
        <a:srgbClr val="0000FF"/>
      </a:hlink>
      <a:folHlink>
        <a:srgbClr val="9933FF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rtlCol="1" anchor="ctr" anchorCtr="0" compatLnSpc="1">
        <a:prstTxWarp prst="textNoShape">
          <a:avLst/>
        </a:prstTxWarp>
        <a:spAutoFit/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2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177036</TotalTime>
  <Words>391</Words>
  <Application>Microsoft Office PowerPoint</Application>
  <PresentationFormat>‫הצגה על המסך (4:3)</PresentationFormat>
  <Paragraphs>109</Paragraphs>
  <Slides>6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5</vt:i4>
      </vt:variant>
      <vt:variant>
        <vt:lpstr>כותרות שקופיות</vt:lpstr>
      </vt:variant>
      <vt:variant>
        <vt:i4>6</vt:i4>
      </vt:variant>
    </vt:vector>
  </HeadingPairs>
  <TitlesOfParts>
    <vt:vector size="19" baseType="lpstr">
      <vt:lpstr>AR BERKLEY</vt:lpstr>
      <vt:lpstr>Arial</vt:lpstr>
      <vt:lpstr>Calibri</vt:lpstr>
      <vt:lpstr>David</vt:lpstr>
      <vt:lpstr>Tahoma</vt:lpstr>
      <vt:lpstr>Times New Roman</vt:lpstr>
      <vt:lpstr>Wingdings</vt:lpstr>
      <vt:lpstr>Wingdings 2</vt:lpstr>
      <vt:lpstr>חידושים בהדבמ</vt:lpstr>
      <vt:lpstr>3_זרימה</vt:lpstr>
      <vt:lpstr>1_חידושים בהדבמ</vt:lpstr>
      <vt:lpstr>2_חידושים בהדבמ</vt:lpstr>
      <vt:lpstr>3_חידושים בהדבמ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"בעל פרצים" אישור תכניות   מאמץ האש הפיקודי</dc:title>
  <dc:creator>s5637506</dc:creator>
  <cp:lastModifiedBy>u45430</cp:lastModifiedBy>
  <cp:revision>2210</cp:revision>
  <cp:lastPrinted>2019-10-09T18:40:12Z</cp:lastPrinted>
  <dcterms:created xsi:type="dcterms:W3CDTF">2014-07-16T11:39:10Z</dcterms:created>
  <dcterms:modified xsi:type="dcterms:W3CDTF">2020-07-19T07:01:18Z</dcterms:modified>
</cp:coreProperties>
</file>