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46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601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3644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897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218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377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98230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551061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417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98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428844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1023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AF8F9-42E1-4683-9801-9C29E33E72D9}" type="datetimeFigureOut">
              <a:rPr lang="he-IL" smtClean="0"/>
              <a:t>י"ג/חשון/תש"פ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9189-5CDE-4BDB-BE52-2FECCF2583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08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58" y="4917188"/>
            <a:ext cx="1778244" cy="1778244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5285" y="4976119"/>
            <a:ext cx="1615321" cy="1719312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7504" y="2327233"/>
            <a:ext cx="3015876" cy="2194050"/>
          </a:xfrm>
          <a:prstGeom prst="rect">
            <a:avLst/>
          </a:prstGeom>
          <a:effectLst>
            <a:glow rad="609600">
              <a:schemeClr val="bg2">
                <a:lumMod val="10000"/>
                <a:alpha val="39000"/>
              </a:schemeClr>
            </a:glow>
          </a:effectLst>
        </p:spPr>
      </p:pic>
      <p:sp>
        <p:nvSpPr>
          <p:cNvPr id="7" name="מלבן 6"/>
          <p:cNvSpPr/>
          <p:nvPr/>
        </p:nvSpPr>
        <p:spPr>
          <a:xfrm>
            <a:off x="52939" y="57752"/>
            <a:ext cx="12086122" cy="6742497"/>
          </a:xfrm>
          <a:prstGeom prst="rect">
            <a:avLst/>
          </a:prstGeom>
          <a:noFill/>
          <a:ln w="92075">
            <a:solidFill>
              <a:schemeClr val="bg1">
                <a:lumMod val="75000"/>
                <a:alpha val="68000"/>
              </a:schemeClr>
            </a:solidFill>
            <a:bevel/>
          </a:ln>
          <a:effectLst>
            <a:glow rad="139700">
              <a:schemeClr val="bg2">
                <a:alpha val="36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hardEdge"/>
            <a:bevelB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TextBox 8"/>
          <p:cNvSpPr txBox="1"/>
          <p:nvPr/>
        </p:nvSpPr>
        <p:spPr>
          <a:xfrm>
            <a:off x="2483318" y="5274645"/>
            <a:ext cx="726707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International Operational</a:t>
            </a:r>
          </a:p>
          <a:p>
            <a:pPr algn="ctr"/>
            <a:r>
              <a:rPr lang="en-US" sz="3200" dirty="0">
                <a:latin typeface="David" panose="020E0502060401010101" pitchFamily="34" charset="-79"/>
                <a:cs typeface="David" panose="020E0502060401010101" pitchFamily="34" charset="-79"/>
              </a:rPr>
              <a:t>S</a:t>
            </a:r>
            <a:r>
              <a:rPr lang="en-US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imulation Summit 2019</a:t>
            </a: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56548" y="196225"/>
            <a:ext cx="5678905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6600" dirty="0" smtClean="0">
                <a:latin typeface="David" panose="020E0502060401010101" pitchFamily="34" charset="-79"/>
                <a:cs typeface="David" panose="020E0502060401010101" pitchFamily="34" charset="-79"/>
              </a:rPr>
              <a:t>Mr. Ram </a:t>
            </a:r>
            <a:r>
              <a:rPr lang="en-US" sz="66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Rozen</a:t>
            </a:r>
            <a:endParaRPr lang="he-IL" sz="6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7120" y="1304221"/>
            <a:ext cx="493776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Sindiana</a:t>
            </a:r>
            <a:r>
              <a:rPr lang="en-US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Technologies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525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11</Words>
  <Application>Microsoft Office PowerPoint</Application>
  <PresentationFormat>מסך רחב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David</vt:lpstr>
      <vt:lpstr>Times New Roman</vt:lpstr>
      <vt:lpstr>Office Theme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u41582</dc:creator>
  <cp:lastModifiedBy>u41582</cp:lastModifiedBy>
  <cp:revision>5</cp:revision>
  <dcterms:created xsi:type="dcterms:W3CDTF">2019-11-11T07:24:01Z</dcterms:created>
  <dcterms:modified xsi:type="dcterms:W3CDTF">2019-11-11T07:42:17Z</dcterms:modified>
</cp:coreProperties>
</file>