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1" r:id="rId1"/>
  </p:sldMasterIdLst>
  <p:notesMasterIdLst>
    <p:notesMasterId r:id="rId12"/>
  </p:notesMasterIdLst>
  <p:sldIdLst>
    <p:sldId id="256" r:id="rId2"/>
    <p:sldId id="533" r:id="rId3"/>
    <p:sldId id="534" r:id="rId4"/>
    <p:sldId id="535" r:id="rId5"/>
    <p:sldId id="540" r:id="rId6"/>
    <p:sldId id="537" r:id="rId7"/>
    <p:sldId id="539" r:id="rId8"/>
    <p:sldId id="538" r:id="rId9"/>
    <p:sldId id="541" r:id="rId10"/>
    <p:sldId id="542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74423"/>
  </p:normalViewPr>
  <p:slideViewPr>
    <p:cSldViewPr>
      <p:cViewPr>
        <p:scale>
          <a:sx n="68" d="100"/>
          <a:sy n="68" d="100"/>
        </p:scale>
        <p:origin x="2384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715C4-624C-064A-B5D0-51C41ACD23DD}" type="doc">
      <dgm:prSet loTypeId="urn:microsoft.com/office/officeart/2008/layout/VerticalCurvedList" loCatId="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E7B37C2-E9F0-0F4D-BC75-197070312FFB}">
      <dgm:prSet phldrT="[טקסט]"/>
      <dgm:spPr/>
      <dgm:t>
        <a:bodyPr/>
        <a:lstStyle/>
        <a:p>
          <a:pPr rtl="1"/>
          <a:r>
            <a:rPr lang="he-IL" dirty="0" smtClean="0"/>
            <a:t>הבנת המגמות בסביבה</a:t>
          </a:r>
          <a:endParaRPr lang="he-IL" dirty="0"/>
        </a:p>
      </dgm:t>
    </dgm:pt>
    <dgm:pt modelId="{2B99EA8D-F782-7444-AA00-7A7DA6BC7BE4}" type="parTrans" cxnId="{E562CDB8-64BD-BD48-BCD9-D94DD038D6EA}">
      <dgm:prSet/>
      <dgm:spPr/>
      <dgm:t>
        <a:bodyPr/>
        <a:lstStyle/>
        <a:p>
          <a:pPr rtl="1"/>
          <a:endParaRPr lang="he-IL"/>
        </a:p>
      </dgm:t>
    </dgm:pt>
    <dgm:pt modelId="{2D0D56FF-8530-8B43-ADD1-AF795001B7E9}" type="sibTrans" cxnId="{E562CDB8-64BD-BD48-BCD9-D94DD038D6EA}">
      <dgm:prSet/>
      <dgm:spPr/>
      <dgm:t>
        <a:bodyPr/>
        <a:lstStyle/>
        <a:p>
          <a:pPr rtl="1"/>
          <a:endParaRPr lang="he-IL"/>
        </a:p>
      </dgm:t>
    </dgm:pt>
    <dgm:pt modelId="{7793591F-3784-AE48-A3E5-F17BE1225FF2}">
      <dgm:prSet phldrT="[טקסט]"/>
      <dgm:spPr/>
      <dgm:t>
        <a:bodyPr/>
        <a:lstStyle/>
        <a:p>
          <a:pPr rtl="1"/>
          <a:r>
            <a:rPr lang="he-IL" dirty="0" smtClean="0"/>
            <a:t>בחינת ההתאמה של המערכת למגמות</a:t>
          </a:r>
          <a:endParaRPr lang="he-IL" dirty="0"/>
        </a:p>
      </dgm:t>
    </dgm:pt>
    <dgm:pt modelId="{3D5C31FD-CA6B-D547-AEEC-2817294E69B5}" type="parTrans" cxnId="{B4094F3B-9F8F-B34E-8016-844DFE7BD2D2}">
      <dgm:prSet/>
      <dgm:spPr/>
      <dgm:t>
        <a:bodyPr/>
        <a:lstStyle/>
        <a:p>
          <a:pPr rtl="1"/>
          <a:endParaRPr lang="he-IL"/>
        </a:p>
      </dgm:t>
    </dgm:pt>
    <dgm:pt modelId="{6C19C5F4-D9F9-8342-8716-AE636638E7A4}" type="sibTrans" cxnId="{B4094F3B-9F8F-B34E-8016-844DFE7BD2D2}">
      <dgm:prSet/>
      <dgm:spPr/>
      <dgm:t>
        <a:bodyPr/>
        <a:lstStyle/>
        <a:p>
          <a:pPr rtl="1"/>
          <a:endParaRPr lang="he-IL"/>
        </a:p>
      </dgm:t>
    </dgm:pt>
    <dgm:pt modelId="{89DA3F37-5DD2-4F40-99C7-420AAB17A628}">
      <dgm:prSet phldrT="[טקסט]"/>
      <dgm:spPr/>
      <dgm:t>
        <a:bodyPr/>
        <a:lstStyle/>
        <a:p>
          <a:pPr rtl="1"/>
          <a:r>
            <a:rPr lang="he-IL" dirty="0" smtClean="0"/>
            <a:t>בחינת הזדמנויות טכנולוגיות/גיאופוליטיות/אחרות</a:t>
          </a:r>
          <a:endParaRPr lang="he-IL" dirty="0"/>
        </a:p>
      </dgm:t>
    </dgm:pt>
    <dgm:pt modelId="{DFE49540-517E-5B42-9923-23C02668E85C}" type="parTrans" cxnId="{0E7980D0-D3F6-794B-87F5-785C95718341}">
      <dgm:prSet/>
      <dgm:spPr/>
      <dgm:t>
        <a:bodyPr/>
        <a:lstStyle/>
        <a:p>
          <a:pPr rtl="1"/>
          <a:endParaRPr lang="he-IL"/>
        </a:p>
      </dgm:t>
    </dgm:pt>
    <dgm:pt modelId="{AA69B697-ABEB-5C43-AB67-50565ADAC6F8}" type="sibTrans" cxnId="{0E7980D0-D3F6-794B-87F5-785C95718341}">
      <dgm:prSet/>
      <dgm:spPr/>
      <dgm:t>
        <a:bodyPr/>
        <a:lstStyle/>
        <a:p>
          <a:pPr rtl="1"/>
          <a:endParaRPr lang="he-IL"/>
        </a:p>
      </dgm:t>
    </dgm:pt>
    <dgm:pt modelId="{76E4D1F7-3913-2448-9612-58E4773A324E}">
      <dgm:prSet phldrT="[טקסט]"/>
      <dgm:spPr/>
      <dgm:t>
        <a:bodyPr/>
        <a:lstStyle/>
        <a:p>
          <a:pPr rtl="1"/>
          <a:r>
            <a:rPr lang="he-IL" dirty="0" smtClean="0"/>
            <a:t>גיבוש תפיסה</a:t>
          </a:r>
          <a:endParaRPr lang="he-IL" dirty="0"/>
        </a:p>
      </dgm:t>
    </dgm:pt>
    <dgm:pt modelId="{B88FEEF2-6A44-9947-B7FD-484A9BA22EAC}" type="parTrans" cxnId="{6A042B64-0097-C44E-87F7-037F6067853D}">
      <dgm:prSet/>
      <dgm:spPr/>
      <dgm:t>
        <a:bodyPr/>
        <a:lstStyle/>
        <a:p>
          <a:pPr rtl="1"/>
          <a:endParaRPr lang="he-IL"/>
        </a:p>
      </dgm:t>
    </dgm:pt>
    <dgm:pt modelId="{53FE16C5-168F-6C40-9E2E-D97B0CE3D370}" type="sibTrans" cxnId="{6A042B64-0097-C44E-87F7-037F6067853D}">
      <dgm:prSet/>
      <dgm:spPr/>
      <dgm:t>
        <a:bodyPr/>
        <a:lstStyle/>
        <a:p>
          <a:pPr rtl="1"/>
          <a:endParaRPr lang="he-IL"/>
        </a:p>
      </dgm:t>
    </dgm:pt>
    <dgm:pt modelId="{03BC21FE-564D-5E44-8800-B590BF011E1C}">
      <dgm:prSet phldrT="[טקסט]"/>
      <dgm:spPr/>
      <dgm:t>
        <a:bodyPr/>
        <a:lstStyle/>
        <a:p>
          <a:pPr rtl="1"/>
          <a:r>
            <a:rPr lang="he-IL" dirty="0" smtClean="0"/>
            <a:t>התאמה של מכלול מרכיבי המערכת לתפיסה</a:t>
          </a:r>
          <a:endParaRPr lang="he-IL" dirty="0"/>
        </a:p>
      </dgm:t>
    </dgm:pt>
    <dgm:pt modelId="{EAF734E5-7B0D-2347-A82B-5D61DABB2EB1}" type="parTrans" cxnId="{EA48BB3D-58EA-5D44-9E5F-5CE9ABF3B0E1}">
      <dgm:prSet/>
      <dgm:spPr/>
      <dgm:t>
        <a:bodyPr/>
        <a:lstStyle/>
        <a:p>
          <a:pPr rtl="1"/>
          <a:endParaRPr lang="he-IL"/>
        </a:p>
      </dgm:t>
    </dgm:pt>
    <dgm:pt modelId="{94DB0917-F061-F248-BB3F-A86F92659CFE}" type="sibTrans" cxnId="{EA48BB3D-58EA-5D44-9E5F-5CE9ABF3B0E1}">
      <dgm:prSet/>
      <dgm:spPr/>
      <dgm:t>
        <a:bodyPr/>
        <a:lstStyle/>
        <a:p>
          <a:pPr rtl="1"/>
          <a:endParaRPr lang="he-IL"/>
        </a:p>
      </dgm:t>
    </dgm:pt>
    <dgm:pt modelId="{E35C68D8-9F22-E347-BEEE-9F220E6D9B54}" type="pres">
      <dgm:prSet presAssocID="{516715C4-624C-064A-B5D0-51C41ACD23D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he-IL"/>
        </a:p>
      </dgm:t>
    </dgm:pt>
    <dgm:pt modelId="{E0F505A3-B506-CA43-9168-E6ADF1911EFB}" type="pres">
      <dgm:prSet presAssocID="{516715C4-624C-064A-B5D0-51C41ACD23DD}" presName="Name1" presStyleCnt="0"/>
      <dgm:spPr/>
    </dgm:pt>
    <dgm:pt modelId="{A042AB7D-2E4C-364E-A5DC-C23DF4A6CB81}" type="pres">
      <dgm:prSet presAssocID="{516715C4-624C-064A-B5D0-51C41ACD23DD}" presName="cycle" presStyleCnt="0"/>
      <dgm:spPr/>
    </dgm:pt>
    <dgm:pt modelId="{A36C23B6-916B-0B45-ADD5-EAC5BD7EB453}" type="pres">
      <dgm:prSet presAssocID="{516715C4-624C-064A-B5D0-51C41ACD23DD}" presName="srcNode" presStyleLbl="node1" presStyleIdx="0" presStyleCnt="5"/>
      <dgm:spPr/>
    </dgm:pt>
    <dgm:pt modelId="{9F6F72F8-D3D4-6B4D-A643-2A55C8072251}" type="pres">
      <dgm:prSet presAssocID="{516715C4-624C-064A-B5D0-51C41ACD23DD}" presName="conn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0CDB1082-E7FA-5943-B54F-09053FD709B0}" type="pres">
      <dgm:prSet presAssocID="{516715C4-624C-064A-B5D0-51C41ACD23DD}" presName="extraNode" presStyleLbl="node1" presStyleIdx="0" presStyleCnt="5"/>
      <dgm:spPr/>
    </dgm:pt>
    <dgm:pt modelId="{6F4B7792-D548-B743-A0B9-5E2DBC3A2B49}" type="pres">
      <dgm:prSet presAssocID="{516715C4-624C-064A-B5D0-51C41ACD23DD}" presName="dstNode" presStyleLbl="node1" presStyleIdx="0" presStyleCnt="5"/>
      <dgm:spPr/>
    </dgm:pt>
    <dgm:pt modelId="{67B84098-67FC-F548-9F98-0D57F7A10F88}" type="pres">
      <dgm:prSet presAssocID="{AE7B37C2-E9F0-0F4D-BC75-197070312FF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39DBBB4-9189-024C-A5AC-746C21314874}" type="pres">
      <dgm:prSet presAssocID="{AE7B37C2-E9F0-0F4D-BC75-197070312FFB}" presName="accent_1" presStyleCnt="0"/>
      <dgm:spPr/>
    </dgm:pt>
    <dgm:pt modelId="{F97FC36C-6931-994D-A9B8-77BED15A7907}" type="pres">
      <dgm:prSet presAssocID="{AE7B37C2-E9F0-0F4D-BC75-197070312FFB}" presName="accentRepeatNode" presStyleLbl="solidFgAcc1" presStyleIdx="0" presStyleCnt="5"/>
      <dgm:spPr/>
    </dgm:pt>
    <dgm:pt modelId="{D5AA8FD9-8F8B-BC47-9930-89C6CEFE3C63}" type="pres">
      <dgm:prSet presAssocID="{7793591F-3784-AE48-A3E5-F17BE1225FF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EFF1A61-9F50-914E-9A4C-BD1A075BF06C}" type="pres">
      <dgm:prSet presAssocID="{7793591F-3784-AE48-A3E5-F17BE1225FF2}" presName="accent_2" presStyleCnt="0"/>
      <dgm:spPr/>
    </dgm:pt>
    <dgm:pt modelId="{3A62197B-39E1-C74C-88D3-D18357EAE740}" type="pres">
      <dgm:prSet presAssocID="{7793591F-3784-AE48-A3E5-F17BE1225FF2}" presName="accentRepeatNode" presStyleLbl="solidFgAcc1" presStyleIdx="1" presStyleCnt="5"/>
      <dgm:spPr/>
    </dgm:pt>
    <dgm:pt modelId="{53CA0B3B-5085-6F40-801E-0022FF0ADFAE}" type="pres">
      <dgm:prSet presAssocID="{89DA3F37-5DD2-4F40-99C7-420AAB17A62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B14A15-EC6A-EE40-95FE-0E54840A8D9C}" type="pres">
      <dgm:prSet presAssocID="{89DA3F37-5DD2-4F40-99C7-420AAB17A628}" presName="accent_3" presStyleCnt="0"/>
      <dgm:spPr/>
    </dgm:pt>
    <dgm:pt modelId="{98F3A5F1-8E4A-484F-A8B1-904B2AF1A880}" type="pres">
      <dgm:prSet presAssocID="{89DA3F37-5DD2-4F40-99C7-420AAB17A628}" presName="accentRepeatNode" presStyleLbl="solidFgAcc1" presStyleIdx="2" presStyleCnt="5"/>
      <dgm:spPr/>
    </dgm:pt>
    <dgm:pt modelId="{7D62DB57-5023-A141-8435-EB534DF60215}" type="pres">
      <dgm:prSet presAssocID="{76E4D1F7-3913-2448-9612-58E4773A32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C56DF7-98DD-DD49-92F3-AAE32EC759E1}" type="pres">
      <dgm:prSet presAssocID="{76E4D1F7-3913-2448-9612-58E4773A324E}" presName="accent_4" presStyleCnt="0"/>
      <dgm:spPr/>
    </dgm:pt>
    <dgm:pt modelId="{52DB092B-89CC-E343-BD1E-3AA2775CC94A}" type="pres">
      <dgm:prSet presAssocID="{76E4D1F7-3913-2448-9612-58E4773A324E}" presName="accentRepeatNode" presStyleLbl="solidFgAcc1" presStyleIdx="3" presStyleCnt="5"/>
      <dgm:spPr/>
    </dgm:pt>
    <dgm:pt modelId="{F1FBF42B-B0E7-534C-A51C-0AA81425B38F}" type="pres">
      <dgm:prSet presAssocID="{03BC21FE-564D-5E44-8800-B590BF011E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52CB28-B21B-4F40-B17C-B947EB01C3CD}" type="pres">
      <dgm:prSet presAssocID="{03BC21FE-564D-5E44-8800-B590BF011E1C}" presName="accent_5" presStyleCnt="0"/>
      <dgm:spPr/>
    </dgm:pt>
    <dgm:pt modelId="{C4932B4A-0A0E-9844-881F-746AE5D53848}" type="pres">
      <dgm:prSet presAssocID="{03BC21FE-564D-5E44-8800-B590BF011E1C}" presName="accentRepeatNode" presStyleLbl="solidFgAcc1" presStyleIdx="4" presStyleCnt="5"/>
      <dgm:spPr/>
    </dgm:pt>
  </dgm:ptLst>
  <dgm:cxnLst>
    <dgm:cxn modelId="{B4094F3B-9F8F-B34E-8016-844DFE7BD2D2}" srcId="{516715C4-624C-064A-B5D0-51C41ACD23DD}" destId="{7793591F-3784-AE48-A3E5-F17BE1225FF2}" srcOrd="1" destOrd="0" parTransId="{3D5C31FD-CA6B-D547-AEEC-2817294E69B5}" sibTransId="{6C19C5F4-D9F9-8342-8716-AE636638E7A4}"/>
    <dgm:cxn modelId="{B453C9B8-B915-C847-B1AA-0A3413E83095}" type="presOf" srcId="{2D0D56FF-8530-8B43-ADD1-AF795001B7E9}" destId="{9F6F72F8-D3D4-6B4D-A643-2A55C8072251}" srcOrd="0" destOrd="0" presId="urn:microsoft.com/office/officeart/2008/layout/VerticalCurvedList"/>
    <dgm:cxn modelId="{80793306-DD9B-5C4D-AA1E-8FD622A42A59}" type="presOf" srcId="{AE7B37C2-E9F0-0F4D-BC75-197070312FFB}" destId="{67B84098-67FC-F548-9F98-0D57F7A10F88}" srcOrd="0" destOrd="0" presId="urn:microsoft.com/office/officeart/2008/layout/VerticalCurvedList"/>
    <dgm:cxn modelId="{E562CDB8-64BD-BD48-BCD9-D94DD038D6EA}" srcId="{516715C4-624C-064A-B5D0-51C41ACD23DD}" destId="{AE7B37C2-E9F0-0F4D-BC75-197070312FFB}" srcOrd="0" destOrd="0" parTransId="{2B99EA8D-F782-7444-AA00-7A7DA6BC7BE4}" sibTransId="{2D0D56FF-8530-8B43-ADD1-AF795001B7E9}"/>
    <dgm:cxn modelId="{2DE6FF5E-145B-CD4E-8587-A15A267B179D}" type="presOf" srcId="{76E4D1F7-3913-2448-9612-58E4773A324E}" destId="{7D62DB57-5023-A141-8435-EB534DF60215}" srcOrd="0" destOrd="0" presId="urn:microsoft.com/office/officeart/2008/layout/VerticalCurvedList"/>
    <dgm:cxn modelId="{9FC18E46-27CD-A847-9966-DF4658F91E23}" type="presOf" srcId="{03BC21FE-564D-5E44-8800-B590BF011E1C}" destId="{F1FBF42B-B0E7-534C-A51C-0AA81425B38F}" srcOrd="0" destOrd="0" presId="urn:microsoft.com/office/officeart/2008/layout/VerticalCurvedList"/>
    <dgm:cxn modelId="{0E7980D0-D3F6-794B-87F5-785C95718341}" srcId="{516715C4-624C-064A-B5D0-51C41ACD23DD}" destId="{89DA3F37-5DD2-4F40-99C7-420AAB17A628}" srcOrd="2" destOrd="0" parTransId="{DFE49540-517E-5B42-9923-23C02668E85C}" sibTransId="{AA69B697-ABEB-5C43-AB67-50565ADAC6F8}"/>
    <dgm:cxn modelId="{E0A8BD1B-13BB-C24F-B46A-66619F746CDE}" type="presOf" srcId="{516715C4-624C-064A-B5D0-51C41ACD23DD}" destId="{E35C68D8-9F22-E347-BEEE-9F220E6D9B54}" srcOrd="0" destOrd="0" presId="urn:microsoft.com/office/officeart/2008/layout/VerticalCurvedList"/>
    <dgm:cxn modelId="{9397DB0E-E42F-3E45-B4FF-399827305EC5}" type="presOf" srcId="{89DA3F37-5DD2-4F40-99C7-420AAB17A628}" destId="{53CA0B3B-5085-6F40-801E-0022FF0ADFAE}" srcOrd="0" destOrd="0" presId="urn:microsoft.com/office/officeart/2008/layout/VerticalCurvedList"/>
    <dgm:cxn modelId="{EA48BB3D-58EA-5D44-9E5F-5CE9ABF3B0E1}" srcId="{516715C4-624C-064A-B5D0-51C41ACD23DD}" destId="{03BC21FE-564D-5E44-8800-B590BF011E1C}" srcOrd="4" destOrd="0" parTransId="{EAF734E5-7B0D-2347-A82B-5D61DABB2EB1}" sibTransId="{94DB0917-F061-F248-BB3F-A86F92659CFE}"/>
    <dgm:cxn modelId="{075994D2-B6BE-4B42-BAE9-6001E6CD808F}" type="presOf" srcId="{7793591F-3784-AE48-A3E5-F17BE1225FF2}" destId="{D5AA8FD9-8F8B-BC47-9930-89C6CEFE3C63}" srcOrd="0" destOrd="0" presId="urn:microsoft.com/office/officeart/2008/layout/VerticalCurvedList"/>
    <dgm:cxn modelId="{6A042B64-0097-C44E-87F7-037F6067853D}" srcId="{516715C4-624C-064A-B5D0-51C41ACD23DD}" destId="{76E4D1F7-3913-2448-9612-58E4773A324E}" srcOrd="3" destOrd="0" parTransId="{B88FEEF2-6A44-9947-B7FD-484A9BA22EAC}" sibTransId="{53FE16C5-168F-6C40-9E2E-D97B0CE3D370}"/>
    <dgm:cxn modelId="{EB34D9B1-400B-E645-8D49-04A126B19588}" type="presParOf" srcId="{E35C68D8-9F22-E347-BEEE-9F220E6D9B54}" destId="{E0F505A3-B506-CA43-9168-E6ADF1911EFB}" srcOrd="0" destOrd="0" presId="urn:microsoft.com/office/officeart/2008/layout/VerticalCurvedList"/>
    <dgm:cxn modelId="{BB44ADF4-9BE8-EC41-960A-C6C7F0393928}" type="presParOf" srcId="{E0F505A3-B506-CA43-9168-E6ADF1911EFB}" destId="{A042AB7D-2E4C-364E-A5DC-C23DF4A6CB81}" srcOrd="0" destOrd="0" presId="urn:microsoft.com/office/officeart/2008/layout/VerticalCurvedList"/>
    <dgm:cxn modelId="{57F870ED-9ACC-734F-8179-5FF1880CE639}" type="presParOf" srcId="{A042AB7D-2E4C-364E-A5DC-C23DF4A6CB81}" destId="{A36C23B6-916B-0B45-ADD5-EAC5BD7EB453}" srcOrd="0" destOrd="0" presId="urn:microsoft.com/office/officeart/2008/layout/VerticalCurvedList"/>
    <dgm:cxn modelId="{C1234FCB-A0DA-B94F-8FA6-DE9DAF99BBDB}" type="presParOf" srcId="{A042AB7D-2E4C-364E-A5DC-C23DF4A6CB81}" destId="{9F6F72F8-D3D4-6B4D-A643-2A55C8072251}" srcOrd="1" destOrd="0" presId="urn:microsoft.com/office/officeart/2008/layout/VerticalCurvedList"/>
    <dgm:cxn modelId="{59EC1D89-7FA3-D64F-BF90-95CBF4FA283F}" type="presParOf" srcId="{A042AB7D-2E4C-364E-A5DC-C23DF4A6CB81}" destId="{0CDB1082-E7FA-5943-B54F-09053FD709B0}" srcOrd="2" destOrd="0" presId="urn:microsoft.com/office/officeart/2008/layout/VerticalCurvedList"/>
    <dgm:cxn modelId="{1A2F9CE1-1917-3049-A0E6-8A86ADED8580}" type="presParOf" srcId="{A042AB7D-2E4C-364E-A5DC-C23DF4A6CB81}" destId="{6F4B7792-D548-B743-A0B9-5E2DBC3A2B49}" srcOrd="3" destOrd="0" presId="urn:microsoft.com/office/officeart/2008/layout/VerticalCurvedList"/>
    <dgm:cxn modelId="{4707E818-FCC5-FD4E-9FEE-5DF4979CAF7F}" type="presParOf" srcId="{E0F505A3-B506-CA43-9168-E6ADF1911EFB}" destId="{67B84098-67FC-F548-9F98-0D57F7A10F88}" srcOrd="1" destOrd="0" presId="urn:microsoft.com/office/officeart/2008/layout/VerticalCurvedList"/>
    <dgm:cxn modelId="{7C2CB021-DE5E-6F4D-81F8-E51BEF65EF46}" type="presParOf" srcId="{E0F505A3-B506-CA43-9168-E6ADF1911EFB}" destId="{B39DBBB4-9189-024C-A5AC-746C21314874}" srcOrd="2" destOrd="0" presId="urn:microsoft.com/office/officeart/2008/layout/VerticalCurvedList"/>
    <dgm:cxn modelId="{6D8F7EC1-06D1-AC43-947E-94205FEF448A}" type="presParOf" srcId="{B39DBBB4-9189-024C-A5AC-746C21314874}" destId="{F97FC36C-6931-994D-A9B8-77BED15A7907}" srcOrd="0" destOrd="0" presId="urn:microsoft.com/office/officeart/2008/layout/VerticalCurvedList"/>
    <dgm:cxn modelId="{72181A76-B121-AE49-9C5D-DA4F17D186E5}" type="presParOf" srcId="{E0F505A3-B506-CA43-9168-E6ADF1911EFB}" destId="{D5AA8FD9-8F8B-BC47-9930-89C6CEFE3C63}" srcOrd="3" destOrd="0" presId="urn:microsoft.com/office/officeart/2008/layout/VerticalCurvedList"/>
    <dgm:cxn modelId="{A25337CD-FAF6-E146-90A1-F41FF30A78F3}" type="presParOf" srcId="{E0F505A3-B506-CA43-9168-E6ADF1911EFB}" destId="{3EFF1A61-9F50-914E-9A4C-BD1A075BF06C}" srcOrd="4" destOrd="0" presId="urn:microsoft.com/office/officeart/2008/layout/VerticalCurvedList"/>
    <dgm:cxn modelId="{3F45A5D9-5894-864C-8069-77300F174242}" type="presParOf" srcId="{3EFF1A61-9F50-914E-9A4C-BD1A075BF06C}" destId="{3A62197B-39E1-C74C-88D3-D18357EAE740}" srcOrd="0" destOrd="0" presId="urn:microsoft.com/office/officeart/2008/layout/VerticalCurvedList"/>
    <dgm:cxn modelId="{F7FB6EDA-E32C-9F47-99F0-0A90CF277925}" type="presParOf" srcId="{E0F505A3-B506-CA43-9168-E6ADF1911EFB}" destId="{53CA0B3B-5085-6F40-801E-0022FF0ADFAE}" srcOrd="5" destOrd="0" presId="urn:microsoft.com/office/officeart/2008/layout/VerticalCurvedList"/>
    <dgm:cxn modelId="{927C64FA-6BF7-9744-B432-10C6814B41CA}" type="presParOf" srcId="{E0F505A3-B506-CA43-9168-E6ADF1911EFB}" destId="{33B14A15-EC6A-EE40-95FE-0E54840A8D9C}" srcOrd="6" destOrd="0" presId="urn:microsoft.com/office/officeart/2008/layout/VerticalCurvedList"/>
    <dgm:cxn modelId="{8D1A7643-4E51-D741-B089-90E99CAD70C1}" type="presParOf" srcId="{33B14A15-EC6A-EE40-95FE-0E54840A8D9C}" destId="{98F3A5F1-8E4A-484F-A8B1-904B2AF1A880}" srcOrd="0" destOrd="0" presId="urn:microsoft.com/office/officeart/2008/layout/VerticalCurvedList"/>
    <dgm:cxn modelId="{7EE60D8B-31AF-5949-B737-C7D380D37E4C}" type="presParOf" srcId="{E0F505A3-B506-CA43-9168-E6ADF1911EFB}" destId="{7D62DB57-5023-A141-8435-EB534DF60215}" srcOrd="7" destOrd="0" presId="urn:microsoft.com/office/officeart/2008/layout/VerticalCurvedList"/>
    <dgm:cxn modelId="{8494084C-C020-0A4A-8A7D-26ADBADF59CA}" type="presParOf" srcId="{E0F505A3-B506-CA43-9168-E6ADF1911EFB}" destId="{E8C56DF7-98DD-DD49-92F3-AAE32EC759E1}" srcOrd="8" destOrd="0" presId="urn:microsoft.com/office/officeart/2008/layout/VerticalCurvedList"/>
    <dgm:cxn modelId="{D14AAD74-CF12-A849-B340-ED2B6725F171}" type="presParOf" srcId="{E8C56DF7-98DD-DD49-92F3-AAE32EC759E1}" destId="{52DB092B-89CC-E343-BD1E-3AA2775CC94A}" srcOrd="0" destOrd="0" presId="urn:microsoft.com/office/officeart/2008/layout/VerticalCurvedList"/>
    <dgm:cxn modelId="{095EEE28-F05D-6543-A8E1-164DD69E724B}" type="presParOf" srcId="{E0F505A3-B506-CA43-9168-E6ADF1911EFB}" destId="{F1FBF42B-B0E7-534C-A51C-0AA81425B38F}" srcOrd="9" destOrd="0" presId="urn:microsoft.com/office/officeart/2008/layout/VerticalCurvedList"/>
    <dgm:cxn modelId="{94C4729E-DCCF-FB48-9786-B075D8A54372}" type="presParOf" srcId="{E0F505A3-B506-CA43-9168-E6ADF1911EFB}" destId="{5D52CB28-B21B-4F40-B17C-B947EB01C3CD}" srcOrd="10" destOrd="0" presId="urn:microsoft.com/office/officeart/2008/layout/VerticalCurvedList"/>
    <dgm:cxn modelId="{BCE05A95-4429-6643-8934-615982DDAE23}" type="presParOf" srcId="{5D52CB28-B21B-4F40-B17C-B947EB01C3CD}" destId="{C4932B4A-0A0E-9844-881F-746AE5D538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1ACF1-37A3-0E4D-8102-84AA5351EEA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4F04D5A-49E2-4F41-8E5C-8DEDEC0D1EC7}">
      <dgm:prSet phldrT="[טקסט]"/>
      <dgm:spPr/>
      <dgm:t>
        <a:bodyPr/>
        <a:lstStyle/>
        <a:p>
          <a:pPr rtl="1"/>
          <a:r>
            <a:rPr lang="he-IL" dirty="0" smtClean="0"/>
            <a:t>מבנה ארגוני</a:t>
          </a:r>
          <a:endParaRPr lang="he-IL" dirty="0"/>
        </a:p>
      </dgm:t>
    </dgm:pt>
    <dgm:pt modelId="{B78F7D88-7CFB-364E-8A41-4B2DB854009D}" type="parTrans" cxnId="{20793389-826C-8C4F-87DD-9D179D3015D0}">
      <dgm:prSet/>
      <dgm:spPr/>
      <dgm:t>
        <a:bodyPr/>
        <a:lstStyle/>
        <a:p>
          <a:pPr rtl="1"/>
          <a:endParaRPr lang="he-IL"/>
        </a:p>
      </dgm:t>
    </dgm:pt>
    <dgm:pt modelId="{2EE6B947-E375-1845-B6DE-6CFBFF6CEA15}" type="sibTrans" cxnId="{20793389-826C-8C4F-87DD-9D179D3015D0}">
      <dgm:prSet/>
      <dgm:spPr/>
      <dgm:t>
        <a:bodyPr/>
        <a:lstStyle/>
        <a:p>
          <a:pPr rtl="1"/>
          <a:endParaRPr lang="he-IL"/>
        </a:p>
      </dgm:t>
    </dgm:pt>
    <dgm:pt modelId="{FB42651C-50FD-204E-990E-A8B1F3C6B73C}">
      <dgm:prSet phldrT="[טקסט]"/>
      <dgm:spPr/>
      <dgm:t>
        <a:bodyPr/>
        <a:lstStyle/>
        <a:p>
          <a:pPr rtl="1"/>
          <a:r>
            <a:rPr lang="he-IL" dirty="0" smtClean="0"/>
            <a:t>תורת לחימה</a:t>
          </a:r>
          <a:endParaRPr lang="he-IL" dirty="0"/>
        </a:p>
      </dgm:t>
    </dgm:pt>
    <dgm:pt modelId="{E52CA967-D45C-314C-B11F-12F03A37F695}" type="parTrans" cxnId="{F949D8DB-88C4-9E4F-9866-202115100368}">
      <dgm:prSet/>
      <dgm:spPr/>
      <dgm:t>
        <a:bodyPr/>
        <a:lstStyle/>
        <a:p>
          <a:pPr rtl="1"/>
          <a:endParaRPr lang="he-IL"/>
        </a:p>
      </dgm:t>
    </dgm:pt>
    <dgm:pt modelId="{04358A90-0E49-E34E-A8A6-7A37A16848D9}" type="sibTrans" cxnId="{F949D8DB-88C4-9E4F-9866-202115100368}">
      <dgm:prSet/>
      <dgm:spPr/>
      <dgm:t>
        <a:bodyPr/>
        <a:lstStyle/>
        <a:p>
          <a:pPr rtl="1"/>
          <a:endParaRPr lang="he-IL"/>
        </a:p>
      </dgm:t>
    </dgm:pt>
    <dgm:pt modelId="{DAFAED2F-689A-294B-8D80-3065D2B4F8B4}">
      <dgm:prSet phldrT="[טקסט]"/>
      <dgm:spPr/>
      <dgm:t>
        <a:bodyPr/>
        <a:lstStyle/>
        <a:p>
          <a:pPr rtl="1"/>
          <a:r>
            <a:rPr lang="he-IL" dirty="0" smtClean="0"/>
            <a:t>אמצעים</a:t>
          </a:r>
          <a:endParaRPr lang="he-IL" dirty="0"/>
        </a:p>
      </dgm:t>
    </dgm:pt>
    <dgm:pt modelId="{70692340-6A85-8440-ACDE-87565F7662AC}" type="parTrans" cxnId="{E346E8D7-8C50-F54B-9A01-05991CBDEFBF}">
      <dgm:prSet/>
      <dgm:spPr/>
      <dgm:t>
        <a:bodyPr/>
        <a:lstStyle/>
        <a:p>
          <a:pPr rtl="1"/>
          <a:endParaRPr lang="he-IL"/>
        </a:p>
      </dgm:t>
    </dgm:pt>
    <dgm:pt modelId="{AEF9CE81-AD11-A649-821C-D7904669E790}" type="sibTrans" cxnId="{E346E8D7-8C50-F54B-9A01-05991CBDEFBF}">
      <dgm:prSet/>
      <dgm:spPr/>
      <dgm:t>
        <a:bodyPr/>
        <a:lstStyle/>
        <a:p>
          <a:pPr rtl="1"/>
          <a:endParaRPr lang="he-IL"/>
        </a:p>
      </dgm:t>
    </dgm:pt>
    <dgm:pt modelId="{F7724D61-9E60-7545-AC95-4B4EE542C55F}">
      <dgm:prSet phldrT="[טקסט]"/>
      <dgm:spPr/>
      <dgm:t>
        <a:bodyPr/>
        <a:lstStyle/>
        <a:p>
          <a:pPr rtl="1"/>
          <a:r>
            <a:rPr lang="he-IL" dirty="0" smtClean="0"/>
            <a:t>מלאים</a:t>
          </a:r>
          <a:endParaRPr lang="he-IL" dirty="0"/>
        </a:p>
      </dgm:t>
    </dgm:pt>
    <dgm:pt modelId="{63EBE53E-A0D5-2F43-9251-6A48ABAE159C}" type="parTrans" cxnId="{789CA904-58C1-6443-8D72-93790DC9CC6D}">
      <dgm:prSet/>
      <dgm:spPr/>
      <dgm:t>
        <a:bodyPr/>
        <a:lstStyle/>
        <a:p>
          <a:pPr rtl="1"/>
          <a:endParaRPr lang="he-IL"/>
        </a:p>
      </dgm:t>
    </dgm:pt>
    <dgm:pt modelId="{E159B4F0-34D5-084C-B940-F3A259807DA5}" type="sibTrans" cxnId="{789CA904-58C1-6443-8D72-93790DC9CC6D}">
      <dgm:prSet/>
      <dgm:spPr/>
      <dgm:t>
        <a:bodyPr/>
        <a:lstStyle/>
        <a:p>
          <a:pPr rtl="1"/>
          <a:endParaRPr lang="he-IL"/>
        </a:p>
      </dgm:t>
    </dgm:pt>
    <dgm:pt modelId="{9CEE71CA-1B6E-144B-B623-A8CF60F0B562}">
      <dgm:prSet phldrT="[טקסט]"/>
      <dgm:spPr/>
      <dgm:t>
        <a:bodyPr/>
        <a:lstStyle/>
        <a:p>
          <a:pPr rtl="1"/>
          <a:r>
            <a:rPr lang="he-IL" dirty="0" smtClean="0"/>
            <a:t>איוש והכשרה</a:t>
          </a:r>
          <a:endParaRPr lang="he-IL" dirty="0"/>
        </a:p>
      </dgm:t>
    </dgm:pt>
    <dgm:pt modelId="{6E4FD29B-BEEC-8442-BD63-4EF8047AC66D}" type="parTrans" cxnId="{8D351B87-F82D-0E43-8CDB-D5D1F59D6459}">
      <dgm:prSet/>
      <dgm:spPr/>
      <dgm:t>
        <a:bodyPr/>
        <a:lstStyle/>
        <a:p>
          <a:pPr rtl="1"/>
          <a:endParaRPr lang="he-IL"/>
        </a:p>
      </dgm:t>
    </dgm:pt>
    <dgm:pt modelId="{5A4D3360-9894-8843-9B67-BEB3FEEC255B}" type="sibTrans" cxnId="{8D351B87-F82D-0E43-8CDB-D5D1F59D6459}">
      <dgm:prSet/>
      <dgm:spPr/>
      <dgm:t>
        <a:bodyPr/>
        <a:lstStyle/>
        <a:p>
          <a:pPr rtl="1"/>
          <a:endParaRPr lang="he-IL"/>
        </a:p>
      </dgm:t>
    </dgm:pt>
    <dgm:pt modelId="{672F165B-7AF4-744F-83D3-07B6D0C7CEAC}" type="pres">
      <dgm:prSet presAssocID="{D851ACF1-37A3-0E4D-8102-84AA5351EE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7E95D5D-D755-EC47-A628-3F6ABD8CEE8D}" type="pres">
      <dgm:prSet presAssocID="{B4F04D5A-49E2-4F41-8E5C-8DEDEC0D1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E1838A0-95BA-6C4B-988B-B92473894757}" type="pres">
      <dgm:prSet presAssocID="{2EE6B947-E375-1845-B6DE-6CFBFF6CEA15}" presName="sibTrans" presStyleCnt="0"/>
      <dgm:spPr/>
    </dgm:pt>
    <dgm:pt modelId="{65CEA5B2-74DB-F748-BD41-5ADD6D65BB75}" type="pres">
      <dgm:prSet presAssocID="{FB42651C-50FD-204E-990E-A8B1F3C6B7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4C5CC38-8F30-B840-8C17-4913730721DC}" type="pres">
      <dgm:prSet presAssocID="{04358A90-0E49-E34E-A8A6-7A37A16848D9}" presName="sibTrans" presStyleCnt="0"/>
      <dgm:spPr/>
    </dgm:pt>
    <dgm:pt modelId="{B441F3C7-FB64-0D4A-97DA-390CC52ACE42}" type="pres">
      <dgm:prSet presAssocID="{DAFAED2F-689A-294B-8D80-3065D2B4F8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5535087-60B2-E640-9860-E017EF8BD54E}" type="pres">
      <dgm:prSet presAssocID="{AEF9CE81-AD11-A649-821C-D7904669E790}" presName="sibTrans" presStyleCnt="0"/>
      <dgm:spPr/>
    </dgm:pt>
    <dgm:pt modelId="{F4179F15-AD69-884F-87EE-51FB71FBBC47}" type="pres">
      <dgm:prSet presAssocID="{F7724D61-9E60-7545-AC95-4B4EE542C55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F617AD2-F892-024B-BC20-0073160AA748}" type="pres">
      <dgm:prSet presAssocID="{E159B4F0-34D5-084C-B940-F3A259807DA5}" presName="sibTrans" presStyleCnt="0"/>
      <dgm:spPr/>
    </dgm:pt>
    <dgm:pt modelId="{326BE367-361F-4F44-A2D3-1E68E6C1A24C}" type="pres">
      <dgm:prSet presAssocID="{9CEE71CA-1B6E-144B-B623-A8CF60F0B56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285C8CC-918F-0249-BCD0-BF7753628C83}" type="presOf" srcId="{D851ACF1-37A3-0E4D-8102-84AA5351EEA7}" destId="{672F165B-7AF4-744F-83D3-07B6D0C7CEAC}" srcOrd="0" destOrd="0" presId="urn:microsoft.com/office/officeart/2005/8/layout/default"/>
    <dgm:cxn modelId="{E0FC63DB-C0CE-D34C-B009-EC93A2C77750}" type="presOf" srcId="{9CEE71CA-1B6E-144B-B623-A8CF60F0B562}" destId="{326BE367-361F-4F44-A2D3-1E68E6C1A24C}" srcOrd="0" destOrd="0" presId="urn:microsoft.com/office/officeart/2005/8/layout/default"/>
    <dgm:cxn modelId="{789CA904-58C1-6443-8D72-93790DC9CC6D}" srcId="{D851ACF1-37A3-0E4D-8102-84AA5351EEA7}" destId="{F7724D61-9E60-7545-AC95-4B4EE542C55F}" srcOrd="3" destOrd="0" parTransId="{63EBE53E-A0D5-2F43-9251-6A48ABAE159C}" sibTransId="{E159B4F0-34D5-084C-B940-F3A259807DA5}"/>
    <dgm:cxn modelId="{8D2A6458-93DD-3544-B0A3-2D74279C53B8}" type="presOf" srcId="{F7724D61-9E60-7545-AC95-4B4EE542C55F}" destId="{F4179F15-AD69-884F-87EE-51FB71FBBC47}" srcOrd="0" destOrd="0" presId="urn:microsoft.com/office/officeart/2005/8/layout/default"/>
    <dgm:cxn modelId="{E346E8D7-8C50-F54B-9A01-05991CBDEFBF}" srcId="{D851ACF1-37A3-0E4D-8102-84AA5351EEA7}" destId="{DAFAED2F-689A-294B-8D80-3065D2B4F8B4}" srcOrd="2" destOrd="0" parTransId="{70692340-6A85-8440-ACDE-87565F7662AC}" sibTransId="{AEF9CE81-AD11-A649-821C-D7904669E790}"/>
    <dgm:cxn modelId="{20793389-826C-8C4F-87DD-9D179D3015D0}" srcId="{D851ACF1-37A3-0E4D-8102-84AA5351EEA7}" destId="{B4F04D5A-49E2-4F41-8E5C-8DEDEC0D1EC7}" srcOrd="0" destOrd="0" parTransId="{B78F7D88-7CFB-364E-8A41-4B2DB854009D}" sibTransId="{2EE6B947-E375-1845-B6DE-6CFBFF6CEA15}"/>
    <dgm:cxn modelId="{44EA62C8-04DB-B747-AA1E-5783C1C1A7C9}" type="presOf" srcId="{B4F04D5A-49E2-4F41-8E5C-8DEDEC0D1EC7}" destId="{D7E95D5D-D755-EC47-A628-3F6ABD8CEE8D}" srcOrd="0" destOrd="0" presId="urn:microsoft.com/office/officeart/2005/8/layout/default"/>
    <dgm:cxn modelId="{8D351B87-F82D-0E43-8CDB-D5D1F59D6459}" srcId="{D851ACF1-37A3-0E4D-8102-84AA5351EEA7}" destId="{9CEE71CA-1B6E-144B-B623-A8CF60F0B562}" srcOrd="4" destOrd="0" parTransId="{6E4FD29B-BEEC-8442-BD63-4EF8047AC66D}" sibTransId="{5A4D3360-9894-8843-9B67-BEB3FEEC255B}"/>
    <dgm:cxn modelId="{F949D8DB-88C4-9E4F-9866-202115100368}" srcId="{D851ACF1-37A3-0E4D-8102-84AA5351EEA7}" destId="{FB42651C-50FD-204E-990E-A8B1F3C6B73C}" srcOrd="1" destOrd="0" parTransId="{E52CA967-D45C-314C-B11F-12F03A37F695}" sibTransId="{04358A90-0E49-E34E-A8A6-7A37A16848D9}"/>
    <dgm:cxn modelId="{2ACC7D14-3748-E247-8D0E-77D3EC804ABC}" type="presOf" srcId="{FB42651C-50FD-204E-990E-A8B1F3C6B73C}" destId="{65CEA5B2-74DB-F748-BD41-5ADD6D65BB75}" srcOrd="0" destOrd="0" presId="urn:microsoft.com/office/officeart/2005/8/layout/default"/>
    <dgm:cxn modelId="{3BB519BE-D5FF-DA42-906A-7068CD501206}" type="presOf" srcId="{DAFAED2F-689A-294B-8D80-3065D2B4F8B4}" destId="{B441F3C7-FB64-0D4A-97DA-390CC52ACE42}" srcOrd="0" destOrd="0" presId="urn:microsoft.com/office/officeart/2005/8/layout/default"/>
    <dgm:cxn modelId="{961BD7E6-EDB6-5E43-A397-FAA23EB87476}" type="presParOf" srcId="{672F165B-7AF4-744F-83D3-07B6D0C7CEAC}" destId="{D7E95D5D-D755-EC47-A628-3F6ABD8CEE8D}" srcOrd="0" destOrd="0" presId="urn:microsoft.com/office/officeart/2005/8/layout/default"/>
    <dgm:cxn modelId="{3AF9A4FD-E2A9-9D4F-8E58-3C34E47A8607}" type="presParOf" srcId="{672F165B-7AF4-744F-83D3-07B6D0C7CEAC}" destId="{CE1838A0-95BA-6C4B-988B-B92473894757}" srcOrd="1" destOrd="0" presId="urn:microsoft.com/office/officeart/2005/8/layout/default"/>
    <dgm:cxn modelId="{9DDEE753-5C22-8B41-A8E8-B48847B5D564}" type="presParOf" srcId="{672F165B-7AF4-744F-83D3-07B6D0C7CEAC}" destId="{65CEA5B2-74DB-F748-BD41-5ADD6D65BB75}" srcOrd="2" destOrd="0" presId="urn:microsoft.com/office/officeart/2005/8/layout/default"/>
    <dgm:cxn modelId="{4E71D3F5-2B66-0F47-9479-C805071B4EC9}" type="presParOf" srcId="{672F165B-7AF4-744F-83D3-07B6D0C7CEAC}" destId="{04C5CC38-8F30-B840-8C17-4913730721DC}" srcOrd="3" destOrd="0" presId="urn:microsoft.com/office/officeart/2005/8/layout/default"/>
    <dgm:cxn modelId="{A251BAFC-30E0-6C40-BFC1-93173D0A6636}" type="presParOf" srcId="{672F165B-7AF4-744F-83D3-07B6D0C7CEAC}" destId="{B441F3C7-FB64-0D4A-97DA-390CC52ACE42}" srcOrd="4" destOrd="0" presId="urn:microsoft.com/office/officeart/2005/8/layout/default"/>
    <dgm:cxn modelId="{DC84F092-0E8A-4B41-9C71-A91F833210FB}" type="presParOf" srcId="{672F165B-7AF4-744F-83D3-07B6D0C7CEAC}" destId="{35535087-60B2-E640-9860-E017EF8BD54E}" srcOrd="5" destOrd="0" presId="urn:microsoft.com/office/officeart/2005/8/layout/default"/>
    <dgm:cxn modelId="{C4C0A895-1285-0440-B256-F89E5B27C1EA}" type="presParOf" srcId="{672F165B-7AF4-744F-83D3-07B6D0C7CEAC}" destId="{F4179F15-AD69-884F-87EE-51FB71FBBC47}" srcOrd="6" destOrd="0" presId="urn:microsoft.com/office/officeart/2005/8/layout/default"/>
    <dgm:cxn modelId="{82361820-31DF-9544-AEC7-3550005766EE}" type="presParOf" srcId="{672F165B-7AF4-744F-83D3-07B6D0C7CEAC}" destId="{FF617AD2-F892-024B-BC20-0073160AA748}" srcOrd="7" destOrd="0" presId="urn:microsoft.com/office/officeart/2005/8/layout/default"/>
    <dgm:cxn modelId="{04175F76-4DCC-7846-BCAE-2DA60F49D625}" type="presParOf" srcId="{672F165B-7AF4-744F-83D3-07B6D0C7CEAC}" destId="{326BE367-361F-4F44-A2D3-1E68E6C1A24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4B7A0D-6F9A-1643-928A-33131937C16B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A154CEA-F6F9-2D48-B53C-C6C6C37BC837}">
      <dgm:prSet/>
      <dgm:spPr/>
      <dgm:t>
        <a:bodyPr/>
        <a:lstStyle/>
        <a:p>
          <a:pPr rtl="1"/>
          <a:r>
            <a:rPr lang="he-IL" dirty="0" err="1" smtClean="0"/>
            <a:t>תר״ש</a:t>
          </a:r>
          <a:r>
            <a:rPr lang="he-IL" dirty="0" smtClean="0"/>
            <a:t> מרקם</a:t>
          </a:r>
          <a:endParaRPr lang="he-IL" dirty="0"/>
        </a:p>
      </dgm:t>
    </dgm:pt>
    <dgm:pt modelId="{5B3F0E6F-FA1F-8448-9F6B-35AF2E254FC7}" type="parTrans" cxnId="{5FB0DC94-D53D-974C-8C3F-38AE96FB9EEB}">
      <dgm:prSet/>
      <dgm:spPr/>
      <dgm:t>
        <a:bodyPr/>
        <a:lstStyle/>
        <a:p>
          <a:pPr rtl="1"/>
          <a:endParaRPr lang="he-IL"/>
        </a:p>
      </dgm:t>
    </dgm:pt>
    <dgm:pt modelId="{59A74DEF-2A81-E243-9EAC-AA9861D5F0CD}" type="sibTrans" cxnId="{5FB0DC94-D53D-974C-8C3F-38AE96FB9EEB}">
      <dgm:prSet/>
      <dgm:spPr/>
      <dgm:t>
        <a:bodyPr/>
        <a:lstStyle/>
        <a:p>
          <a:pPr rtl="1"/>
          <a:endParaRPr lang="he-IL"/>
        </a:p>
      </dgm:t>
    </dgm:pt>
    <dgm:pt modelId="{2689A453-B38B-F44E-8203-EFFAA7202893}">
      <dgm:prSet/>
      <dgm:spPr/>
      <dgm:t>
        <a:bodyPr/>
        <a:lstStyle/>
        <a:p>
          <a:pPr rtl="1"/>
          <a:r>
            <a:rPr lang="he-IL" dirty="0" smtClean="0"/>
            <a:t>מרקם 2000</a:t>
          </a:r>
          <a:endParaRPr lang="he-IL" dirty="0"/>
        </a:p>
      </dgm:t>
    </dgm:pt>
    <dgm:pt modelId="{D925F0D2-240B-A649-BE10-1814E8988AC5}" type="parTrans" cxnId="{79F2B816-50F3-0146-8677-08D92535C6F9}">
      <dgm:prSet/>
      <dgm:spPr/>
      <dgm:t>
        <a:bodyPr/>
        <a:lstStyle/>
        <a:p>
          <a:pPr rtl="1"/>
          <a:endParaRPr lang="he-IL"/>
        </a:p>
      </dgm:t>
    </dgm:pt>
    <dgm:pt modelId="{D065B44D-B5D7-5A48-87BF-656B259BF5A5}" type="sibTrans" cxnId="{79F2B816-50F3-0146-8677-08D92535C6F9}">
      <dgm:prSet/>
      <dgm:spPr/>
      <dgm:t>
        <a:bodyPr/>
        <a:lstStyle/>
        <a:p>
          <a:pPr rtl="1"/>
          <a:endParaRPr lang="he-IL"/>
        </a:p>
      </dgm:t>
    </dgm:pt>
    <dgm:pt modelId="{71F9DB29-E5A8-F249-B451-9D769835DCEE}">
      <dgm:prSet/>
      <dgm:spPr/>
      <dgm:t>
        <a:bodyPr/>
        <a:lstStyle/>
        <a:p>
          <a:pPr rtl="1"/>
          <a:r>
            <a:rPr lang="he-IL" dirty="0" err="1" smtClean="0"/>
            <a:t>תר״ש</a:t>
          </a:r>
          <a:r>
            <a:rPr lang="he-IL" dirty="0" smtClean="0"/>
            <a:t> קלע</a:t>
          </a:r>
          <a:endParaRPr lang="he-IL" dirty="0"/>
        </a:p>
      </dgm:t>
    </dgm:pt>
    <dgm:pt modelId="{9996760F-1649-494D-BFEF-1E7B22D9251A}" type="parTrans" cxnId="{753B4476-FA62-4B42-A744-101ED85A121B}">
      <dgm:prSet/>
      <dgm:spPr/>
      <dgm:t>
        <a:bodyPr/>
        <a:lstStyle/>
        <a:p>
          <a:pPr rtl="1"/>
          <a:endParaRPr lang="he-IL"/>
        </a:p>
      </dgm:t>
    </dgm:pt>
    <dgm:pt modelId="{51DBECD8-E7E3-DF4B-9F65-CD26CFBD2F19}" type="sibTrans" cxnId="{753B4476-FA62-4B42-A744-101ED85A121B}">
      <dgm:prSet/>
      <dgm:spPr/>
      <dgm:t>
        <a:bodyPr/>
        <a:lstStyle/>
        <a:p>
          <a:pPr rtl="1"/>
          <a:endParaRPr lang="he-IL"/>
        </a:p>
      </dgm:t>
    </dgm:pt>
    <dgm:pt modelId="{34D335F8-AFDA-3E42-AD6B-AC9611E3A6F3}">
      <dgm:prSet/>
      <dgm:spPr/>
      <dgm:t>
        <a:bodyPr/>
        <a:lstStyle/>
        <a:p>
          <a:pPr rtl="1"/>
          <a:r>
            <a:rPr lang="he-IL" dirty="0" err="1" smtClean="0"/>
            <a:t>תר״ש</a:t>
          </a:r>
          <a:r>
            <a:rPr lang="he-IL" dirty="0" smtClean="0"/>
            <a:t> </a:t>
          </a:r>
          <a:r>
            <a:rPr lang="he-IL" dirty="0" err="1" smtClean="0"/>
            <a:t>תפן</a:t>
          </a:r>
          <a:endParaRPr lang="he-IL" dirty="0"/>
        </a:p>
      </dgm:t>
    </dgm:pt>
    <dgm:pt modelId="{48678841-E5C6-2B4D-8660-764B78897AE3}" type="parTrans" cxnId="{609B961F-1FB0-0D47-A1C7-1BBC1C754F16}">
      <dgm:prSet/>
      <dgm:spPr/>
      <dgm:t>
        <a:bodyPr/>
        <a:lstStyle/>
        <a:p>
          <a:pPr rtl="1"/>
          <a:endParaRPr lang="he-IL"/>
        </a:p>
      </dgm:t>
    </dgm:pt>
    <dgm:pt modelId="{86EE4A38-333D-5449-90B1-FB64ACBA3AF8}" type="sibTrans" cxnId="{609B961F-1FB0-0D47-A1C7-1BBC1C754F16}">
      <dgm:prSet/>
      <dgm:spPr/>
      <dgm:t>
        <a:bodyPr/>
        <a:lstStyle/>
        <a:p>
          <a:pPr rtl="1"/>
          <a:endParaRPr lang="he-IL"/>
        </a:p>
      </dgm:t>
    </dgm:pt>
    <dgm:pt modelId="{0A370356-61CB-C442-80C0-0B27695C0773}">
      <dgm:prSet/>
      <dgm:spPr/>
      <dgm:t>
        <a:bodyPr/>
        <a:lstStyle/>
        <a:p>
          <a:pPr rtl="1"/>
          <a:r>
            <a:rPr lang="he-IL" dirty="0" err="1" smtClean="0"/>
            <a:t>תר״ש</a:t>
          </a:r>
          <a:r>
            <a:rPr lang="he-IL" dirty="0" smtClean="0"/>
            <a:t> גדעון</a:t>
          </a:r>
          <a:endParaRPr lang="he-IL" dirty="0"/>
        </a:p>
      </dgm:t>
    </dgm:pt>
    <dgm:pt modelId="{4DD3184F-C35F-7442-85C6-E79B8F39821F}" type="parTrans" cxnId="{F551A244-7ED9-744C-B487-381E7AEDB0D3}">
      <dgm:prSet/>
      <dgm:spPr/>
      <dgm:t>
        <a:bodyPr/>
        <a:lstStyle/>
        <a:p>
          <a:pPr rtl="1"/>
          <a:endParaRPr lang="he-IL"/>
        </a:p>
      </dgm:t>
    </dgm:pt>
    <dgm:pt modelId="{976E463B-DCA3-C743-AB32-330C571A47BA}" type="sibTrans" cxnId="{F551A244-7ED9-744C-B487-381E7AEDB0D3}">
      <dgm:prSet/>
      <dgm:spPr/>
      <dgm:t>
        <a:bodyPr/>
        <a:lstStyle/>
        <a:p>
          <a:pPr rtl="0"/>
          <a:endParaRPr lang="he-IL"/>
        </a:p>
      </dgm:t>
    </dgm:pt>
    <dgm:pt modelId="{4B306DAA-6CED-354D-875B-EF5E379644A2}">
      <dgm:prSet/>
      <dgm:spPr/>
      <dgm:t>
        <a:bodyPr/>
        <a:lstStyle/>
        <a:p>
          <a:pPr rtl="1"/>
          <a:r>
            <a:rPr lang="he-IL" dirty="0" smtClean="0"/>
            <a:t> מהפכת הנשק המדויק</a:t>
          </a:r>
          <a:endParaRPr lang="he-IL" dirty="0"/>
        </a:p>
      </dgm:t>
    </dgm:pt>
    <dgm:pt modelId="{5B6F9FBD-8A2E-A64A-9E51-F03A52B23AED}" type="parTrans" cxnId="{156791D7-0DC4-CF45-96EA-E956B50FE37D}">
      <dgm:prSet/>
      <dgm:spPr/>
      <dgm:t>
        <a:bodyPr/>
        <a:lstStyle/>
        <a:p>
          <a:pPr rtl="1"/>
          <a:endParaRPr lang="he-IL"/>
        </a:p>
      </dgm:t>
    </dgm:pt>
    <dgm:pt modelId="{926B9F6B-008C-B04D-8CC8-41BAAA190577}" type="sibTrans" cxnId="{156791D7-0DC4-CF45-96EA-E956B50FE37D}">
      <dgm:prSet/>
      <dgm:spPr/>
      <dgm:t>
        <a:bodyPr/>
        <a:lstStyle/>
        <a:p>
          <a:pPr rtl="1"/>
          <a:endParaRPr lang="he-IL"/>
        </a:p>
      </dgm:t>
    </dgm:pt>
    <dgm:pt modelId="{44BCB4FC-B605-BE48-B9AE-5BA9B4D20C45}">
      <dgm:prSet/>
      <dgm:spPr/>
      <dgm:t>
        <a:bodyPr/>
        <a:lstStyle/>
        <a:p>
          <a:pPr rtl="1"/>
          <a:r>
            <a:rPr lang="he-IL" dirty="0" smtClean="0"/>
            <a:t>תכנון</a:t>
          </a:r>
        </a:p>
        <a:p>
          <a:pPr rtl="1"/>
          <a:r>
            <a:rPr lang="he-IL" dirty="0" smtClean="0"/>
            <a:t>כתהליך התעצמות</a:t>
          </a:r>
          <a:endParaRPr lang="he-IL" dirty="0"/>
        </a:p>
      </dgm:t>
    </dgm:pt>
    <dgm:pt modelId="{D9BF07EA-467E-FB46-91F8-D2CB31DB4CF2}" type="parTrans" cxnId="{E9F489CC-8F84-1644-A449-C8566A25B05F}">
      <dgm:prSet/>
      <dgm:spPr/>
      <dgm:t>
        <a:bodyPr/>
        <a:lstStyle/>
        <a:p>
          <a:pPr rtl="1"/>
          <a:endParaRPr lang="he-IL"/>
        </a:p>
      </dgm:t>
    </dgm:pt>
    <dgm:pt modelId="{7BF9EBEC-59D9-6242-8454-48F9465AFFCD}" type="sibTrans" cxnId="{E9F489CC-8F84-1644-A449-C8566A25B05F}">
      <dgm:prSet/>
      <dgm:spPr/>
      <dgm:t>
        <a:bodyPr/>
        <a:lstStyle/>
        <a:p>
          <a:pPr rtl="1"/>
          <a:endParaRPr lang="he-IL"/>
        </a:p>
      </dgm:t>
    </dgm:pt>
    <dgm:pt modelId="{DD220C60-FE3C-6A49-81FB-85FBFB5C1228}">
      <dgm:prSet/>
      <dgm:spPr/>
      <dgm:t>
        <a:bodyPr/>
        <a:lstStyle/>
        <a:p>
          <a:pPr rtl="1"/>
          <a:r>
            <a:rPr lang="he-IL" dirty="0" smtClean="0"/>
            <a:t> תכנון</a:t>
          </a:r>
        </a:p>
        <a:p>
          <a:pPr rtl="1"/>
          <a:r>
            <a:rPr lang="he-IL" dirty="0" smtClean="0"/>
            <a:t> כתהליך מכוון תפיסה</a:t>
          </a:r>
          <a:endParaRPr lang="he-IL" dirty="0"/>
        </a:p>
      </dgm:t>
    </dgm:pt>
    <dgm:pt modelId="{3A14904B-095C-AA43-B5A3-6D8A6B638186}" type="parTrans" cxnId="{EA665ACC-1FB5-7F4D-B495-7E1B92EEFDBD}">
      <dgm:prSet/>
      <dgm:spPr/>
      <dgm:t>
        <a:bodyPr/>
        <a:lstStyle/>
        <a:p>
          <a:pPr rtl="1"/>
          <a:endParaRPr lang="he-IL"/>
        </a:p>
      </dgm:t>
    </dgm:pt>
    <dgm:pt modelId="{FCBDB614-24F2-A04F-B87E-AF590054770E}" type="sibTrans" cxnId="{EA665ACC-1FB5-7F4D-B495-7E1B92EEFDBD}">
      <dgm:prSet/>
      <dgm:spPr/>
      <dgm:t>
        <a:bodyPr/>
        <a:lstStyle/>
        <a:p>
          <a:pPr rtl="1"/>
          <a:endParaRPr lang="he-IL"/>
        </a:p>
      </dgm:t>
    </dgm:pt>
    <dgm:pt modelId="{F3F269D0-B04D-DB44-8179-77195DFBB1FF}">
      <dgm:prSet/>
      <dgm:spPr/>
      <dgm:t>
        <a:bodyPr/>
        <a:lstStyle/>
        <a:p>
          <a:pPr rtl="1"/>
          <a:r>
            <a:rPr lang="he-IL" dirty="0" smtClean="0"/>
            <a:t>תכנון כתהליך קיצוץ</a:t>
          </a:r>
          <a:endParaRPr lang="he-IL" dirty="0"/>
        </a:p>
      </dgm:t>
    </dgm:pt>
    <dgm:pt modelId="{8DC10A07-2BBE-4C4E-B465-A1534B7C49AA}" type="parTrans" cxnId="{A1CA2E8A-3BB2-EA46-8A21-0AF0D5FD1EB7}">
      <dgm:prSet/>
      <dgm:spPr/>
      <dgm:t>
        <a:bodyPr/>
        <a:lstStyle/>
        <a:p>
          <a:pPr rtl="1"/>
          <a:endParaRPr lang="he-IL"/>
        </a:p>
      </dgm:t>
    </dgm:pt>
    <dgm:pt modelId="{56E673F6-E119-FD49-B7E1-F18D58FE5CB4}" type="sibTrans" cxnId="{A1CA2E8A-3BB2-EA46-8A21-0AF0D5FD1EB7}">
      <dgm:prSet/>
      <dgm:spPr/>
      <dgm:t>
        <a:bodyPr/>
        <a:lstStyle/>
        <a:p>
          <a:pPr rtl="1"/>
          <a:endParaRPr lang="he-IL"/>
        </a:p>
      </dgm:t>
    </dgm:pt>
    <dgm:pt modelId="{5B8D662E-F068-6F46-9D84-8C7DD1A8F816}">
      <dgm:prSet/>
      <dgm:spPr/>
      <dgm:t>
        <a:bodyPr/>
        <a:lstStyle/>
        <a:p>
          <a:pPr rtl="1"/>
          <a:r>
            <a:rPr lang="he-IL" dirty="0" smtClean="0"/>
            <a:t>תכנון כתהליך איגום משאבים</a:t>
          </a:r>
          <a:endParaRPr lang="he-IL" dirty="0"/>
        </a:p>
      </dgm:t>
    </dgm:pt>
    <dgm:pt modelId="{3830D931-F93E-9E41-87DC-745FB5D26043}" type="parTrans" cxnId="{E9461C12-FDEB-F447-BA63-75224A6528C7}">
      <dgm:prSet/>
      <dgm:spPr/>
      <dgm:t>
        <a:bodyPr/>
        <a:lstStyle/>
        <a:p>
          <a:pPr rtl="1"/>
          <a:endParaRPr lang="he-IL"/>
        </a:p>
      </dgm:t>
    </dgm:pt>
    <dgm:pt modelId="{9A30470F-D08C-1B42-B95F-DA5CC4EF76B9}" type="sibTrans" cxnId="{E9461C12-FDEB-F447-BA63-75224A6528C7}">
      <dgm:prSet/>
      <dgm:spPr/>
      <dgm:t>
        <a:bodyPr/>
        <a:lstStyle/>
        <a:p>
          <a:pPr rtl="1"/>
          <a:endParaRPr lang="he-IL"/>
        </a:p>
      </dgm:t>
    </dgm:pt>
    <dgm:pt modelId="{A4F81A4F-EE88-914A-9198-BBC87F082CBF}" type="pres">
      <dgm:prSet presAssocID="{484B7A0D-6F9A-1643-928A-33131937C1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98CD0AE1-706B-7544-86CE-56E71D9A65F6}" type="pres">
      <dgm:prSet presAssocID="{1A154CEA-F6F9-2D48-B53C-C6C6C37BC837}" presName="horFlow" presStyleCnt="0"/>
      <dgm:spPr/>
    </dgm:pt>
    <dgm:pt modelId="{7C5C5B7D-5F5E-BF40-8D71-3223919571C4}" type="pres">
      <dgm:prSet presAssocID="{1A154CEA-F6F9-2D48-B53C-C6C6C37BC837}" presName="bigChev" presStyleLbl="node1" presStyleIdx="0" presStyleCnt="5"/>
      <dgm:spPr/>
      <dgm:t>
        <a:bodyPr/>
        <a:lstStyle/>
        <a:p>
          <a:pPr rtl="1"/>
          <a:endParaRPr lang="he-IL"/>
        </a:p>
      </dgm:t>
    </dgm:pt>
    <dgm:pt modelId="{D1E6FBF9-0496-B04F-A14A-A7857B3B50CE}" type="pres">
      <dgm:prSet presAssocID="{5B6F9FBD-8A2E-A64A-9E51-F03A52B23AED}" presName="parTrans" presStyleCnt="0"/>
      <dgm:spPr/>
    </dgm:pt>
    <dgm:pt modelId="{B4362937-6088-5C43-BC7F-F028B43E2192}" type="pres">
      <dgm:prSet presAssocID="{4B306DAA-6CED-354D-875B-EF5E379644A2}" presName="node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382B16E-F7A1-A24A-9CDD-7B0344CD41FC}" type="pres">
      <dgm:prSet presAssocID="{1A154CEA-F6F9-2D48-B53C-C6C6C37BC837}" presName="vSp" presStyleCnt="0"/>
      <dgm:spPr/>
    </dgm:pt>
    <dgm:pt modelId="{D2A5204D-A15E-F649-B06D-49C2AC72F034}" type="pres">
      <dgm:prSet presAssocID="{2689A453-B38B-F44E-8203-EFFAA7202893}" presName="horFlow" presStyleCnt="0"/>
      <dgm:spPr/>
    </dgm:pt>
    <dgm:pt modelId="{1DA124C9-195A-3A4A-AAA7-E6176C63A0B3}" type="pres">
      <dgm:prSet presAssocID="{2689A453-B38B-F44E-8203-EFFAA7202893}" presName="bigChev" presStyleLbl="node1" presStyleIdx="1" presStyleCnt="5"/>
      <dgm:spPr/>
      <dgm:t>
        <a:bodyPr/>
        <a:lstStyle/>
        <a:p>
          <a:pPr rtl="1"/>
          <a:endParaRPr lang="he-IL"/>
        </a:p>
      </dgm:t>
    </dgm:pt>
    <dgm:pt modelId="{81975673-B44C-2D44-8300-D88D5FFBE073}" type="pres">
      <dgm:prSet presAssocID="{3830D931-F93E-9E41-87DC-745FB5D26043}" presName="parTrans" presStyleCnt="0"/>
      <dgm:spPr/>
    </dgm:pt>
    <dgm:pt modelId="{4166BBC2-2024-DA47-999D-7ACBBD2C1A82}" type="pres">
      <dgm:prSet presAssocID="{5B8D662E-F068-6F46-9D84-8C7DD1A8F816}" presName="node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4641DF6-FCE8-1941-941B-A638A7F39A03}" type="pres">
      <dgm:prSet presAssocID="{2689A453-B38B-F44E-8203-EFFAA7202893}" presName="vSp" presStyleCnt="0"/>
      <dgm:spPr/>
    </dgm:pt>
    <dgm:pt modelId="{68D872BF-172C-BE47-819D-F401D747C118}" type="pres">
      <dgm:prSet presAssocID="{71F9DB29-E5A8-F249-B451-9D769835DCEE}" presName="horFlow" presStyleCnt="0"/>
      <dgm:spPr/>
    </dgm:pt>
    <dgm:pt modelId="{1745F480-903F-3744-9557-5D586B9F47E5}" type="pres">
      <dgm:prSet presAssocID="{71F9DB29-E5A8-F249-B451-9D769835DCEE}" presName="bigChev" presStyleLbl="node1" presStyleIdx="2" presStyleCnt="5"/>
      <dgm:spPr/>
      <dgm:t>
        <a:bodyPr/>
        <a:lstStyle/>
        <a:p>
          <a:pPr rtl="1"/>
          <a:endParaRPr lang="he-IL"/>
        </a:p>
      </dgm:t>
    </dgm:pt>
    <dgm:pt modelId="{A815570E-C1EC-3F43-B56F-7E689B4D5E6E}" type="pres">
      <dgm:prSet presAssocID="{8DC10A07-2BBE-4C4E-B465-A1534B7C49AA}" presName="parTrans" presStyleCnt="0"/>
      <dgm:spPr/>
    </dgm:pt>
    <dgm:pt modelId="{F64B33E1-7369-AB49-B8E4-56220D3EC783}" type="pres">
      <dgm:prSet presAssocID="{F3F269D0-B04D-DB44-8179-77195DFBB1FF}" presName="node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D992F50-F2D8-0F40-AAB5-1E38D23135E5}" type="pres">
      <dgm:prSet presAssocID="{71F9DB29-E5A8-F249-B451-9D769835DCEE}" presName="vSp" presStyleCnt="0"/>
      <dgm:spPr/>
    </dgm:pt>
    <dgm:pt modelId="{8C22A254-00C2-5E46-B4CE-686A88386F9D}" type="pres">
      <dgm:prSet presAssocID="{34D335F8-AFDA-3E42-AD6B-AC9611E3A6F3}" presName="horFlow" presStyleCnt="0"/>
      <dgm:spPr/>
    </dgm:pt>
    <dgm:pt modelId="{A583E64B-9F5C-7348-8907-7268AD8256C8}" type="pres">
      <dgm:prSet presAssocID="{34D335F8-AFDA-3E42-AD6B-AC9611E3A6F3}" presName="bigChev" presStyleLbl="node1" presStyleIdx="3" presStyleCnt="5"/>
      <dgm:spPr/>
      <dgm:t>
        <a:bodyPr/>
        <a:lstStyle/>
        <a:p>
          <a:pPr rtl="1"/>
          <a:endParaRPr lang="he-IL"/>
        </a:p>
      </dgm:t>
    </dgm:pt>
    <dgm:pt modelId="{17D7EDCB-4F10-7B4D-9D74-AC712C7530DE}" type="pres">
      <dgm:prSet presAssocID="{D9BF07EA-467E-FB46-91F8-D2CB31DB4CF2}" presName="parTrans" presStyleCnt="0"/>
      <dgm:spPr/>
    </dgm:pt>
    <dgm:pt modelId="{625952AC-EB59-7041-AC7E-5350A84091D4}" type="pres">
      <dgm:prSet presAssocID="{44BCB4FC-B605-BE48-B9AE-5BA9B4D20C45}" presName="node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14D8B2D-AB82-1544-BC84-BD222F22A553}" type="pres">
      <dgm:prSet presAssocID="{34D335F8-AFDA-3E42-AD6B-AC9611E3A6F3}" presName="vSp" presStyleCnt="0"/>
      <dgm:spPr/>
    </dgm:pt>
    <dgm:pt modelId="{85FA4005-CB2E-4848-87DA-83E67B4DFA36}" type="pres">
      <dgm:prSet presAssocID="{0A370356-61CB-C442-80C0-0B27695C0773}" presName="horFlow" presStyleCnt="0"/>
      <dgm:spPr/>
    </dgm:pt>
    <dgm:pt modelId="{9F1EB7AD-ED0F-5E47-8DAE-585ADF5DF3AC}" type="pres">
      <dgm:prSet presAssocID="{0A370356-61CB-C442-80C0-0B27695C0773}" presName="bigChev" presStyleLbl="node1" presStyleIdx="4" presStyleCnt="5"/>
      <dgm:spPr/>
      <dgm:t>
        <a:bodyPr/>
        <a:lstStyle/>
        <a:p>
          <a:pPr rtl="1"/>
          <a:endParaRPr lang="he-IL"/>
        </a:p>
      </dgm:t>
    </dgm:pt>
    <dgm:pt modelId="{CBC1349B-0FB5-3F46-B6FB-FE9278E0D78C}" type="pres">
      <dgm:prSet presAssocID="{3A14904B-095C-AA43-B5A3-6D8A6B638186}" presName="parTrans" presStyleCnt="0"/>
      <dgm:spPr/>
    </dgm:pt>
    <dgm:pt modelId="{DD63EF14-280F-794B-8F76-A79544351812}" type="pres">
      <dgm:prSet presAssocID="{DD220C60-FE3C-6A49-81FB-85FBFB5C1228}" presName="node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551A244-7ED9-744C-B487-381E7AEDB0D3}" srcId="{484B7A0D-6F9A-1643-928A-33131937C16B}" destId="{0A370356-61CB-C442-80C0-0B27695C0773}" srcOrd="4" destOrd="0" parTransId="{4DD3184F-C35F-7442-85C6-E79B8F39821F}" sibTransId="{976E463B-DCA3-C743-AB32-330C571A47BA}"/>
    <dgm:cxn modelId="{119A4735-DB3D-1E44-887E-F326BA6E4BDA}" type="presOf" srcId="{0A370356-61CB-C442-80C0-0B27695C0773}" destId="{9F1EB7AD-ED0F-5E47-8DAE-585ADF5DF3AC}" srcOrd="0" destOrd="0" presId="urn:microsoft.com/office/officeart/2005/8/layout/lProcess3"/>
    <dgm:cxn modelId="{57D9F063-5A6B-B748-8A27-8227FCFFC027}" type="presOf" srcId="{44BCB4FC-B605-BE48-B9AE-5BA9B4D20C45}" destId="{625952AC-EB59-7041-AC7E-5350A84091D4}" srcOrd="0" destOrd="0" presId="urn:microsoft.com/office/officeart/2005/8/layout/lProcess3"/>
    <dgm:cxn modelId="{6DA1E5B1-14E9-6846-AF7E-4E3FAF473EDE}" type="presOf" srcId="{71F9DB29-E5A8-F249-B451-9D769835DCEE}" destId="{1745F480-903F-3744-9557-5D586B9F47E5}" srcOrd="0" destOrd="0" presId="urn:microsoft.com/office/officeart/2005/8/layout/lProcess3"/>
    <dgm:cxn modelId="{AE7D0637-1A45-2A4C-B837-BFDC348C2A53}" type="presOf" srcId="{5B8D662E-F068-6F46-9D84-8C7DD1A8F816}" destId="{4166BBC2-2024-DA47-999D-7ACBBD2C1A82}" srcOrd="0" destOrd="0" presId="urn:microsoft.com/office/officeart/2005/8/layout/lProcess3"/>
    <dgm:cxn modelId="{E9461C12-FDEB-F447-BA63-75224A6528C7}" srcId="{2689A453-B38B-F44E-8203-EFFAA7202893}" destId="{5B8D662E-F068-6F46-9D84-8C7DD1A8F816}" srcOrd="0" destOrd="0" parTransId="{3830D931-F93E-9E41-87DC-745FB5D26043}" sibTransId="{9A30470F-D08C-1B42-B95F-DA5CC4EF76B9}"/>
    <dgm:cxn modelId="{609B961F-1FB0-0D47-A1C7-1BBC1C754F16}" srcId="{484B7A0D-6F9A-1643-928A-33131937C16B}" destId="{34D335F8-AFDA-3E42-AD6B-AC9611E3A6F3}" srcOrd="3" destOrd="0" parTransId="{48678841-E5C6-2B4D-8660-764B78897AE3}" sibTransId="{86EE4A38-333D-5449-90B1-FB64ACBA3AF8}"/>
    <dgm:cxn modelId="{753B4476-FA62-4B42-A744-101ED85A121B}" srcId="{484B7A0D-6F9A-1643-928A-33131937C16B}" destId="{71F9DB29-E5A8-F249-B451-9D769835DCEE}" srcOrd="2" destOrd="0" parTransId="{9996760F-1649-494D-BFEF-1E7B22D9251A}" sibTransId="{51DBECD8-E7E3-DF4B-9F65-CD26CFBD2F19}"/>
    <dgm:cxn modelId="{44CEE7C4-6F0E-334B-A338-D0BEE002DB3F}" type="presOf" srcId="{484B7A0D-6F9A-1643-928A-33131937C16B}" destId="{A4F81A4F-EE88-914A-9198-BBC87F082CBF}" srcOrd="0" destOrd="0" presId="urn:microsoft.com/office/officeart/2005/8/layout/lProcess3"/>
    <dgm:cxn modelId="{F9F67693-D893-BB4F-AB97-FEB47804191F}" type="presOf" srcId="{DD220C60-FE3C-6A49-81FB-85FBFB5C1228}" destId="{DD63EF14-280F-794B-8F76-A79544351812}" srcOrd="0" destOrd="0" presId="urn:microsoft.com/office/officeart/2005/8/layout/lProcess3"/>
    <dgm:cxn modelId="{CB3EACEC-A215-DC46-96AF-7F9A3A1BECE7}" type="presOf" srcId="{4B306DAA-6CED-354D-875B-EF5E379644A2}" destId="{B4362937-6088-5C43-BC7F-F028B43E2192}" srcOrd="0" destOrd="0" presId="urn:microsoft.com/office/officeart/2005/8/layout/lProcess3"/>
    <dgm:cxn modelId="{259EA96E-8EE8-394A-8A59-97C475828007}" type="presOf" srcId="{2689A453-B38B-F44E-8203-EFFAA7202893}" destId="{1DA124C9-195A-3A4A-AAA7-E6176C63A0B3}" srcOrd="0" destOrd="0" presId="urn:microsoft.com/office/officeart/2005/8/layout/lProcess3"/>
    <dgm:cxn modelId="{EA665ACC-1FB5-7F4D-B495-7E1B92EEFDBD}" srcId="{0A370356-61CB-C442-80C0-0B27695C0773}" destId="{DD220C60-FE3C-6A49-81FB-85FBFB5C1228}" srcOrd="0" destOrd="0" parTransId="{3A14904B-095C-AA43-B5A3-6D8A6B638186}" sibTransId="{FCBDB614-24F2-A04F-B87E-AF590054770E}"/>
    <dgm:cxn modelId="{65AAD846-401A-0E44-A6FA-BB6EBBC807EE}" type="presOf" srcId="{1A154CEA-F6F9-2D48-B53C-C6C6C37BC837}" destId="{7C5C5B7D-5F5E-BF40-8D71-3223919571C4}" srcOrd="0" destOrd="0" presId="urn:microsoft.com/office/officeart/2005/8/layout/lProcess3"/>
    <dgm:cxn modelId="{E9F489CC-8F84-1644-A449-C8566A25B05F}" srcId="{34D335F8-AFDA-3E42-AD6B-AC9611E3A6F3}" destId="{44BCB4FC-B605-BE48-B9AE-5BA9B4D20C45}" srcOrd="0" destOrd="0" parTransId="{D9BF07EA-467E-FB46-91F8-D2CB31DB4CF2}" sibTransId="{7BF9EBEC-59D9-6242-8454-48F9465AFFCD}"/>
    <dgm:cxn modelId="{825DCBA0-93C8-D141-8F02-7C8443F53255}" type="presOf" srcId="{34D335F8-AFDA-3E42-AD6B-AC9611E3A6F3}" destId="{A583E64B-9F5C-7348-8907-7268AD8256C8}" srcOrd="0" destOrd="0" presId="urn:microsoft.com/office/officeart/2005/8/layout/lProcess3"/>
    <dgm:cxn modelId="{1D2796F1-8BCC-1041-873F-68848A989C78}" type="presOf" srcId="{F3F269D0-B04D-DB44-8179-77195DFBB1FF}" destId="{F64B33E1-7369-AB49-B8E4-56220D3EC783}" srcOrd="0" destOrd="0" presId="urn:microsoft.com/office/officeart/2005/8/layout/lProcess3"/>
    <dgm:cxn modelId="{A1CA2E8A-3BB2-EA46-8A21-0AF0D5FD1EB7}" srcId="{71F9DB29-E5A8-F249-B451-9D769835DCEE}" destId="{F3F269D0-B04D-DB44-8179-77195DFBB1FF}" srcOrd="0" destOrd="0" parTransId="{8DC10A07-2BBE-4C4E-B465-A1534B7C49AA}" sibTransId="{56E673F6-E119-FD49-B7E1-F18D58FE5CB4}"/>
    <dgm:cxn modelId="{5FB0DC94-D53D-974C-8C3F-38AE96FB9EEB}" srcId="{484B7A0D-6F9A-1643-928A-33131937C16B}" destId="{1A154CEA-F6F9-2D48-B53C-C6C6C37BC837}" srcOrd="0" destOrd="0" parTransId="{5B3F0E6F-FA1F-8448-9F6B-35AF2E254FC7}" sibTransId="{59A74DEF-2A81-E243-9EAC-AA9861D5F0CD}"/>
    <dgm:cxn modelId="{156791D7-0DC4-CF45-96EA-E956B50FE37D}" srcId="{1A154CEA-F6F9-2D48-B53C-C6C6C37BC837}" destId="{4B306DAA-6CED-354D-875B-EF5E379644A2}" srcOrd="0" destOrd="0" parTransId="{5B6F9FBD-8A2E-A64A-9E51-F03A52B23AED}" sibTransId="{926B9F6B-008C-B04D-8CC8-41BAAA190577}"/>
    <dgm:cxn modelId="{79F2B816-50F3-0146-8677-08D92535C6F9}" srcId="{484B7A0D-6F9A-1643-928A-33131937C16B}" destId="{2689A453-B38B-F44E-8203-EFFAA7202893}" srcOrd="1" destOrd="0" parTransId="{D925F0D2-240B-A649-BE10-1814E8988AC5}" sibTransId="{D065B44D-B5D7-5A48-87BF-656B259BF5A5}"/>
    <dgm:cxn modelId="{3F5A6C40-4ED1-3646-817A-1289B9A45F60}" type="presParOf" srcId="{A4F81A4F-EE88-914A-9198-BBC87F082CBF}" destId="{98CD0AE1-706B-7544-86CE-56E71D9A65F6}" srcOrd="0" destOrd="0" presId="urn:microsoft.com/office/officeart/2005/8/layout/lProcess3"/>
    <dgm:cxn modelId="{39F68676-226D-8D46-96B6-17A9E1B58526}" type="presParOf" srcId="{98CD0AE1-706B-7544-86CE-56E71D9A65F6}" destId="{7C5C5B7D-5F5E-BF40-8D71-3223919571C4}" srcOrd="0" destOrd="0" presId="urn:microsoft.com/office/officeart/2005/8/layout/lProcess3"/>
    <dgm:cxn modelId="{A65350E2-2B3A-CD41-B072-5D123C980CA0}" type="presParOf" srcId="{98CD0AE1-706B-7544-86CE-56E71D9A65F6}" destId="{D1E6FBF9-0496-B04F-A14A-A7857B3B50CE}" srcOrd="1" destOrd="0" presId="urn:microsoft.com/office/officeart/2005/8/layout/lProcess3"/>
    <dgm:cxn modelId="{FB05AD0B-9AF4-474E-BC0C-D957E76204F9}" type="presParOf" srcId="{98CD0AE1-706B-7544-86CE-56E71D9A65F6}" destId="{B4362937-6088-5C43-BC7F-F028B43E2192}" srcOrd="2" destOrd="0" presId="urn:microsoft.com/office/officeart/2005/8/layout/lProcess3"/>
    <dgm:cxn modelId="{B16F168D-4C42-D84D-A1C6-4A3ED154C005}" type="presParOf" srcId="{A4F81A4F-EE88-914A-9198-BBC87F082CBF}" destId="{8382B16E-F7A1-A24A-9CDD-7B0344CD41FC}" srcOrd="1" destOrd="0" presId="urn:microsoft.com/office/officeart/2005/8/layout/lProcess3"/>
    <dgm:cxn modelId="{9D5DB64E-A082-234F-84D2-C53F0D61E0D2}" type="presParOf" srcId="{A4F81A4F-EE88-914A-9198-BBC87F082CBF}" destId="{D2A5204D-A15E-F649-B06D-49C2AC72F034}" srcOrd="2" destOrd="0" presId="urn:microsoft.com/office/officeart/2005/8/layout/lProcess3"/>
    <dgm:cxn modelId="{4DE26AE3-7538-9A4A-A021-BFAA345BB055}" type="presParOf" srcId="{D2A5204D-A15E-F649-B06D-49C2AC72F034}" destId="{1DA124C9-195A-3A4A-AAA7-E6176C63A0B3}" srcOrd="0" destOrd="0" presId="urn:microsoft.com/office/officeart/2005/8/layout/lProcess3"/>
    <dgm:cxn modelId="{299D4B77-FE61-074A-949A-8B9C9A910048}" type="presParOf" srcId="{D2A5204D-A15E-F649-B06D-49C2AC72F034}" destId="{81975673-B44C-2D44-8300-D88D5FFBE073}" srcOrd="1" destOrd="0" presId="urn:microsoft.com/office/officeart/2005/8/layout/lProcess3"/>
    <dgm:cxn modelId="{C12B1996-96DF-1A4A-AB41-6E8DB68B023B}" type="presParOf" srcId="{D2A5204D-A15E-F649-B06D-49C2AC72F034}" destId="{4166BBC2-2024-DA47-999D-7ACBBD2C1A82}" srcOrd="2" destOrd="0" presId="urn:microsoft.com/office/officeart/2005/8/layout/lProcess3"/>
    <dgm:cxn modelId="{60050A49-4989-3647-805F-F1E3D4CF9763}" type="presParOf" srcId="{A4F81A4F-EE88-914A-9198-BBC87F082CBF}" destId="{64641DF6-FCE8-1941-941B-A638A7F39A03}" srcOrd="3" destOrd="0" presId="urn:microsoft.com/office/officeart/2005/8/layout/lProcess3"/>
    <dgm:cxn modelId="{7A4969C5-7218-B543-9257-F62DEDF4ADCD}" type="presParOf" srcId="{A4F81A4F-EE88-914A-9198-BBC87F082CBF}" destId="{68D872BF-172C-BE47-819D-F401D747C118}" srcOrd="4" destOrd="0" presId="urn:microsoft.com/office/officeart/2005/8/layout/lProcess3"/>
    <dgm:cxn modelId="{DB4AFF59-8B0A-2648-9ECD-9B2B59EA1DE0}" type="presParOf" srcId="{68D872BF-172C-BE47-819D-F401D747C118}" destId="{1745F480-903F-3744-9557-5D586B9F47E5}" srcOrd="0" destOrd="0" presId="urn:microsoft.com/office/officeart/2005/8/layout/lProcess3"/>
    <dgm:cxn modelId="{543B70AD-4F8B-804C-A76C-487E6C6BAC7A}" type="presParOf" srcId="{68D872BF-172C-BE47-819D-F401D747C118}" destId="{A815570E-C1EC-3F43-B56F-7E689B4D5E6E}" srcOrd="1" destOrd="0" presId="urn:microsoft.com/office/officeart/2005/8/layout/lProcess3"/>
    <dgm:cxn modelId="{9EA311CC-C2C1-1C4E-8D8E-41CF887E1D03}" type="presParOf" srcId="{68D872BF-172C-BE47-819D-F401D747C118}" destId="{F64B33E1-7369-AB49-B8E4-56220D3EC783}" srcOrd="2" destOrd="0" presId="urn:microsoft.com/office/officeart/2005/8/layout/lProcess3"/>
    <dgm:cxn modelId="{3E361057-6D3B-A540-B50B-A1393B50A02F}" type="presParOf" srcId="{A4F81A4F-EE88-914A-9198-BBC87F082CBF}" destId="{1D992F50-F2D8-0F40-AAB5-1E38D23135E5}" srcOrd="5" destOrd="0" presId="urn:microsoft.com/office/officeart/2005/8/layout/lProcess3"/>
    <dgm:cxn modelId="{70E60EA5-79D4-7F42-A9D8-DD26E9D511C6}" type="presParOf" srcId="{A4F81A4F-EE88-914A-9198-BBC87F082CBF}" destId="{8C22A254-00C2-5E46-B4CE-686A88386F9D}" srcOrd="6" destOrd="0" presId="urn:microsoft.com/office/officeart/2005/8/layout/lProcess3"/>
    <dgm:cxn modelId="{4E1C722C-376D-224D-AF94-17AFE6609F3F}" type="presParOf" srcId="{8C22A254-00C2-5E46-B4CE-686A88386F9D}" destId="{A583E64B-9F5C-7348-8907-7268AD8256C8}" srcOrd="0" destOrd="0" presId="urn:microsoft.com/office/officeart/2005/8/layout/lProcess3"/>
    <dgm:cxn modelId="{4EC04BAD-39CA-AF44-B96F-F71CF912E40F}" type="presParOf" srcId="{8C22A254-00C2-5E46-B4CE-686A88386F9D}" destId="{17D7EDCB-4F10-7B4D-9D74-AC712C7530DE}" srcOrd="1" destOrd="0" presId="urn:microsoft.com/office/officeart/2005/8/layout/lProcess3"/>
    <dgm:cxn modelId="{61F27AA3-7F47-E544-9EA6-0D3F69F88C42}" type="presParOf" srcId="{8C22A254-00C2-5E46-B4CE-686A88386F9D}" destId="{625952AC-EB59-7041-AC7E-5350A84091D4}" srcOrd="2" destOrd="0" presId="urn:microsoft.com/office/officeart/2005/8/layout/lProcess3"/>
    <dgm:cxn modelId="{23CC569B-AE35-0745-B2A6-B66E633D4DFD}" type="presParOf" srcId="{A4F81A4F-EE88-914A-9198-BBC87F082CBF}" destId="{814D8B2D-AB82-1544-BC84-BD222F22A553}" srcOrd="7" destOrd="0" presId="urn:microsoft.com/office/officeart/2005/8/layout/lProcess3"/>
    <dgm:cxn modelId="{4DFFB4A6-509A-8F4D-92A6-C7C24DDB13AB}" type="presParOf" srcId="{A4F81A4F-EE88-914A-9198-BBC87F082CBF}" destId="{85FA4005-CB2E-4848-87DA-83E67B4DFA36}" srcOrd="8" destOrd="0" presId="urn:microsoft.com/office/officeart/2005/8/layout/lProcess3"/>
    <dgm:cxn modelId="{EBF78018-C7EA-C847-A0AF-77784F60845B}" type="presParOf" srcId="{85FA4005-CB2E-4848-87DA-83E67B4DFA36}" destId="{9F1EB7AD-ED0F-5E47-8DAE-585ADF5DF3AC}" srcOrd="0" destOrd="0" presId="urn:microsoft.com/office/officeart/2005/8/layout/lProcess3"/>
    <dgm:cxn modelId="{AE94F1CD-D451-284F-91F1-28613148BAFA}" type="presParOf" srcId="{85FA4005-CB2E-4848-87DA-83E67B4DFA36}" destId="{CBC1349B-0FB5-3F46-B6FB-FE9278E0D78C}" srcOrd="1" destOrd="0" presId="urn:microsoft.com/office/officeart/2005/8/layout/lProcess3"/>
    <dgm:cxn modelId="{2ABAAE57-46AF-6C40-8AB3-305862690860}" type="presParOf" srcId="{85FA4005-CB2E-4848-87DA-83E67B4DFA36}" destId="{DD63EF14-280F-794B-8F76-A7954435181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1DFD2-2C9E-1C4E-8040-E40A6D7AB1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FB653E2-9AD5-C846-80A7-9800BA21B307}">
      <dgm:prSet/>
      <dgm:spPr/>
      <dgm:t>
        <a:bodyPr/>
        <a:lstStyle/>
        <a:p>
          <a:pPr rtl="1"/>
          <a:r>
            <a:rPr lang="he-IL" smtClean="0"/>
            <a:t>התעצמות – מוכנות</a:t>
          </a:r>
          <a:endParaRPr lang="he-IL"/>
        </a:p>
      </dgm:t>
    </dgm:pt>
    <dgm:pt modelId="{36DCFB7E-7850-E34F-864B-1698E04D2AD9}" type="parTrans" cxnId="{60E01EE9-B429-A340-B395-6CBCEF995C46}">
      <dgm:prSet/>
      <dgm:spPr/>
      <dgm:t>
        <a:bodyPr/>
        <a:lstStyle/>
        <a:p>
          <a:pPr rtl="1"/>
          <a:endParaRPr lang="he-IL"/>
        </a:p>
      </dgm:t>
    </dgm:pt>
    <dgm:pt modelId="{9D4D5D7F-BA9C-6245-BFEA-C4976FCBCEC3}" type="sibTrans" cxnId="{60E01EE9-B429-A340-B395-6CBCEF995C46}">
      <dgm:prSet/>
      <dgm:spPr/>
      <dgm:t>
        <a:bodyPr/>
        <a:lstStyle/>
        <a:p>
          <a:pPr rtl="1"/>
          <a:endParaRPr lang="he-IL"/>
        </a:p>
      </dgm:t>
    </dgm:pt>
    <dgm:pt modelId="{F4963095-5174-8E47-A39E-5600B6DCC391}">
      <dgm:prSet/>
      <dgm:spPr/>
      <dgm:t>
        <a:bodyPr/>
        <a:lstStyle/>
        <a:p>
          <a:pPr rtl="1"/>
          <a:r>
            <a:rPr lang="he-IL" dirty="0" smtClean="0"/>
            <a:t>תכנון מוכוון פערים –או</a:t>
          </a:r>
          <a:endParaRPr lang="en-US" dirty="0" smtClean="0"/>
        </a:p>
        <a:p>
          <a:pPr rtl="1"/>
          <a:r>
            <a:rPr lang="he-IL" dirty="0" smtClean="0"/>
            <a:t> תכנון מוכוון יכולות</a:t>
          </a:r>
          <a:endParaRPr lang="he-IL" dirty="0"/>
        </a:p>
      </dgm:t>
    </dgm:pt>
    <dgm:pt modelId="{7E78F99C-6810-9142-817E-DBA67B9178FC}" type="parTrans" cxnId="{EC85C8B7-BC18-F647-866F-7C93F37A3ED1}">
      <dgm:prSet/>
      <dgm:spPr/>
      <dgm:t>
        <a:bodyPr/>
        <a:lstStyle/>
        <a:p>
          <a:pPr rtl="1"/>
          <a:endParaRPr lang="he-IL"/>
        </a:p>
      </dgm:t>
    </dgm:pt>
    <dgm:pt modelId="{8DF6DBD2-2948-854F-B579-8974823DAC5A}" type="sibTrans" cxnId="{EC85C8B7-BC18-F647-866F-7C93F37A3ED1}">
      <dgm:prSet/>
      <dgm:spPr/>
      <dgm:t>
        <a:bodyPr/>
        <a:lstStyle/>
        <a:p>
          <a:pPr rtl="0"/>
          <a:endParaRPr lang="he-IL"/>
        </a:p>
      </dgm:t>
    </dgm:pt>
    <dgm:pt modelId="{634BC40C-9464-514E-AE69-E361DEB1BB28}" type="pres">
      <dgm:prSet presAssocID="{EFE1DFD2-2C9E-1C4E-8040-E40A6D7AB1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C9D6933-5EC8-3E49-B2B5-C76CF1DA1AF2}" type="pres">
      <dgm:prSet presAssocID="{1FB653E2-9AD5-C846-80A7-9800BA21B3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7FD8EE-C765-0248-8506-DA953C4899CB}" type="pres">
      <dgm:prSet presAssocID="{9D4D5D7F-BA9C-6245-BFEA-C4976FCBCEC3}" presName="spacer" presStyleCnt="0"/>
      <dgm:spPr/>
    </dgm:pt>
    <dgm:pt modelId="{93787346-C93A-2946-AC4A-A07B00805509}" type="pres">
      <dgm:prSet presAssocID="{F4963095-5174-8E47-A39E-5600B6DCC39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0E01EE9-B429-A340-B395-6CBCEF995C46}" srcId="{EFE1DFD2-2C9E-1C4E-8040-E40A6D7AB100}" destId="{1FB653E2-9AD5-C846-80A7-9800BA21B307}" srcOrd="0" destOrd="0" parTransId="{36DCFB7E-7850-E34F-864B-1698E04D2AD9}" sibTransId="{9D4D5D7F-BA9C-6245-BFEA-C4976FCBCEC3}"/>
    <dgm:cxn modelId="{EC85C8B7-BC18-F647-866F-7C93F37A3ED1}" srcId="{EFE1DFD2-2C9E-1C4E-8040-E40A6D7AB100}" destId="{F4963095-5174-8E47-A39E-5600B6DCC391}" srcOrd="1" destOrd="0" parTransId="{7E78F99C-6810-9142-817E-DBA67B9178FC}" sibTransId="{8DF6DBD2-2948-854F-B579-8974823DAC5A}"/>
    <dgm:cxn modelId="{ACD3C3BF-833A-024E-9818-8E19A4710484}" type="presOf" srcId="{F4963095-5174-8E47-A39E-5600B6DCC391}" destId="{93787346-C93A-2946-AC4A-A07B00805509}" srcOrd="0" destOrd="0" presId="urn:microsoft.com/office/officeart/2005/8/layout/vList2"/>
    <dgm:cxn modelId="{3E4653BF-95F4-FB4E-9EE7-979B311AAB21}" type="presOf" srcId="{EFE1DFD2-2C9E-1C4E-8040-E40A6D7AB100}" destId="{634BC40C-9464-514E-AE69-E361DEB1BB28}" srcOrd="0" destOrd="0" presId="urn:microsoft.com/office/officeart/2005/8/layout/vList2"/>
    <dgm:cxn modelId="{487C992F-DB93-1445-ABDA-F26EBB9D8DF9}" type="presOf" srcId="{1FB653E2-9AD5-C846-80A7-9800BA21B307}" destId="{AC9D6933-5EC8-3E49-B2B5-C76CF1DA1AF2}" srcOrd="0" destOrd="0" presId="urn:microsoft.com/office/officeart/2005/8/layout/vList2"/>
    <dgm:cxn modelId="{90398791-1A01-5D47-A248-031CF08C6C75}" type="presParOf" srcId="{634BC40C-9464-514E-AE69-E361DEB1BB28}" destId="{AC9D6933-5EC8-3E49-B2B5-C76CF1DA1AF2}" srcOrd="0" destOrd="0" presId="urn:microsoft.com/office/officeart/2005/8/layout/vList2"/>
    <dgm:cxn modelId="{B794AE5A-5395-8141-93F0-0385F5543721}" type="presParOf" srcId="{634BC40C-9464-514E-AE69-E361DEB1BB28}" destId="{397FD8EE-C765-0248-8506-DA953C4899CB}" srcOrd="1" destOrd="0" presId="urn:microsoft.com/office/officeart/2005/8/layout/vList2"/>
    <dgm:cxn modelId="{528DC12B-C55C-5942-963C-49231D3093B6}" type="presParOf" srcId="{634BC40C-9464-514E-AE69-E361DEB1BB28}" destId="{93787346-C93A-2946-AC4A-A07B008055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F9C811-0053-EC44-ACFC-D3D569C4FBFD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2C9A0AE-C28A-2149-9341-559B30634A4E}">
      <dgm:prSet/>
      <dgm:spPr/>
      <dgm:t>
        <a:bodyPr/>
        <a:lstStyle/>
        <a:p>
          <a:pPr rtl="1"/>
          <a:r>
            <a:rPr lang="he-IL" smtClean="0"/>
            <a:t>כשל חיזוי המגמות העתידיות</a:t>
          </a:r>
          <a:endParaRPr lang="he-IL"/>
        </a:p>
      </dgm:t>
    </dgm:pt>
    <dgm:pt modelId="{AE6A2664-C0F6-9042-8FE6-930EE6B06C07}" type="parTrans" cxnId="{796B62F9-971E-174B-AC64-A763445AFB0D}">
      <dgm:prSet/>
      <dgm:spPr/>
      <dgm:t>
        <a:bodyPr/>
        <a:lstStyle/>
        <a:p>
          <a:pPr rtl="1"/>
          <a:endParaRPr lang="he-IL"/>
        </a:p>
      </dgm:t>
    </dgm:pt>
    <dgm:pt modelId="{20F38A05-BDC2-5949-B686-8E0D153FA187}" type="sibTrans" cxnId="{796B62F9-971E-174B-AC64-A763445AFB0D}">
      <dgm:prSet/>
      <dgm:spPr/>
      <dgm:t>
        <a:bodyPr/>
        <a:lstStyle/>
        <a:p>
          <a:pPr rtl="1"/>
          <a:endParaRPr lang="he-IL"/>
        </a:p>
      </dgm:t>
    </dgm:pt>
    <dgm:pt modelId="{F9EEE108-37E9-C64F-A31F-9A08B1965029}">
      <dgm:prSet/>
      <dgm:spPr/>
      <dgm:t>
        <a:bodyPr/>
        <a:lstStyle/>
        <a:p>
          <a:pPr rtl="1"/>
          <a:r>
            <a:rPr lang="he-IL" smtClean="0"/>
            <a:t>כשל תרחיש הייחוס</a:t>
          </a:r>
          <a:endParaRPr lang="he-IL"/>
        </a:p>
      </dgm:t>
    </dgm:pt>
    <dgm:pt modelId="{3DEA822A-F607-C745-ADB6-AD6E791F5D7A}" type="parTrans" cxnId="{68619055-5682-1A4D-BFDC-E95B753B84D3}">
      <dgm:prSet/>
      <dgm:spPr/>
      <dgm:t>
        <a:bodyPr/>
        <a:lstStyle/>
        <a:p>
          <a:pPr rtl="1"/>
          <a:endParaRPr lang="he-IL"/>
        </a:p>
      </dgm:t>
    </dgm:pt>
    <dgm:pt modelId="{FC19DF39-FF61-634B-8C1D-FB775B1FC860}" type="sibTrans" cxnId="{68619055-5682-1A4D-BFDC-E95B753B84D3}">
      <dgm:prSet/>
      <dgm:spPr/>
      <dgm:t>
        <a:bodyPr/>
        <a:lstStyle/>
        <a:p>
          <a:pPr rtl="1"/>
          <a:endParaRPr lang="he-IL"/>
        </a:p>
      </dgm:t>
    </dgm:pt>
    <dgm:pt modelId="{D8B7AFF6-8F15-4F4E-9B79-050F379F8E4E}">
      <dgm:prSet/>
      <dgm:spPr/>
      <dgm:t>
        <a:bodyPr/>
        <a:lstStyle/>
        <a:p>
          <a:pPr rtl="1"/>
          <a:r>
            <a:rPr lang="he-IL" smtClean="0"/>
            <a:t>כשל הבנת המשמעות של מערכות טכנולוגיות חדשות</a:t>
          </a:r>
          <a:endParaRPr lang="he-IL"/>
        </a:p>
      </dgm:t>
    </dgm:pt>
    <dgm:pt modelId="{A038CF37-097D-CE48-92DD-FF0C7CE7421F}" type="parTrans" cxnId="{915F1AF6-3141-7E4B-9328-ABFE06D87F55}">
      <dgm:prSet/>
      <dgm:spPr/>
      <dgm:t>
        <a:bodyPr/>
        <a:lstStyle/>
        <a:p>
          <a:pPr rtl="1"/>
          <a:endParaRPr lang="he-IL"/>
        </a:p>
      </dgm:t>
    </dgm:pt>
    <dgm:pt modelId="{D983B941-9E19-1940-B72E-35A84A03DF5D}" type="sibTrans" cxnId="{915F1AF6-3141-7E4B-9328-ABFE06D87F55}">
      <dgm:prSet/>
      <dgm:spPr/>
      <dgm:t>
        <a:bodyPr/>
        <a:lstStyle/>
        <a:p>
          <a:pPr rtl="1"/>
          <a:endParaRPr lang="he-IL"/>
        </a:p>
      </dgm:t>
    </dgm:pt>
    <dgm:pt modelId="{797D1D1D-C059-5749-8577-708A6751BCE2}">
      <dgm:prSet/>
      <dgm:spPr/>
      <dgm:t>
        <a:bodyPr/>
        <a:lstStyle/>
        <a:p>
          <a:pPr rtl="1"/>
          <a:r>
            <a:rPr lang="he-IL" dirty="0" smtClean="0"/>
            <a:t>כשל הערכת זמן ומחיר</a:t>
          </a:r>
          <a:endParaRPr lang="he-IL" dirty="0"/>
        </a:p>
      </dgm:t>
    </dgm:pt>
    <dgm:pt modelId="{707E770C-8981-EF4C-B191-4D87203793B7}" type="parTrans" cxnId="{F5B988A8-C822-8345-82AA-1C1096927202}">
      <dgm:prSet/>
      <dgm:spPr/>
      <dgm:t>
        <a:bodyPr/>
        <a:lstStyle/>
        <a:p>
          <a:pPr rtl="1"/>
          <a:endParaRPr lang="he-IL"/>
        </a:p>
      </dgm:t>
    </dgm:pt>
    <dgm:pt modelId="{9FCFB038-AB3A-5A48-9F7C-F6619E330532}" type="sibTrans" cxnId="{F5B988A8-C822-8345-82AA-1C1096927202}">
      <dgm:prSet/>
      <dgm:spPr/>
      <dgm:t>
        <a:bodyPr/>
        <a:lstStyle/>
        <a:p>
          <a:pPr rtl="0"/>
          <a:endParaRPr lang="he-IL"/>
        </a:p>
      </dgm:t>
    </dgm:pt>
    <dgm:pt modelId="{879774B4-BB2D-844C-94C9-66D815AD34EE}" type="pres">
      <dgm:prSet presAssocID="{B3F9C811-0053-EC44-ACFC-D3D569C4FB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38516A1E-1CEE-E448-86A1-B7BC23D845BE}" type="pres">
      <dgm:prSet presAssocID="{C2C9A0AE-C28A-2149-9341-559B30634A4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6610E16-3877-804C-A053-28A3CABE9A73}" type="pres">
      <dgm:prSet presAssocID="{20F38A05-BDC2-5949-B686-8E0D153FA187}" presName="spacer" presStyleCnt="0"/>
      <dgm:spPr/>
    </dgm:pt>
    <dgm:pt modelId="{EAAC2403-130F-714A-9548-100FB4CE91A7}" type="pres">
      <dgm:prSet presAssocID="{F9EEE108-37E9-C64F-A31F-9A08B19650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61FC4F-AF24-C74B-8AF8-0CB240494E30}" type="pres">
      <dgm:prSet presAssocID="{FC19DF39-FF61-634B-8C1D-FB775B1FC860}" presName="spacer" presStyleCnt="0"/>
      <dgm:spPr/>
    </dgm:pt>
    <dgm:pt modelId="{F2D6AAE9-A8B0-5640-801F-8A7B7B12B25A}" type="pres">
      <dgm:prSet presAssocID="{797D1D1D-C059-5749-8577-708A6751BC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0C4C4BE-98DE-4F42-968D-ACD2849194A9}" type="pres">
      <dgm:prSet presAssocID="{9FCFB038-AB3A-5A48-9F7C-F6619E330532}" presName="spacer" presStyleCnt="0"/>
      <dgm:spPr/>
    </dgm:pt>
    <dgm:pt modelId="{5C71CDB6-C739-4B47-B644-4C9617C97207}" type="pres">
      <dgm:prSet presAssocID="{D8B7AFF6-8F15-4F4E-9B79-050F379F8E4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1C38E6D-E3AB-C941-98DB-9DCA7C5F094F}" type="presOf" srcId="{C2C9A0AE-C28A-2149-9341-559B30634A4E}" destId="{38516A1E-1CEE-E448-86A1-B7BC23D845BE}" srcOrd="0" destOrd="0" presId="urn:microsoft.com/office/officeart/2005/8/layout/vList2"/>
    <dgm:cxn modelId="{DFC7987A-7425-3947-A217-CC0B82B0E8AF}" type="presOf" srcId="{D8B7AFF6-8F15-4F4E-9B79-050F379F8E4E}" destId="{5C71CDB6-C739-4B47-B644-4C9617C97207}" srcOrd="0" destOrd="0" presId="urn:microsoft.com/office/officeart/2005/8/layout/vList2"/>
    <dgm:cxn modelId="{796B62F9-971E-174B-AC64-A763445AFB0D}" srcId="{B3F9C811-0053-EC44-ACFC-D3D569C4FBFD}" destId="{C2C9A0AE-C28A-2149-9341-559B30634A4E}" srcOrd="0" destOrd="0" parTransId="{AE6A2664-C0F6-9042-8FE6-930EE6B06C07}" sibTransId="{20F38A05-BDC2-5949-B686-8E0D153FA187}"/>
    <dgm:cxn modelId="{68619055-5682-1A4D-BFDC-E95B753B84D3}" srcId="{B3F9C811-0053-EC44-ACFC-D3D569C4FBFD}" destId="{F9EEE108-37E9-C64F-A31F-9A08B1965029}" srcOrd="1" destOrd="0" parTransId="{3DEA822A-F607-C745-ADB6-AD6E791F5D7A}" sibTransId="{FC19DF39-FF61-634B-8C1D-FB775B1FC860}"/>
    <dgm:cxn modelId="{2EF0C721-66E7-AF4D-A06E-1E51F59E1519}" type="presOf" srcId="{797D1D1D-C059-5749-8577-708A6751BCE2}" destId="{F2D6AAE9-A8B0-5640-801F-8A7B7B12B25A}" srcOrd="0" destOrd="0" presId="urn:microsoft.com/office/officeart/2005/8/layout/vList2"/>
    <dgm:cxn modelId="{F5B988A8-C822-8345-82AA-1C1096927202}" srcId="{B3F9C811-0053-EC44-ACFC-D3D569C4FBFD}" destId="{797D1D1D-C059-5749-8577-708A6751BCE2}" srcOrd="2" destOrd="0" parTransId="{707E770C-8981-EF4C-B191-4D87203793B7}" sibTransId="{9FCFB038-AB3A-5A48-9F7C-F6619E330532}"/>
    <dgm:cxn modelId="{A8253353-3AF1-9B46-A769-73D92E692BD1}" type="presOf" srcId="{B3F9C811-0053-EC44-ACFC-D3D569C4FBFD}" destId="{879774B4-BB2D-844C-94C9-66D815AD34EE}" srcOrd="0" destOrd="0" presId="urn:microsoft.com/office/officeart/2005/8/layout/vList2"/>
    <dgm:cxn modelId="{915F1AF6-3141-7E4B-9328-ABFE06D87F55}" srcId="{B3F9C811-0053-EC44-ACFC-D3D569C4FBFD}" destId="{D8B7AFF6-8F15-4F4E-9B79-050F379F8E4E}" srcOrd="3" destOrd="0" parTransId="{A038CF37-097D-CE48-92DD-FF0C7CE7421F}" sibTransId="{D983B941-9E19-1940-B72E-35A84A03DF5D}"/>
    <dgm:cxn modelId="{491490B4-D8E4-4D40-9EF8-787FC3C8C93F}" type="presOf" srcId="{F9EEE108-37E9-C64F-A31F-9A08B1965029}" destId="{EAAC2403-130F-714A-9548-100FB4CE91A7}" srcOrd="0" destOrd="0" presId="urn:microsoft.com/office/officeart/2005/8/layout/vList2"/>
    <dgm:cxn modelId="{A4AF7331-AC9A-6D4D-8E95-FE0230412CFD}" type="presParOf" srcId="{879774B4-BB2D-844C-94C9-66D815AD34EE}" destId="{38516A1E-1CEE-E448-86A1-B7BC23D845BE}" srcOrd="0" destOrd="0" presId="urn:microsoft.com/office/officeart/2005/8/layout/vList2"/>
    <dgm:cxn modelId="{86E09EF7-6487-3C4D-BAD8-126F7B33AD74}" type="presParOf" srcId="{879774B4-BB2D-844C-94C9-66D815AD34EE}" destId="{36610E16-3877-804C-A053-28A3CABE9A73}" srcOrd="1" destOrd="0" presId="urn:microsoft.com/office/officeart/2005/8/layout/vList2"/>
    <dgm:cxn modelId="{278BA87F-D55F-FE46-A6FD-4834059C33E2}" type="presParOf" srcId="{879774B4-BB2D-844C-94C9-66D815AD34EE}" destId="{EAAC2403-130F-714A-9548-100FB4CE91A7}" srcOrd="2" destOrd="0" presId="urn:microsoft.com/office/officeart/2005/8/layout/vList2"/>
    <dgm:cxn modelId="{95A860B4-1260-BA4D-AA77-107052B192EB}" type="presParOf" srcId="{879774B4-BB2D-844C-94C9-66D815AD34EE}" destId="{3B61FC4F-AF24-C74B-8AF8-0CB240494E30}" srcOrd="3" destOrd="0" presId="urn:microsoft.com/office/officeart/2005/8/layout/vList2"/>
    <dgm:cxn modelId="{EDE99018-1B72-8F42-B65F-D5A10662A420}" type="presParOf" srcId="{879774B4-BB2D-844C-94C9-66D815AD34EE}" destId="{F2D6AAE9-A8B0-5640-801F-8A7B7B12B25A}" srcOrd="4" destOrd="0" presId="urn:microsoft.com/office/officeart/2005/8/layout/vList2"/>
    <dgm:cxn modelId="{CAAF3006-5772-5B4F-BC9A-5F6C5430E50E}" type="presParOf" srcId="{879774B4-BB2D-844C-94C9-66D815AD34EE}" destId="{40C4C4BE-98DE-4F42-968D-ACD2849194A9}" srcOrd="5" destOrd="0" presId="urn:microsoft.com/office/officeart/2005/8/layout/vList2"/>
    <dgm:cxn modelId="{A6C531E9-DAED-A74B-92FA-32942D4E2E4F}" type="presParOf" srcId="{879774B4-BB2D-844C-94C9-66D815AD34EE}" destId="{5C71CDB6-C739-4B47-B644-4C9617C972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AC47E-41A7-5644-B4A0-111D44E3E1E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194F01E-8100-EE4A-8A6A-7658E3AC713D}">
      <dgm:prSet phldrT="[טקסט]"/>
      <dgm:spPr/>
      <dgm:t>
        <a:bodyPr/>
        <a:lstStyle/>
        <a:p>
          <a:pPr rtl="1"/>
          <a:r>
            <a:rPr lang="he-IL" dirty="0" smtClean="0"/>
            <a:t>רמטכ״ל</a:t>
          </a:r>
          <a:endParaRPr lang="he-IL" dirty="0"/>
        </a:p>
      </dgm:t>
    </dgm:pt>
    <dgm:pt modelId="{009E97D3-6CC5-CB45-88B4-92C1BE23F46C}" type="parTrans" cxnId="{47EC59B2-5DED-C140-B1A2-A7F7A86C5379}">
      <dgm:prSet/>
      <dgm:spPr/>
      <dgm:t>
        <a:bodyPr/>
        <a:lstStyle/>
        <a:p>
          <a:pPr rtl="1"/>
          <a:endParaRPr lang="he-IL"/>
        </a:p>
      </dgm:t>
    </dgm:pt>
    <dgm:pt modelId="{3FF0FD54-802A-A248-BE0E-1D2F50379E45}" type="sibTrans" cxnId="{47EC59B2-5DED-C140-B1A2-A7F7A86C5379}">
      <dgm:prSet/>
      <dgm:spPr/>
      <dgm:t>
        <a:bodyPr/>
        <a:lstStyle/>
        <a:p>
          <a:pPr rtl="1"/>
          <a:endParaRPr lang="he-IL"/>
        </a:p>
      </dgm:t>
    </dgm:pt>
    <dgm:pt modelId="{8A35A90E-F071-9E42-9426-763DC2A36EA9}">
      <dgm:prSet phldrT="[טקסט]"/>
      <dgm:spPr/>
      <dgm:t>
        <a:bodyPr/>
        <a:lstStyle/>
        <a:p>
          <a:pPr rtl="1"/>
          <a:r>
            <a:rPr lang="he-IL" dirty="0" smtClean="0"/>
            <a:t>אג״א</a:t>
          </a:r>
          <a:endParaRPr lang="he-IL" dirty="0"/>
        </a:p>
      </dgm:t>
    </dgm:pt>
    <dgm:pt modelId="{7BD4C731-4709-DB4B-956B-E3E56064484D}" type="parTrans" cxnId="{15593D33-B34D-0F46-9E5A-3A81FA77B038}">
      <dgm:prSet/>
      <dgm:spPr/>
      <dgm:t>
        <a:bodyPr/>
        <a:lstStyle/>
        <a:p>
          <a:pPr rtl="1"/>
          <a:endParaRPr lang="he-IL"/>
        </a:p>
      </dgm:t>
    </dgm:pt>
    <dgm:pt modelId="{6CF2C61B-BD03-2748-B433-4B5DEAA0A019}" type="sibTrans" cxnId="{15593D33-B34D-0F46-9E5A-3A81FA77B038}">
      <dgm:prSet/>
      <dgm:spPr/>
      <dgm:t>
        <a:bodyPr/>
        <a:lstStyle/>
        <a:p>
          <a:pPr rtl="1"/>
          <a:endParaRPr lang="he-IL"/>
        </a:p>
      </dgm:t>
    </dgm:pt>
    <dgm:pt modelId="{B114519C-F89C-944F-8211-D14E634F2282}">
      <dgm:prSet phldrT="[טקסט]"/>
      <dgm:spPr/>
      <dgm:t>
        <a:bodyPr/>
        <a:lstStyle/>
        <a:p>
          <a:pPr rtl="1"/>
          <a:r>
            <a:rPr lang="he-IL" dirty="0" smtClean="0"/>
            <a:t>אכ״א</a:t>
          </a:r>
          <a:endParaRPr lang="he-IL" dirty="0"/>
        </a:p>
      </dgm:t>
    </dgm:pt>
    <dgm:pt modelId="{A676E8DC-961B-0941-9BAE-FA56F5CD1594}" type="parTrans" cxnId="{55E23BC2-D857-674B-8C78-7FF064F8F872}">
      <dgm:prSet/>
      <dgm:spPr/>
      <dgm:t>
        <a:bodyPr/>
        <a:lstStyle/>
        <a:p>
          <a:pPr rtl="1"/>
          <a:endParaRPr lang="he-IL"/>
        </a:p>
      </dgm:t>
    </dgm:pt>
    <dgm:pt modelId="{035B6573-4C38-8F4E-A136-E2C34C56FD16}" type="sibTrans" cxnId="{55E23BC2-D857-674B-8C78-7FF064F8F872}">
      <dgm:prSet/>
      <dgm:spPr/>
      <dgm:t>
        <a:bodyPr/>
        <a:lstStyle/>
        <a:p>
          <a:pPr rtl="1"/>
          <a:endParaRPr lang="he-IL"/>
        </a:p>
      </dgm:t>
    </dgm:pt>
    <dgm:pt modelId="{4F8D8281-F302-2B43-9F5C-79C35F8D34DD}">
      <dgm:prSet phldrT="[טקסט]"/>
      <dgm:spPr/>
      <dgm:t>
        <a:bodyPr/>
        <a:lstStyle/>
        <a:p>
          <a:pPr rtl="1"/>
          <a:r>
            <a:rPr lang="he-IL" dirty="0" smtClean="0"/>
            <a:t>אג״ם</a:t>
          </a:r>
          <a:endParaRPr lang="he-IL" dirty="0"/>
        </a:p>
      </dgm:t>
    </dgm:pt>
    <dgm:pt modelId="{6465C164-8A49-0145-BDF3-B2FF0DC25675}" type="parTrans" cxnId="{5D1BA975-8EE6-534F-B918-8239AFE5F30F}">
      <dgm:prSet/>
      <dgm:spPr/>
      <dgm:t>
        <a:bodyPr/>
        <a:lstStyle/>
        <a:p>
          <a:pPr rtl="1"/>
          <a:endParaRPr lang="he-IL"/>
        </a:p>
      </dgm:t>
    </dgm:pt>
    <dgm:pt modelId="{26133F55-FEEA-0341-ADA6-82807E1B00FF}" type="sibTrans" cxnId="{5D1BA975-8EE6-534F-B918-8239AFE5F30F}">
      <dgm:prSet/>
      <dgm:spPr/>
      <dgm:t>
        <a:bodyPr/>
        <a:lstStyle/>
        <a:p>
          <a:pPr rtl="1"/>
          <a:endParaRPr lang="he-IL"/>
        </a:p>
      </dgm:t>
    </dgm:pt>
    <dgm:pt modelId="{B3DEABBA-BA3B-3742-99A1-09E1B5E6138F}">
      <dgm:prSet phldrT="[טקסט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תכנון</a:t>
          </a:r>
          <a:endParaRPr lang="he-IL" dirty="0"/>
        </a:p>
      </dgm:t>
    </dgm:pt>
    <dgm:pt modelId="{7D48D6EF-3A6F-B146-A50B-C734937522BD}" type="parTrans" cxnId="{4006AAF0-033D-7144-82BF-047270A92D62}">
      <dgm:prSet/>
      <dgm:spPr/>
      <dgm:t>
        <a:bodyPr/>
        <a:lstStyle/>
        <a:p>
          <a:pPr rtl="1"/>
          <a:endParaRPr lang="he-IL"/>
        </a:p>
      </dgm:t>
    </dgm:pt>
    <dgm:pt modelId="{FAF8466E-A5C4-4C43-9F51-F7A060EDF06D}" type="sibTrans" cxnId="{4006AAF0-033D-7144-82BF-047270A92D62}">
      <dgm:prSet/>
      <dgm:spPr/>
      <dgm:t>
        <a:bodyPr/>
        <a:lstStyle/>
        <a:p>
          <a:pPr rtl="1"/>
          <a:endParaRPr lang="he-IL"/>
        </a:p>
      </dgm:t>
    </dgm:pt>
    <dgm:pt modelId="{1AE19F4E-2547-B148-81E9-FE66FF560153}">
      <dgm:prSet phldrT="[טקסט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מודיעין</a:t>
          </a:r>
          <a:endParaRPr lang="he-IL" dirty="0"/>
        </a:p>
      </dgm:t>
    </dgm:pt>
    <dgm:pt modelId="{DD079B8F-4873-9C48-9711-D367B5BC343F}" type="parTrans" cxnId="{C20DE720-2B01-4D48-BED6-9FF283A15920}">
      <dgm:prSet/>
      <dgm:spPr/>
      <dgm:t>
        <a:bodyPr/>
        <a:lstStyle/>
        <a:p>
          <a:pPr rtl="1"/>
          <a:endParaRPr lang="he-IL"/>
        </a:p>
      </dgm:t>
    </dgm:pt>
    <dgm:pt modelId="{F232722E-CA27-3A47-B069-E0A32BA61D6E}" type="sibTrans" cxnId="{C20DE720-2B01-4D48-BED6-9FF283A15920}">
      <dgm:prSet/>
      <dgm:spPr/>
      <dgm:t>
        <a:bodyPr/>
        <a:lstStyle/>
        <a:p>
          <a:pPr rtl="1"/>
          <a:endParaRPr lang="he-IL"/>
        </a:p>
      </dgm:t>
    </dgm:pt>
    <dgm:pt modelId="{05999DE0-EB1F-0D44-931B-DE441B967167}">
      <dgm:prSet phldrT="[טקסט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מבצעים</a:t>
          </a:r>
          <a:endParaRPr lang="he-IL" dirty="0"/>
        </a:p>
      </dgm:t>
    </dgm:pt>
    <dgm:pt modelId="{BC7A6872-D1AB-1E49-AAF2-AE1B9BD26572}" type="parTrans" cxnId="{D2E677B3-3599-3B49-884C-273C2E1A3D66}">
      <dgm:prSet/>
      <dgm:spPr/>
      <dgm:t>
        <a:bodyPr/>
        <a:lstStyle/>
        <a:p>
          <a:pPr rtl="1"/>
          <a:endParaRPr lang="he-IL"/>
        </a:p>
      </dgm:t>
    </dgm:pt>
    <dgm:pt modelId="{02A7C8EE-A859-7543-98E5-D68247207783}" type="sibTrans" cxnId="{D2E677B3-3599-3B49-884C-273C2E1A3D66}">
      <dgm:prSet/>
      <dgm:spPr/>
      <dgm:t>
        <a:bodyPr/>
        <a:lstStyle/>
        <a:p>
          <a:pPr rtl="1"/>
          <a:endParaRPr lang="he-IL"/>
        </a:p>
      </dgm:t>
    </dgm:pt>
    <dgm:pt modelId="{19F663FC-2420-DE49-9C96-F7C8E6A88EF1}">
      <dgm:prSet phldrT="[טקסט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he-IL" dirty="0" smtClean="0"/>
            <a:t>מחלקה טכנית</a:t>
          </a:r>
          <a:endParaRPr lang="he-IL" dirty="0"/>
        </a:p>
      </dgm:t>
    </dgm:pt>
    <dgm:pt modelId="{9F08295C-16AF-7D48-B6B5-4C51BF510F51}" type="parTrans" cxnId="{07398C5A-672A-4D44-BB8E-FE1B0C4AE671}">
      <dgm:prSet/>
      <dgm:spPr/>
      <dgm:t>
        <a:bodyPr/>
        <a:lstStyle/>
        <a:p>
          <a:pPr rtl="1"/>
          <a:endParaRPr lang="he-IL"/>
        </a:p>
      </dgm:t>
    </dgm:pt>
    <dgm:pt modelId="{03845E6B-94AA-4D4D-99EA-B31617C396A6}" type="sibTrans" cxnId="{07398C5A-672A-4D44-BB8E-FE1B0C4AE671}">
      <dgm:prSet/>
      <dgm:spPr/>
      <dgm:t>
        <a:bodyPr/>
        <a:lstStyle/>
        <a:p>
          <a:pPr rtl="1"/>
          <a:endParaRPr lang="he-IL"/>
        </a:p>
      </dgm:t>
    </dgm:pt>
    <dgm:pt modelId="{F8DA7978-9A76-0C4D-9542-3144DDD3DC3E}" type="pres">
      <dgm:prSet presAssocID="{E5CAC47E-41A7-5644-B4A0-111D44E3E1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E0FDFCF-A723-9349-938C-DE06E4C7CA1E}" type="pres">
      <dgm:prSet presAssocID="{5194F01E-8100-EE4A-8A6A-7658E3AC713D}" presName="hierRoot1" presStyleCnt="0"/>
      <dgm:spPr/>
    </dgm:pt>
    <dgm:pt modelId="{37073286-FF30-2B42-B13A-F5D93385EEE6}" type="pres">
      <dgm:prSet presAssocID="{5194F01E-8100-EE4A-8A6A-7658E3AC713D}" presName="composite" presStyleCnt="0"/>
      <dgm:spPr/>
    </dgm:pt>
    <dgm:pt modelId="{F31FFA45-E38F-D840-ADE7-1F1CE7222A82}" type="pres">
      <dgm:prSet presAssocID="{5194F01E-8100-EE4A-8A6A-7658E3AC713D}" presName="background" presStyleLbl="node0" presStyleIdx="0" presStyleCnt="1"/>
      <dgm:spPr/>
    </dgm:pt>
    <dgm:pt modelId="{D7C1055D-8743-7246-8EDD-FF8ADF9DD56E}" type="pres">
      <dgm:prSet presAssocID="{5194F01E-8100-EE4A-8A6A-7658E3AC713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9B80D61-1947-FB42-BFEB-982932593952}" type="pres">
      <dgm:prSet presAssocID="{5194F01E-8100-EE4A-8A6A-7658E3AC713D}" presName="hierChild2" presStyleCnt="0"/>
      <dgm:spPr/>
    </dgm:pt>
    <dgm:pt modelId="{7CB8FF3C-CB17-3A40-B926-1C1EEC0641C8}" type="pres">
      <dgm:prSet presAssocID="{7BD4C731-4709-DB4B-956B-E3E56064484D}" presName="Name10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BFA554BD-0ED2-1A46-AC7D-8320B9F7408D}" type="pres">
      <dgm:prSet presAssocID="{8A35A90E-F071-9E42-9426-763DC2A36EA9}" presName="hierRoot2" presStyleCnt="0"/>
      <dgm:spPr/>
    </dgm:pt>
    <dgm:pt modelId="{039BD7C6-24E0-704D-9B1B-3FDC09C62C00}" type="pres">
      <dgm:prSet presAssocID="{8A35A90E-F071-9E42-9426-763DC2A36EA9}" presName="composite2" presStyleCnt="0"/>
      <dgm:spPr/>
    </dgm:pt>
    <dgm:pt modelId="{88410B2A-E346-DB40-BB33-BCD6009A4600}" type="pres">
      <dgm:prSet presAssocID="{8A35A90E-F071-9E42-9426-763DC2A36EA9}" presName="background2" presStyleLbl="node2" presStyleIdx="0" presStyleCnt="3"/>
      <dgm:spPr/>
    </dgm:pt>
    <dgm:pt modelId="{97FFF511-893A-BE40-AA84-43F535EA8840}" type="pres">
      <dgm:prSet presAssocID="{8A35A90E-F071-9E42-9426-763DC2A36EA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3E38C70-6B05-E34F-B413-FDF6FE41A8A1}" type="pres">
      <dgm:prSet presAssocID="{8A35A90E-F071-9E42-9426-763DC2A36EA9}" presName="hierChild3" presStyleCnt="0"/>
      <dgm:spPr/>
    </dgm:pt>
    <dgm:pt modelId="{A6ED6BDD-8CE0-074A-91E4-6ADAF4F43A80}" type="pres">
      <dgm:prSet presAssocID="{6465C164-8A49-0145-BDF3-B2FF0DC25675}" presName="Name10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0D3FC5DE-44B9-CE49-8632-ECD00D48C0B4}" type="pres">
      <dgm:prSet presAssocID="{4F8D8281-F302-2B43-9F5C-79C35F8D34DD}" presName="hierRoot2" presStyleCnt="0"/>
      <dgm:spPr/>
    </dgm:pt>
    <dgm:pt modelId="{E4AC3B6F-2927-C440-8800-19F5212C2C96}" type="pres">
      <dgm:prSet presAssocID="{4F8D8281-F302-2B43-9F5C-79C35F8D34DD}" presName="composite2" presStyleCnt="0"/>
      <dgm:spPr/>
    </dgm:pt>
    <dgm:pt modelId="{42D12789-A09C-C943-AA5B-568720CD8EFB}" type="pres">
      <dgm:prSet presAssocID="{4F8D8281-F302-2B43-9F5C-79C35F8D34DD}" presName="background2" presStyleLbl="node2" presStyleIdx="1" presStyleCnt="3"/>
      <dgm:spPr/>
    </dgm:pt>
    <dgm:pt modelId="{55F0A1B6-B21C-B840-A995-7CC303A1174E}" type="pres">
      <dgm:prSet presAssocID="{4F8D8281-F302-2B43-9F5C-79C35F8D34D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8DF7153-71D3-014C-8D85-05B4D8E84D9D}" type="pres">
      <dgm:prSet presAssocID="{4F8D8281-F302-2B43-9F5C-79C35F8D34DD}" presName="hierChild3" presStyleCnt="0"/>
      <dgm:spPr/>
    </dgm:pt>
    <dgm:pt modelId="{5019E277-C153-7F44-BE07-10BD706095C8}" type="pres">
      <dgm:prSet presAssocID="{7D48D6EF-3A6F-B146-A50B-C734937522BD}" presName="Name17" presStyleLbl="parChTrans1D3" presStyleIdx="0" presStyleCnt="4"/>
      <dgm:spPr/>
      <dgm:t>
        <a:bodyPr/>
        <a:lstStyle/>
        <a:p>
          <a:pPr rtl="1"/>
          <a:endParaRPr lang="he-IL"/>
        </a:p>
      </dgm:t>
    </dgm:pt>
    <dgm:pt modelId="{9B69EFC4-C394-6F4E-8200-BA9057115461}" type="pres">
      <dgm:prSet presAssocID="{B3DEABBA-BA3B-3742-99A1-09E1B5E6138F}" presName="hierRoot3" presStyleCnt="0"/>
      <dgm:spPr/>
    </dgm:pt>
    <dgm:pt modelId="{6C1BE941-2F17-1947-86C7-644F11384C7F}" type="pres">
      <dgm:prSet presAssocID="{B3DEABBA-BA3B-3742-99A1-09E1B5E6138F}" presName="composite3" presStyleCnt="0"/>
      <dgm:spPr/>
    </dgm:pt>
    <dgm:pt modelId="{C869BCBA-004E-044B-A374-B0A1BA1CBA87}" type="pres">
      <dgm:prSet presAssocID="{B3DEABBA-BA3B-3742-99A1-09E1B5E6138F}" presName="background3" presStyleLbl="node3" presStyleIdx="0" presStyleCnt="4"/>
      <dgm:spPr/>
    </dgm:pt>
    <dgm:pt modelId="{1F55DF9D-946A-EA49-9673-3097F7DFBBD1}" type="pres">
      <dgm:prSet presAssocID="{B3DEABBA-BA3B-3742-99A1-09E1B5E6138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08DA448D-D7B5-7E40-B8ED-CF8918DDF61B}" type="pres">
      <dgm:prSet presAssocID="{B3DEABBA-BA3B-3742-99A1-09E1B5E6138F}" presName="hierChild4" presStyleCnt="0"/>
      <dgm:spPr/>
    </dgm:pt>
    <dgm:pt modelId="{6367C670-944A-6B4C-9734-CBD1F3B6ADDE}" type="pres">
      <dgm:prSet presAssocID="{DD079B8F-4873-9C48-9711-D367B5BC343F}" presName="Name17" presStyleLbl="parChTrans1D3" presStyleIdx="1" presStyleCnt="4"/>
      <dgm:spPr/>
      <dgm:t>
        <a:bodyPr/>
        <a:lstStyle/>
        <a:p>
          <a:pPr rtl="1"/>
          <a:endParaRPr lang="he-IL"/>
        </a:p>
      </dgm:t>
    </dgm:pt>
    <dgm:pt modelId="{135C2650-9DC2-6148-9872-B64655F6E95F}" type="pres">
      <dgm:prSet presAssocID="{1AE19F4E-2547-B148-81E9-FE66FF560153}" presName="hierRoot3" presStyleCnt="0"/>
      <dgm:spPr/>
    </dgm:pt>
    <dgm:pt modelId="{1D434336-9F5F-DC45-9528-673DD820D516}" type="pres">
      <dgm:prSet presAssocID="{1AE19F4E-2547-B148-81E9-FE66FF560153}" presName="composite3" presStyleCnt="0"/>
      <dgm:spPr/>
    </dgm:pt>
    <dgm:pt modelId="{D48F8FE7-C310-4D49-A478-38628CD0CFDD}" type="pres">
      <dgm:prSet presAssocID="{1AE19F4E-2547-B148-81E9-FE66FF560153}" presName="background3" presStyleLbl="node3" presStyleIdx="1" presStyleCnt="4"/>
      <dgm:spPr/>
    </dgm:pt>
    <dgm:pt modelId="{569CC9BD-430B-444F-A408-DAE9B6CD3125}" type="pres">
      <dgm:prSet presAssocID="{1AE19F4E-2547-B148-81E9-FE66FF560153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EB0C67F0-9996-5A49-8912-D5E7833F53C3}" type="pres">
      <dgm:prSet presAssocID="{1AE19F4E-2547-B148-81E9-FE66FF560153}" presName="hierChild4" presStyleCnt="0"/>
      <dgm:spPr/>
    </dgm:pt>
    <dgm:pt modelId="{C750413A-B304-F54C-ADFC-2F58B5A80F1E}" type="pres">
      <dgm:prSet presAssocID="{BC7A6872-D1AB-1E49-AAF2-AE1B9BD26572}" presName="Name17" presStyleLbl="parChTrans1D3" presStyleIdx="2" presStyleCnt="4"/>
      <dgm:spPr/>
      <dgm:t>
        <a:bodyPr/>
        <a:lstStyle/>
        <a:p>
          <a:pPr rtl="1"/>
          <a:endParaRPr lang="he-IL"/>
        </a:p>
      </dgm:t>
    </dgm:pt>
    <dgm:pt modelId="{2FAF84D6-E964-2A4A-94D3-0E1DEC07F9B6}" type="pres">
      <dgm:prSet presAssocID="{05999DE0-EB1F-0D44-931B-DE441B967167}" presName="hierRoot3" presStyleCnt="0"/>
      <dgm:spPr/>
    </dgm:pt>
    <dgm:pt modelId="{A7029E49-C811-D04C-9DC1-45FF63D19205}" type="pres">
      <dgm:prSet presAssocID="{05999DE0-EB1F-0D44-931B-DE441B967167}" presName="composite3" presStyleCnt="0"/>
      <dgm:spPr/>
    </dgm:pt>
    <dgm:pt modelId="{390642BE-9020-7744-B84A-79F4150957AE}" type="pres">
      <dgm:prSet presAssocID="{05999DE0-EB1F-0D44-931B-DE441B967167}" presName="background3" presStyleLbl="node3" presStyleIdx="2" presStyleCnt="4"/>
      <dgm:spPr/>
    </dgm:pt>
    <dgm:pt modelId="{464A967E-222B-DD45-BDAC-37BB712229EE}" type="pres">
      <dgm:prSet presAssocID="{05999DE0-EB1F-0D44-931B-DE441B967167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D5CC5F9D-1A0A-9946-94D0-8D8F618E378A}" type="pres">
      <dgm:prSet presAssocID="{05999DE0-EB1F-0D44-931B-DE441B967167}" presName="hierChild4" presStyleCnt="0"/>
      <dgm:spPr/>
    </dgm:pt>
    <dgm:pt modelId="{916F9503-C2CD-4442-BBFD-629D9ED10A65}" type="pres">
      <dgm:prSet presAssocID="{9F08295C-16AF-7D48-B6B5-4C51BF510F51}" presName="Name17" presStyleLbl="parChTrans1D3" presStyleIdx="3" presStyleCnt="4"/>
      <dgm:spPr/>
      <dgm:t>
        <a:bodyPr/>
        <a:lstStyle/>
        <a:p>
          <a:pPr rtl="1"/>
          <a:endParaRPr lang="he-IL"/>
        </a:p>
      </dgm:t>
    </dgm:pt>
    <dgm:pt modelId="{2C1ED958-47E9-3E4B-8E79-49BBAFBF8D74}" type="pres">
      <dgm:prSet presAssocID="{19F663FC-2420-DE49-9C96-F7C8E6A88EF1}" presName="hierRoot3" presStyleCnt="0"/>
      <dgm:spPr/>
    </dgm:pt>
    <dgm:pt modelId="{81E7AF83-2B57-D448-BA56-ACF2605BB3F5}" type="pres">
      <dgm:prSet presAssocID="{19F663FC-2420-DE49-9C96-F7C8E6A88EF1}" presName="composite3" presStyleCnt="0"/>
      <dgm:spPr/>
    </dgm:pt>
    <dgm:pt modelId="{AE659F88-90B4-C948-A5B1-02A67FCB0904}" type="pres">
      <dgm:prSet presAssocID="{19F663FC-2420-DE49-9C96-F7C8E6A88EF1}" presName="background3" presStyleLbl="node3" presStyleIdx="3" presStyleCnt="4"/>
      <dgm:spPr/>
    </dgm:pt>
    <dgm:pt modelId="{3B89ACED-3D71-EE42-8EAB-80D8ADD5E487}" type="pres">
      <dgm:prSet presAssocID="{19F663FC-2420-DE49-9C96-F7C8E6A88EF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68422A6-0E2D-A344-8663-6B23FE7A8816}" type="pres">
      <dgm:prSet presAssocID="{19F663FC-2420-DE49-9C96-F7C8E6A88EF1}" presName="hierChild4" presStyleCnt="0"/>
      <dgm:spPr/>
    </dgm:pt>
    <dgm:pt modelId="{93451941-871E-3047-914D-D53540D841FB}" type="pres">
      <dgm:prSet presAssocID="{A676E8DC-961B-0941-9BAE-FA56F5CD1594}" presName="Name10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0F83D968-DB9E-DE4E-B72F-DE2B9CD8BC55}" type="pres">
      <dgm:prSet presAssocID="{B114519C-F89C-944F-8211-D14E634F2282}" presName="hierRoot2" presStyleCnt="0"/>
      <dgm:spPr/>
    </dgm:pt>
    <dgm:pt modelId="{086B51C7-1D55-C145-91B1-4D16C4C2A5A5}" type="pres">
      <dgm:prSet presAssocID="{B114519C-F89C-944F-8211-D14E634F2282}" presName="composite2" presStyleCnt="0"/>
      <dgm:spPr/>
    </dgm:pt>
    <dgm:pt modelId="{30CA1468-ADF3-BC4F-92B2-53D19A680C1F}" type="pres">
      <dgm:prSet presAssocID="{B114519C-F89C-944F-8211-D14E634F2282}" presName="background2" presStyleLbl="node2" presStyleIdx="2" presStyleCnt="3"/>
      <dgm:spPr/>
    </dgm:pt>
    <dgm:pt modelId="{A0148DFA-E2EC-5249-9F14-80FC2BEDC24F}" type="pres">
      <dgm:prSet presAssocID="{B114519C-F89C-944F-8211-D14E634F228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EE0318B-71D7-4646-B5AC-63D5B99164A9}" type="pres">
      <dgm:prSet presAssocID="{B114519C-F89C-944F-8211-D14E634F2282}" presName="hierChild3" presStyleCnt="0"/>
      <dgm:spPr/>
    </dgm:pt>
  </dgm:ptLst>
  <dgm:cxnLst>
    <dgm:cxn modelId="{C20DE720-2B01-4D48-BED6-9FF283A15920}" srcId="{4F8D8281-F302-2B43-9F5C-79C35F8D34DD}" destId="{1AE19F4E-2547-B148-81E9-FE66FF560153}" srcOrd="1" destOrd="0" parTransId="{DD079B8F-4873-9C48-9711-D367B5BC343F}" sibTransId="{F232722E-CA27-3A47-B069-E0A32BA61D6E}"/>
    <dgm:cxn modelId="{92A5651C-1186-6B43-80ED-8BA4DEFB3C5A}" type="presOf" srcId="{19F663FC-2420-DE49-9C96-F7C8E6A88EF1}" destId="{3B89ACED-3D71-EE42-8EAB-80D8ADD5E487}" srcOrd="0" destOrd="0" presId="urn:microsoft.com/office/officeart/2005/8/layout/hierarchy1"/>
    <dgm:cxn modelId="{4006AAF0-033D-7144-82BF-047270A92D62}" srcId="{4F8D8281-F302-2B43-9F5C-79C35F8D34DD}" destId="{B3DEABBA-BA3B-3742-99A1-09E1B5E6138F}" srcOrd="0" destOrd="0" parTransId="{7D48D6EF-3A6F-B146-A50B-C734937522BD}" sibTransId="{FAF8466E-A5C4-4C43-9F51-F7A060EDF06D}"/>
    <dgm:cxn modelId="{8BAF2032-8FA5-794A-B10A-E1F36A5ACDE8}" type="presOf" srcId="{9F08295C-16AF-7D48-B6B5-4C51BF510F51}" destId="{916F9503-C2CD-4442-BBFD-629D9ED10A65}" srcOrd="0" destOrd="0" presId="urn:microsoft.com/office/officeart/2005/8/layout/hierarchy1"/>
    <dgm:cxn modelId="{9E687702-1811-B341-BC43-7EA3C2EA66F7}" type="presOf" srcId="{BC7A6872-D1AB-1E49-AAF2-AE1B9BD26572}" destId="{C750413A-B304-F54C-ADFC-2F58B5A80F1E}" srcOrd="0" destOrd="0" presId="urn:microsoft.com/office/officeart/2005/8/layout/hierarchy1"/>
    <dgm:cxn modelId="{15593D33-B34D-0F46-9E5A-3A81FA77B038}" srcId="{5194F01E-8100-EE4A-8A6A-7658E3AC713D}" destId="{8A35A90E-F071-9E42-9426-763DC2A36EA9}" srcOrd="0" destOrd="0" parTransId="{7BD4C731-4709-DB4B-956B-E3E56064484D}" sibTransId="{6CF2C61B-BD03-2748-B433-4B5DEAA0A019}"/>
    <dgm:cxn modelId="{07398C5A-672A-4D44-BB8E-FE1B0C4AE671}" srcId="{4F8D8281-F302-2B43-9F5C-79C35F8D34DD}" destId="{19F663FC-2420-DE49-9C96-F7C8E6A88EF1}" srcOrd="3" destOrd="0" parTransId="{9F08295C-16AF-7D48-B6B5-4C51BF510F51}" sibTransId="{03845E6B-94AA-4D4D-99EA-B31617C396A6}"/>
    <dgm:cxn modelId="{E0062847-8BB9-C54C-9673-A6AAE163035F}" type="presOf" srcId="{1AE19F4E-2547-B148-81E9-FE66FF560153}" destId="{569CC9BD-430B-444F-A408-DAE9B6CD3125}" srcOrd="0" destOrd="0" presId="urn:microsoft.com/office/officeart/2005/8/layout/hierarchy1"/>
    <dgm:cxn modelId="{47EC59B2-5DED-C140-B1A2-A7F7A86C5379}" srcId="{E5CAC47E-41A7-5644-B4A0-111D44E3E1E6}" destId="{5194F01E-8100-EE4A-8A6A-7658E3AC713D}" srcOrd="0" destOrd="0" parTransId="{009E97D3-6CC5-CB45-88B4-92C1BE23F46C}" sibTransId="{3FF0FD54-802A-A248-BE0E-1D2F50379E45}"/>
    <dgm:cxn modelId="{D2E677B3-3599-3B49-884C-273C2E1A3D66}" srcId="{4F8D8281-F302-2B43-9F5C-79C35F8D34DD}" destId="{05999DE0-EB1F-0D44-931B-DE441B967167}" srcOrd="2" destOrd="0" parTransId="{BC7A6872-D1AB-1E49-AAF2-AE1B9BD26572}" sibTransId="{02A7C8EE-A859-7543-98E5-D68247207783}"/>
    <dgm:cxn modelId="{7B887F6B-2F20-654F-9C35-4D286FAE1CEC}" type="presOf" srcId="{8A35A90E-F071-9E42-9426-763DC2A36EA9}" destId="{97FFF511-893A-BE40-AA84-43F535EA8840}" srcOrd="0" destOrd="0" presId="urn:microsoft.com/office/officeart/2005/8/layout/hierarchy1"/>
    <dgm:cxn modelId="{FE78C746-8895-2F4D-A5F5-B546BF29A6D8}" type="presOf" srcId="{5194F01E-8100-EE4A-8A6A-7658E3AC713D}" destId="{D7C1055D-8743-7246-8EDD-FF8ADF9DD56E}" srcOrd="0" destOrd="0" presId="urn:microsoft.com/office/officeart/2005/8/layout/hierarchy1"/>
    <dgm:cxn modelId="{223CD126-19DF-1948-B83B-40608A901123}" type="presOf" srcId="{05999DE0-EB1F-0D44-931B-DE441B967167}" destId="{464A967E-222B-DD45-BDAC-37BB712229EE}" srcOrd="0" destOrd="0" presId="urn:microsoft.com/office/officeart/2005/8/layout/hierarchy1"/>
    <dgm:cxn modelId="{4FF87404-8A20-2A41-921B-9D4CB1D07402}" type="presOf" srcId="{A676E8DC-961B-0941-9BAE-FA56F5CD1594}" destId="{93451941-871E-3047-914D-D53540D841FB}" srcOrd="0" destOrd="0" presId="urn:microsoft.com/office/officeart/2005/8/layout/hierarchy1"/>
    <dgm:cxn modelId="{EC4EBBF5-78D8-C141-AD2A-AB0AEE1F5C9F}" type="presOf" srcId="{DD079B8F-4873-9C48-9711-D367B5BC343F}" destId="{6367C670-944A-6B4C-9734-CBD1F3B6ADDE}" srcOrd="0" destOrd="0" presId="urn:microsoft.com/office/officeart/2005/8/layout/hierarchy1"/>
    <dgm:cxn modelId="{55E23BC2-D857-674B-8C78-7FF064F8F872}" srcId="{5194F01E-8100-EE4A-8A6A-7658E3AC713D}" destId="{B114519C-F89C-944F-8211-D14E634F2282}" srcOrd="2" destOrd="0" parTransId="{A676E8DC-961B-0941-9BAE-FA56F5CD1594}" sibTransId="{035B6573-4C38-8F4E-A136-E2C34C56FD16}"/>
    <dgm:cxn modelId="{39076D7A-6186-FA4A-A39B-374A61747028}" type="presOf" srcId="{E5CAC47E-41A7-5644-B4A0-111D44E3E1E6}" destId="{F8DA7978-9A76-0C4D-9542-3144DDD3DC3E}" srcOrd="0" destOrd="0" presId="urn:microsoft.com/office/officeart/2005/8/layout/hierarchy1"/>
    <dgm:cxn modelId="{5D1BA975-8EE6-534F-B918-8239AFE5F30F}" srcId="{5194F01E-8100-EE4A-8A6A-7658E3AC713D}" destId="{4F8D8281-F302-2B43-9F5C-79C35F8D34DD}" srcOrd="1" destOrd="0" parTransId="{6465C164-8A49-0145-BDF3-B2FF0DC25675}" sibTransId="{26133F55-FEEA-0341-ADA6-82807E1B00FF}"/>
    <dgm:cxn modelId="{63775E29-1DE0-9E4B-9D84-63544BFCC145}" type="presOf" srcId="{4F8D8281-F302-2B43-9F5C-79C35F8D34DD}" destId="{55F0A1B6-B21C-B840-A995-7CC303A1174E}" srcOrd="0" destOrd="0" presId="urn:microsoft.com/office/officeart/2005/8/layout/hierarchy1"/>
    <dgm:cxn modelId="{CBBF7ABA-14B4-7A49-B65A-2CA043E23664}" type="presOf" srcId="{7D48D6EF-3A6F-B146-A50B-C734937522BD}" destId="{5019E277-C153-7F44-BE07-10BD706095C8}" srcOrd="0" destOrd="0" presId="urn:microsoft.com/office/officeart/2005/8/layout/hierarchy1"/>
    <dgm:cxn modelId="{D7DCF81F-C897-CE43-8043-74CADA08C534}" type="presOf" srcId="{6465C164-8A49-0145-BDF3-B2FF0DC25675}" destId="{A6ED6BDD-8CE0-074A-91E4-6ADAF4F43A80}" srcOrd="0" destOrd="0" presId="urn:microsoft.com/office/officeart/2005/8/layout/hierarchy1"/>
    <dgm:cxn modelId="{535765CD-0083-3B4A-B366-15D54456F3AC}" type="presOf" srcId="{7BD4C731-4709-DB4B-956B-E3E56064484D}" destId="{7CB8FF3C-CB17-3A40-B926-1C1EEC0641C8}" srcOrd="0" destOrd="0" presId="urn:microsoft.com/office/officeart/2005/8/layout/hierarchy1"/>
    <dgm:cxn modelId="{C1415688-6B7D-3846-907F-30A64514C743}" type="presOf" srcId="{B114519C-F89C-944F-8211-D14E634F2282}" destId="{A0148DFA-E2EC-5249-9F14-80FC2BEDC24F}" srcOrd="0" destOrd="0" presId="urn:microsoft.com/office/officeart/2005/8/layout/hierarchy1"/>
    <dgm:cxn modelId="{DF7F33A5-DE8C-534F-AC4A-22BA8A602B8B}" type="presOf" srcId="{B3DEABBA-BA3B-3742-99A1-09E1B5E6138F}" destId="{1F55DF9D-946A-EA49-9673-3097F7DFBBD1}" srcOrd="0" destOrd="0" presId="urn:microsoft.com/office/officeart/2005/8/layout/hierarchy1"/>
    <dgm:cxn modelId="{8E15052A-9B29-B646-94AC-02A949FD9180}" type="presParOf" srcId="{F8DA7978-9A76-0C4D-9542-3144DDD3DC3E}" destId="{2E0FDFCF-A723-9349-938C-DE06E4C7CA1E}" srcOrd="0" destOrd="0" presId="urn:microsoft.com/office/officeart/2005/8/layout/hierarchy1"/>
    <dgm:cxn modelId="{ED07D526-E440-BC42-84C1-236DC655FD2D}" type="presParOf" srcId="{2E0FDFCF-A723-9349-938C-DE06E4C7CA1E}" destId="{37073286-FF30-2B42-B13A-F5D93385EEE6}" srcOrd="0" destOrd="0" presId="urn:microsoft.com/office/officeart/2005/8/layout/hierarchy1"/>
    <dgm:cxn modelId="{DFA32F51-230D-6F4E-9013-1162DCDC39AD}" type="presParOf" srcId="{37073286-FF30-2B42-B13A-F5D93385EEE6}" destId="{F31FFA45-E38F-D840-ADE7-1F1CE7222A82}" srcOrd="0" destOrd="0" presId="urn:microsoft.com/office/officeart/2005/8/layout/hierarchy1"/>
    <dgm:cxn modelId="{8765A499-37AD-9446-AD06-5D0EBD577923}" type="presParOf" srcId="{37073286-FF30-2B42-B13A-F5D93385EEE6}" destId="{D7C1055D-8743-7246-8EDD-FF8ADF9DD56E}" srcOrd="1" destOrd="0" presId="urn:microsoft.com/office/officeart/2005/8/layout/hierarchy1"/>
    <dgm:cxn modelId="{F93A3EE1-35CE-E24B-8AEC-49651FAA7BFA}" type="presParOf" srcId="{2E0FDFCF-A723-9349-938C-DE06E4C7CA1E}" destId="{B9B80D61-1947-FB42-BFEB-982932593952}" srcOrd="1" destOrd="0" presId="urn:microsoft.com/office/officeart/2005/8/layout/hierarchy1"/>
    <dgm:cxn modelId="{B071DAAC-2878-F142-A905-130EEC2F8C72}" type="presParOf" srcId="{B9B80D61-1947-FB42-BFEB-982932593952}" destId="{7CB8FF3C-CB17-3A40-B926-1C1EEC0641C8}" srcOrd="0" destOrd="0" presId="urn:microsoft.com/office/officeart/2005/8/layout/hierarchy1"/>
    <dgm:cxn modelId="{77F90C28-1652-3940-BC34-267760B6472D}" type="presParOf" srcId="{B9B80D61-1947-FB42-BFEB-982932593952}" destId="{BFA554BD-0ED2-1A46-AC7D-8320B9F7408D}" srcOrd="1" destOrd="0" presId="urn:microsoft.com/office/officeart/2005/8/layout/hierarchy1"/>
    <dgm:cxn modelId="{A1CE2AE9-2125-8442-95FD-C0A6B3EB4DE2}" type="presParOf" srcId="{BFA554BD-0ED2-1A46-AC7D-8320B9F7408D}" destId="{039BD7C6-24E0-704D-9B1B-3FDC09C62C00}" srcOrd="0" destOrd="0" presId="urn:microsoft.com/office/officeart/2005/8/layout/hierarchy1"/>
    <dgm:cxn modelId="{65B04DD9-2BDC-7C47-A8FF-C79921D23DF1}" type="presParOf" srcId="{039BD7C6-24E0-704D-9B1B-3FDC09C62C00}" destId="{88410B2A-E346-DB40-BB33-BCD6009A4600}" srcOrd="0" destOrd="0" presId="urn:microsoft.com/office/officeart/2005/8/layout/hierarchy1"/>
    <dgm:cxn modelId="{FDE1F4BC-AB85-8640-B5D6-8EC49223A4F4}" type="presParOf" srcId="{039BD7C6-24E0-704D-9B1B-3FDC09C62C00}" destId="{97FFF511-893A-BE40-AA84-43F535EA8840}" srcOrd="1" destOrd="0" presId="urn:microsoft.com/office/officeart/2005/8/layout/hierarchy1"/>
    <dgm:cxn modelId="{9F7BFE39-04E4-E949-B3CA-5739A4BD26A6}" type="presParOf" srcId="{BFA554BD-0ED2-1A46-AC7D-8320B9F7408D}" destId="{53E38C70-6B05-E34F-B413-FDF6FE41A8A1}" srcOrd="1" destOrd="0" presId="urn:microsoft.com/office/officeart/2005/8/layout/hierarchy1"/>
    <dgm:cxn modelId="{92B4CFD8-BBC4-C342-B101-494A0A644B37}" type="presParOf" srcId="{B9B80D61-1947-FB42-BFEB-982932593952}" destId="{A6ED6BDD-8CE0-074A-91E4-6ADAF4F43A80}" srcOrd="2" destOrd="0" presId="urn:microsoft.com/office/officeart/2005/8/layout/hierarchy1"/>
    <dgm:cxn modelId="{AC358EBF-5B1E-5441-88AF-982165160584}" type="presParOf" srcId="{B9B80D61-1947-FB42-BFEB-982932593952}" destId="{0D3FC5DE-44B9-CE49-8632-ECD00D48C0B4}" srcOrd="3" destOrd="0" presId="urn:microsoft.com/office/officeart/2005/8/layout/hierarchy1"/>
    <dgm:cxn modelId="{D67144B1-A628-F949-AF88-7835A0E1C57D}" type="presParOf" srcId="{0D3FC5DE-44B9-CE49-8632-ECD00D48C0B4}" destId="{E4AC3B6F-2927-C440-8800-19F5212C2C96}" srcOrd="0" destOrd="0" presId="urn:microsoft.com/office/officeart/2005/8/layout/hierarchy1"/>
    <dgm:cxn modelId="{8EEC6021-AF36-7048-8EA9-F3834099AE48}" type="presParOf" srcId="{E4AC3B6F-2927-C440-8800-19F5212C2C96}" destId="{42D12789-A09C-C943-AA5B-568720CD8EFB}" srcOrd="0" destOrd="0" presId="urn:microsoft.com/office/officeart/2005/8/layout/hierarchy1"/>
    <dgm:cxn modelId="{E17A8786-1558-2B4A-9240-7FDBC13524AB}" type="presParOf" srcId="{E4AC3B6F-2927-C440-8800-19F5212C2C96}" destId="{55F0A1B6-B21C-B840-A995-7CC303A1174E}" srcOrd="1" destOrd="0" presId="urn:microsoft.com/office/officeart/2005/8/layout/hierarchy1"/>
    <dgm:cxn modelId="{F5AA2E4A-6B60-004C-B8CA-22B35F31E42D}" type="presParOf" srcId="{0D3FC5DE-44B9-CE49-8632-ECD00D48C0B4}" destId="{88DF7153-71D3-014C-8D85-05B4D8E84D9D}" srcOrd="1" destOrd="0" presId="urn:microsoft.com/office/officeart/2005/8/layout/hierarchy1"/>
    <dgm:cxn modelId="{012236DF-B0DA-C84F-A04C-6E525FA8D35B}" type="presParOf" srcId="{88DF7153-71D3-014C-8D85-05B4D8E84D9D}" destId="{5019E277-C153-7F44-BE07-10BD706095C8}" srcOrd="0" destOrd="0" presId="urn:microsoft.com/office/officeart/2005/8/layout/hierarchy1"/>
    <dgm:cxn modelId="{B677FCB0-63CD-2345-B4D7-FF7008E2C8D6}" type="presParOf" srcId="{88DF7153-71D3-014C-8D85-05B4D8E84D9D}" destId="{9B69EFC4-C394-6F4E-8200-BA9057115461}" srcOrd="1" destOrd="0" presId="urn:microsoft.com/office/officeart/2005/8/layout/hierarchy1"/>
    <dgm:cxn modelId="{1B3AF109-EF78-4247-997F-DD2F033B5D39}" type="presParOf" srcId="{9B69EFC4-C394-6F4E-8200-BA9057115461}" destId="{6C1BE941-2F17-1947-86C7-644F11384C7F}" srcOrd="0" destOrd="0" presId="urn:microsoft.com/office/officeart/2005/8/layout/hierarchy1"/>
    <dgm:cxn modelId="{9691A393-7B19-FA47-AA25-F5EE0305CFF3}" type="presParOf" srcId="{6C1BE941-2F17-1947-86C7-644F11384C7F}" destId="{C869BCBA-004E-044B-A374-B0A1BA1CBA87}" srcOrd="0" destOrd="0" presId="urn:microsoft.com/office/officeart/2005/8/layout/hierarchy1"/>
    <dgm:cxn modelId="{1130CDF0-BCD1-7C42-B413-F542444B3FED}" type="presParOf" srcId="{6C1BE941-2F17-1947-86C7-644F11384C7F}" destId="{1F55DF9D-946A-EA49-9673-3097F7DFBBD1}" srcOrd="1" destOrd="0" presId="urn:microsoft.com/office/officeart/2005/8/layout/hierarchy1"/>
    <dgm:cxn modelId="{9C3D5022-354E-454C-A8A4-AE4468021C47}" type="presParOf" srcId="{9B69EFC4-C394-6F4E-8200-BA9057115461}" destId="{08DA448D-D7B5-7E40-B8ED-CF8918DDF61B}" srcOrd="1" destOrd="0" presId="urn:microsoft.com/office/officeart/2005/8/layout/hierarchy1"/>
    <dgm:cxn modelId="{8AB5EEDF-7ABB-5A41-A4C8-AE46D12D2157}" type="presParOf" srcId="{88DF7153-71D3-014C-8D85-05B4D8E84D9D}" destId="{6367C670-944A-6B4C-9734-CBD1F3B6ADDE}" srcOrd="2" destOrd="0" presId="urn:microsoft.com/office/officeart/2005/8/layout/hierarchy1"/>
    <dgm:cxn modelId="{E32763C1-A4DB-3A4A-9CCF-465C853CB888}" type="presParOf" srcId="{88DF7153-71D3-014C-8D85-05B4D8E84D9D}" destId="{135C2650-9DC2-6148-9872-B64655F6E95F}" srcOrd="3" destOrd="0" presId="urn:microsoft.com/office/officeart/2005/8/layout/hierarchy1"/>
    <dgm:cxn modelId="{0609A312-A644-9348-AA2B-835F47971451}" type="presParOf" srcId="{135C2650-9DC2-6148-9872-B64655F6E95F}" destId="{1D434336-9F5F-DC45-9528-673DD820D516}" srcOrd="0" destOrd="0" presId="urn:microsoft.com/office/officeart/2005/8/layout/hierarchy1"/>
    <dgm:cxn modelId="{74A183B9-8CB6-D44F-9CCF-742136701845}" type="presParOf" srcId="{1D434336-9F5F-DC45-9528-673DD820D516}" destId="{D48F8FE7-C310-4D49-A478-38628CD0CFDD}" srcOrd="0" destOrd="0" presId="urn:microsoft.com/office/officeart/2005/8/layout/hierarchy1"/>
    <dgm:cxn modelId="{C0BECFF6-8D0E-A24A-8A06-953376029DF8}" type="presParOf" srcId="{1D434336-9F5F-DC45-9528-673DD820D516}" destId="{569CC9BD-430B-444F-A408-DAE9B6CD3125}" srcOrd="1" destOrd="0" presId="urn:microsoft.com/office/officeart/2005/8/layout/hierarchy1"/>
    <dgm:cxn modelId="{3C5CA23F-6DB8-FF47-A672-F03BF713DE46}" type="presParOf" srcId="{135C2650-9DC2-6148-9872-B64655F6E95F}" destId="{EB0C67F0-9996-5A49-8912-D5E7833F53C3}" srcOrd="1" destOrd="0" presId="urn:microsoft.com/office/officeart/2005/8/layout/hierarchy1"/>
    <dgm:cxn modelId="{7F44F35E-E308-3C4D-B742-3F768A2D99ED}" type="presParOf" srcId="{88DF7153-71D3-014C-8D85-05B4D8E84D9D}" destId="{C750413A-B304-F54C-ADFC-2F58B5A80F1E}" srcOrd="4" destOrd="0" presId="urn:microsoft.com/office/officeart/2005/8/layout/hierarchy1"/>
    <dgm:cxn modelId="{B6430BB0-1B2C-C44F-A88C-CE3DAF16889E}" type="presParOf" srcId="{88DF7153-71D3-014C-8D85-05B4D8E84D9D}" destId="{2FAF84D6-E964-2A4A-94D3-0E1DEC07F9B6}" srcOrd="5" destOrd="0" presId="urn:microsoft.com/office/officeart/2005/8/layout/hierarchy1"/>
    <dgm:cxn modelId="{785472EA-44F4-6C4A-8622-93B582592B0D}" type="presParOf" srcId="{2FAF84D6-E964-2A4A-94D3-0E1DEC07F9B6}" destId="{A7029E49-C811-D04C-9DC1-45FF63D19205}" srcOrd="0" destOrd="0" presId="urn:microsoft.com/office/officeart/2005/8/layout/hierarchy1"/>
    <dgm:cxn modelId="{45DB9685-F7CC-9C4F-B5E7-60FB55AFED6B}" type="presParOf" srcId="{A7029E49-C811-D04C-9DC1-45FF63D19205}" destId="{390642BE-9020-7744-B84A-79F4150957AE}" srcOrd="0" destOrd="0" presId="urn:microsoft.com/office/officeart/2005/8/layout/hierarchy1"/>
    <dgm:cxn modelId="{A1A65B54-36FB-FE4B-A4CB-6ED58AA1FF70}" type="presParOf" srcId="{A7029E49-C811-D04C-9DC1-45FF63D19205}" destId="{464A967E-222B-DD45-BDAC-37BB712229EE}" srcOrd="1" destOrd="0" presId="urn:microsoft.com/office/officeart/2005/8/layout/hierarchy1"/>
    <dgm:cxn modelId="{ECF33C36-8842-CE4A-BB31-20999894A151}" type="presParOf" srcId="{2FAF84D6-E964-2A4A-94D3-0E1DEC07F9B6}" destId="{D5CC5F9D-1A0A-9946-94D0-8D8F618E378A}" srcOrd="1" destOrd="0" presId="urn:microsoft.com/office/officeart/2005/8/layout/hierarchy1"/>
    <dgm:cxn modelId="{3A74CD46-1948-2F4D-BDB0-7617B1FCC3D4}" type="presParOf" srcId="{88DF7153-71D3-014C-8D85-05B4D8E84D9D}" destId="{916F9503-C2CD-4442-BBFD-629D9ED10A65}" srcOrd="6" destOrd="0" presId="urn:microsoft.com/office/officeart/2005/8/layout/hierarchy1"/>
    <dgm:cxn modelId="{0A20D239-B32C-994A-AA74-FA9E1C07E81C}" type="presParOf" srcId="{88DF7153-71D3-014C-8D85-05B4D8E84D9D}" destId="{2C1ED958-47E9-3E4B-8E79-49BBAFBF8D74}" srcOrd="7" destOrd="0" presId="urn:microsoft.com/office/officeart/2005/8/layout/hierarchy1"/>
    <dgm:cxn modelId="{C1F856DD-995E-704C-BF67-42B258E8F10C}" type="presParOf" srcId="{2C1ED958-47E9-3E4B-8E79-49BBAFBF8D74}" destId="{81E7AF83-2B57-D448-BA56-ACF2605BB3F5}" srcOrd="0" destOrd="0" presId="urn:microsoft.com/office/officeart/2005/8/layout/hierarchy1"/>
    <dgm:cxn modelId="{BF951C3D-ADB4-1A42-A645-2CF9E4B7E12F}" type="presParOf" srcId="{81E7AF83-2B57-D448-BA56-ACF2605BB3F5}" destId="{AE659F88-90B4-C948-A5B1-02A67FCB0904}" srcOrd="0" destOrd="0" presId="urn:microsoft.com/office/officeart/2005/8/layout/hierarchy1"/>
    <dgm:cxn modelId="{6DD8F5ED-24D7-4845-A625-88E6B5EF8520}" type="presParOf" srcId="{81E7AF83-2B57-D448-BA56-ACF2605BB3F5}" destId="{3B89ACED-3D71-EE42-8EAB-80D8ADD5E487}" srcOrd="1" destOrd="0" presId="urn:microsoft.com/office/officeart/2005/8/layout/hierarchy1"/>
    <dgm:cxn modelId="{97612AC1-3AF6-AA4A-8239-4401BB245CC5}" type="presParOf" srcId="{2C1ED958-47E9-3E4B-8E79-49BBAFBF8D74}" destId="{668422A6-0E2D-A344-8663-6B23FE7A8816}" srcOrd="1" destOrd="0" presId="urn:microsoft.com/office/officeart/2005/8/layout/hierarchy1"/>
    <dgm:cxn modelId="{8F0A5CEA-F1FD-7B48-B963-9F6C3FA33341}" type="presParOf" srcId="{B9B80D61-1947-FB42-BFEB-982932593952}" destId="{93451941-871E-3047-914D-D53540D841FB}" srcOrd="4" destOrd="0" presId="urn:microsoft.com/office/officeart/2005/8/layout/hierarchy1"/>
    <dgm:cxn modelId="{834F11D8-D878-D94D-B855-609BE57625B5}" type="presParOf" srcId="{B9B80D61-1947-FB42-BFEB-982932593952}" destId="{0F83D968-DB9E-DE4E-B72F-DE2B9CD8BC55}" srcOrd="5" destOrd="0" presId="urn:microsoft.com/office/officeart/2005/8/layout/hierarchy1"/>
    <dgm:cxn modelId="{3F236D3B-3F6A-0F44-B223-50E4BB163E0F}" type="presParOf" srcId="{0F83D968-DB9E-DE4E-B72F-DE2B9CD8BC55}" destId="{086B51C7-1D55-C145-91B1-4D16C4C2A5A5}" srcOrd="0" destOrd="0" presId="urn:microsoft.com/office/officeart/2005/8/layout/hierarchy1"/>
    <dgm:cxn modelId="{CDAA9054-DFC9-7946-A0CA-F0FF546CC7C3}" type="presParOf" srcId="{086B51C7-1D55-C145-91B1-4D16C4C2A5A5}" destId="{30CA1468-ADF3-BC4F-92B2-53D19A680C1F}" srcOrd="0" destOrd="0" presId="urn:microsoft.com/office/officeart/2005/8/layout/hierarchy1"/>
    <dgm:cxn modelId="{B1625009-CFCA-394C-B95A-DE2236B3E323}" type="presParOf" srcId="{086B51C7-1D55-C145-91B1-4D16C4C2A5A5}" destId="{A0148DFA-E2EC-5249-9F14-80FC2BEDC24F}" srcOrd="1" destOrd="0" presId="urn:microsoft.com/office/officeart/2005/8/layout/hierarchy1"/>
    <dgm:cxn modelId="{21A58EC9-EF39-E145-8B05-05BE72042131}" type="presParOf" srcId="{0F83D968-DB9E-DE4E-B72F-DE2B9CD8BC55}" destId="{3EE0318B-71D7-4646-B5AC-63D5B99164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CAC47E-41A7-5644-B4A0-111D44E3E1E6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194F01E-8100-EE4A-8A6A-7658E3AC713D}">
      <dgm:prSet phldrT="[טקסט]"/>
      <dgm:spPr/>
      <dgm:t>
        <a:bodyPr/>
        <a:lstStyle/>
        <a:p>
          <a:pPr rtl="1"/>
          <a:r>
            <a:rPr lang="he-IL" dirty="0" smtClean="0"/>
            <a:t>מטכ״ל</a:t>
          </a:r>
          <a:endParaRPr lang="he-IL" dirty="0"/>
        </a:p>
      </dgm:t>
    </dgm:pt>
    <dgm:pt modelId="{009E97D3-6CC5-CB45-88B4-92C1BE23F46C}" type="parTrans" cxnId="{47EC59B2-5DED-C140-B1A2-A7F7A86C5379}">
      <dgm:prSet/>
      <dgm:spPr/>
      <dgm:t>
        <a:bodyPr/>
        <a:lstStyle/>
        <a:p>
          <a:pPr rtl="1"/>
          <a:endParaRPr lang="he-IL"/>
        </a:p>
      </dgm:t>
    </dgm:pt>
    <dgm:pt modelId="{3FF0FD54-802A-A248-BE0E-1D2F50379E45}" type="sibTrans" cxnId="{47EC59B2-5DED-C140-B1A2-A7F7A86C5379}">
      <dgm:prSet/>
      <dgm:spPr/>
      <dgm:t>
        <a:bodyPr/>
        <a:lstStyle/>
        <a:p>
          <a:pPr rtl="1"/>
          <a:endParaRPr lang="he-IL"/>
        </a:p>
      </dgm:t>
    </dgm:pt>
    <dgm:pt modelId="{8A35A90E-F071-9E42-9426-763DC2A36EA9}">
      <dgm:prSet phldrT="[טקסט]"/>
      <dgm:spPr/>
      <dgm:t>
        <a:bodyPr/>
        <a:lstStyle/>
        <a:p>
          <a:pPr rtl="1"/>
          <a:r>
            <a:rPr lang="he-IL" dirty="0" smtClean="0"/>
            <a:t>פקודים מרחביים</a:t>
          </a:r>
          <a:endParaRPr lang="he-IL" dirty="0"/>
        </a:p>
      </dgm:t>
    </dgm:pt>
    <dgm:pt modelId="{7BD4C731-4709-DB4B-956B-E3E56064484D}" type="parTrans" cxnId="{15593D33-B34D-0F46-9E5A-3A81FA77B038}">
      <dgm:prSet/>
      <dgm:spPr/>
      <dgm:t>
        <a:bodyPr/>
        <a:lstStyle/>
        <a:p>
          <a:pPr rtl="1"/>
          <a:endParaRPr lang="he-IL"/>
        </a:p>
      </dgm:t>
    </dgm:pt>
    <dgm:pt modelId="{6CF2C61B-BD03-2748-B433-4B5DEAA0A019}" type="sibTrans" cxnId="{15593D33-B34D-0F46-9E5A-3A81FA77B038}">
      <dgm:prSet/>
      <dgm:spPr/>
      <dgm:t>
        <a:bodyPr/>
        <a:lstStyle/>
        <a:p>
          <a:pPr rtl="1"/>
          <a:endParaRPr lang="he-IL"/>
        </a:p>
      </dgm:t>
    </dgm:pt>
    <dgm:pt modelId="{B114519C-F89C-944F-8211-D14E634F2282}">
      <dgm:prSet phldrT="[טקסט]"/>
      <dgm:spPr/>
      <dgm:t>
        <a:bodyPr/>
        <a:lstStyle/>
        <a:p>
          <a:pPr rtl="1"/>
          <a:r>
            <a:rPr lang="he-IL" dirty="0" smtClean="0"/>
            <a:t>זרוע אוויר</a:t>
          </a:r>
          <a:endParaRPr lang="he-IL" dirty="0"/>
        </a:p>
      </dgm:t>
    </dgm:pt>
    <dgm:pt modelId="{A676E8DC-961B-0941-9BAE-FA56F5CD1594}" type="parTrans" cxnId="{55E23BC2-D857-674B-8C78-7FF064F8F872}">
      <dgm:prSet/>
      <dgm:spPr/>
      <dgm:t>
        <a:bodyPr/>
        <a:lstStyle/>
        <a:p>
          <a:pPr rtl="1"/>
          <a:endParaRPr lang="he-IL"/>
        </a:p>
      </dgm:t>
    </dgm:pt>
    <dgm:pt modelId="{035B6573-4C38-8F4E-A136-E2C34C56FD16}" type="sibTrans" cxnId="{55E23BC2-D857-674B-8C78-7FF064F8F872}">
      <dgm:prSet/>
      <dgm:spPr/>
      <dgm:t>
        <a:bodyPr/>
        <a:lstStyle/>
        <a:p>
          <a:pPr rtl="1"/>
          <a:endParaRPr lang="he-IL"/>
        </a:p>
      </dgm:t>
    </dgm:pt>
    <dgm:pt modelId="{4F8D8281-F302-2B43-9F5C-79C35F8D34DD}">
      <dgm:prSet phldrT="[טקסט]"/>
      <dgm:spPr/>
      <dgm:t>
        <a:bodyPr/>
        <a:lstStyle/>
        <a:p>
          <a:pPr rtl="1"/>
          <a:r>
            <a:rPr lang="he-IL" dirty="0" smtClean="0"/>
            <a:t>זרוע ים</a:t>
          </a:r>
          <a:endParaRPr lang="he-IL" dirty="0"/>
        </a:p>
      </dgm:t>
    </dgm:pt>
    <dgm:pt modelId="{6465C164-8A49-0145-BDF3-B2FF0DC25675}" type="parTrans" cxnId="{5D1BA975-8EE6-534F-B918-8239AFE5F30F}">
      <dgm:prSet/>
      <dgm:spPr/>
      <dgm:t>
        <a:bodyPr/>
        <a:lstStyle/>
        <a:p>
          <a:pPr rtl="1"/>
          <a:endParaRPr lang="he-IL"/>
        </a:p>
      </dgm:t>
    </dgm:pt>
    <dgm:pt modelId="{26133F55-FEEA-0341-ADA6-82807E1B00FF}" type="sibTrans" cxnId="{5D1BA975-8EE6-534F-B918-8239AFE5F30F}">
      <dgm:prSet/>
      <dgm:spPr/>
      <dgm:t>
        <a:bodyPr/>
        <a:lstStyle/>
        <a:p>
          <a:pPr rtl="1"/>
          <a:endParaRPr lang="he-IL"/>
        </a:p>
      </dgm:t>
    </dgm:pt>
    <dgm:pt modelId="{F8DA7978-9A76-0C4D-9542-3144DDD3DC3E}" type="pres">
      <dgm:prSet presAssocID="{E5CAC47E-41A7-5644-B4A0-111D44E3E1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2E0FDFCF-A723-9349-938C-DE06E4C7CA1E}" type="pres">
      <dgm:prSet presAssocID="{5194F01E-8100-EE4A-8A6A-7658E3AC713D}" presName="hierRoot1" presStyleCnt="0"/>
      <dgm:spPr/>
    </dgm:pt>
    <dgm:pt modelId="{37073286-FF30-2B42-B13A-F5D93385EEE6}" type="pres">
      <dgm:prSet presAssocID="{5194F01E-8100-EE4A-8A6A-7658E3AC713D}" presName="composite" presStyleCnt="0"/>
      <dgm:spPr/>
    </dgm:pt>
    <dgm:pt modelId="{F31FFA45-E38F-D840-ADE7-1F1CE7222A82}" type="pres">
      <dgm:prSet presAssocID="{5194F01E-8100-EE4A-8A6A-7658E3AC713D}" presName="background" presStyleLbl="node0" presStyleIdx="0" presStyleCnt="1"/>
      <dgm:spPr/>
    </dgm:pt>
    <dgm:pt modelId="{D7C1055D-8743-7246-8EDD-FF8ADF9DD56E}" type="pres">
      <dgm:prSet presAssocID="{5194F01E-8100-EE4A-8A6A-7658E3AC713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9B80D61-1947-FB42-BFEB-982932593952}" type="pres">
      <dgm:prSet presAssocID="{5194F01E-8100-EE4A-8A6A-7658E3AC713D}" presName="hierChild2" presStyleCnt="0"/>
      <dgm:spPr/>
    </dgm:pt>
    <dgm:pt modelId="{7CB8FF3C-CB17-3A40-B926-1C1EEC0641C8}" type="pres">
      <dgm:prSet presAssocID="{7BD4C731-4709-DB4B-956B-E3E56064484D}" presName="Name10" presStyleLbl="parChTrans1D2" presStyleIdx="0" presStyleCnt="3"/>
      <dgm:spPr/>
      <dgm:t>
        <a:bodyPr/>
        <a:lstStyle/>
        <a:p>
          <a:pPr rtl="1"/>
          <a:endParaRPr lang="he-IL"/>
        </a:p>
      </dgm:t>
    </dgm:pt>
    <dgm:pt modelId="{BFA554BD-0ED2-1A46-AC7D-8320B9F7408D}" type="pres">
      <dgm:prSet presAssocID="{8A35A90E-F071-9E42-9426-763DC2A36EA9}" presName="hierRoot2" presStyleCnt="0"/>
      <dgm:spPr/>
    </dgm:pt>
    <dgm:pt modelId="{039BD7C6-24E0-704D-9B1B-3FDC09C62C00}" type="pres">
      <dgm:prSet presAssocID="{8A35A90E-F071-9E42-9426-763DC2A36EA9}" presName="composite2" presStyleCnt="0"/>
      <dgm:spPr/>
    </dgm:pt>
    <dgm:pt modelId="{88410B2A-E346-DB40-BB33-BCD6009A4600}" type="pres">
      <dgm:prSet presAssocID="{8A35A90E-F071-9E42-9426-763DC2A36EA9}" presName="background2" presStyleLbl="node2" presStyleIdx="0" presStyleCnt="3"/>
      <dgm:spPr/>
    </dgm:pt>
    <dgm:pt modelId="{97FFF511-893A-BE40-AA84-43F535EA8840}" type="pres">
      <dgm:prSet presAssocID="{8A35A90E-F071-9E42-9426-763DC2A36EA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53E38C70-6B05-E34F-B413-FDF6FE41A8A1}" type="pres">
      <dgm:prSet presAssocID="{8A35A90E-F071-9E42-9426-763DC2A36EA9}" presName="hierChild3" presStyleCnt="0"/>
      <dgm:spPr/>
    </dgm:pt>
    <dgm:pt modelId="{A6ED6BDD-8CE0-074A-91E4-6ADAF4F43A80}" type="pres">
      <dgm:prSet presAssocID="{6465C164-8A49-0145-BDF3-B2FF0DC25675}" presName="Name10" presStyleLbl="parChTrans1D2" presStyleIdx="1" presStyleCnt="3"/>
      <dgm:spPr/>
      <dgm:t>
        <a:bodyPr/>
        <a:lstStyle/>
        <a:p>
          <a:pPr rtl="1"/>
          <a:endParaRPr lang="he-IL"/>
        </a:p>
      </dgm:t>
    </dgm:pt>
    <dgm:pt modelId="{0D3FC5DE-44B9-CE49-8632-ECD00D48C0B4}" type="pres">
      <dgm:prSet presAssocID="{4F8D8281-F302-2B43-9F5C-79C35F8D34DD}" presName="hierRoot2" presStyleCnt="0"/>
      <dgm:spPr/>
    </dgm:pt>
    <dgm:pt modelId="{E4AC3B6F-2927-C440-8800-19F5212C2C96}" type="pres">
      <dgm:prSet presAssocID="{4F8D8281-F302-2B43-9F5C-79C35F8D34DD}" presName="composite2" presStyleCnt="0"/>
      <dgm:spPr/>
    </dgm:pt>
    <dgm:pt modelId="{42D12789-A09C-C943-AA5B-568720CD8EFB}" type="pres">
      <dgm:prSet presAssocID="{4F8D8281-F302-2B43-9F5C-79C35F8D34DD}" presName="background2" presStyleLbl="node2" presStyleIdx="1" presStyleCnt="3"/>
      <dgm:spPr/>
    </dgm:pt>
    <dgm:pt modelId="{55F0A1B6-B21C-B840-A995-7CC303A1174E}" type="pres">
      <dgm:prSet presAssocID="{4F8D8281-F302-2B43-9F5C-79C35F8D34D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8DF7153-71D3-014C-8D85-05B4D8E84D9D}" type="pres">
      <dgm:prSet presAssocID="{4F8D8281-F302-2B43-9F5C-79C35F8D34DD}" presName="hierChild3" presStyleCnt="0"/>
      <dgm:spPr/>
    </dgm:pt>
    <dgm:pt modelId="{93451941-871E-3047-914D-D53540D841FB}" type="pres">
      <dgm:prSet presAssocID="{A676E8DC-961B-0941-9BAE-FA56F5CD1594}" presName="Name10" presStyleLbl="parChTrans1D2" presStyleIdx="2" presStyleCnt="3"/>
      <dgm:spPr/>
      <dgm:t>
        <a:bodyPr/>
        <a:lstStyle/>
        <a:p>
          <a:pPr rtl="1"/>
          <a:endParaRPr lang="he-IL"/>
        </a:p>
      </dgm:t>
    </dgm:pt>
    <dgm:pt modelId="{0F83D968-DB9E-DE4E-B72F-DE2B9CD8BC55}" type="pres">
      <dgm:prSet presAssocID="{B114519C-F89C-944F-8211-D14E634F2282}" presName="hierRoot2" presStyleCnt="0"/>
      <dgm:spPr/>
    </dgm:pt>
    <dgm:pt modelId="{086B51C7-1D55-C145-91B1-4D16C4C2A5A5}" type="pres">
      <dgm:prSet presAssocID="{B114519C-F89C-944F-8211-D14E634F2282}" presName="composite2" presStyleCnt="0"/>
      <dgm:spPr/>
    </dgm:pt>
    <dgm:pt modelId="{30CA1468-ADF3-BC4F-92B2-53D19A680C1F}" type="pres">
      <dgm:prSet presAssocID="{B114519C-F89C-944F-8211-D14E634F2282}" presName="background2" presStyleLbl="node2" presStyleIdx="2" presStyleCnt="3"/>
      <dgm:spPr/>
    </dgm:pt>
    <dgm:pt modelId="{A0148DFA-E2EC-5249-9F14-80FC2BEDC24F}" type="pres">
      <dgm:prSet presAssocID="{B114519C-F89C-944F-8211-D14E634F2282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3EE0318B-71D7-4646-B5AC-63D5B99164A9}" type="pres">
      <dgm:prSet presAssocID="{B114519C-F89C-944F-8211-D14E634F2282}" presName="hierChild3" presStyleCnt="0"/>
      <dgm:spPr/>
    </dgm:pt>
  </dgm:ptLst>
  <dgm:cxnLst>
    <dgm:cxn modelId="{C96C5683-8CC6-AD47-9136-4689511E7DE6}" type="presOf" srcId="{4F8D8281-F302-2B43-9F5C-79C35F8D34DD}" destId="{55F0A1B6-B21C-B840-A995-7CC303A1174E}" srcOrd="0" destOrd="0" presId="urn:microsoft.com/office/officeart/2005/8/layout/hierarchy1"/>
    <dgm:cxn modelId="{47EC59B2-5DED-C140-B1A2-A7F7A86C5379}" srcId="{E5CAC47E-41A7-5644-B4A0-111D44E3E1E6}" destId="{5194F01E-8100-EE4A-8A6A-7658E3AC713D}" srcOrd="0" destOrd="0" parTransId="{009E97D3-6CC5-CB45-88B4-92C1BE23F46C}" sibTransId="{3FF0FD54-802A-A248-BE0E-1D2F50379E45}"/>
    <dgm:cxn modelId="{278E6D48-FC65-1E49-A8F7-F4EB02C9F552}" type="presOf" srcId="{E5CAC47E-41A7-5644-B4A0-111D44E3E1E6}" destId="{F8DA7978-9A76-0C4D-9542-3144DDD3DC3E}" srcOrd="0" destOrd="0" presId="urn:microsoft.com/office/officeart/2005/8/layout/hierarchy1"/>
    <dgm:cxn modelId="{5D1BA975-8EE6-534F-B918-8239AFE5F30F}" srcId="{5194F01E-8100-EE4A-8A6A-7658E3AC713D}" destId="{4F8D8281-F302-2B43-9F5C-79C35F8D34DD}" srcOrd="1" destOrd="0" parTransId="{6465C164-8A49-0145-BDF3-B2FF0DC25675}" sibTransId="{26133F55-FEEA-0341-ADA6-82807E1B00FF}"/>
    <dgm:cxn modelId="{27F255F5-765E-3746-8808-9427C2E8B322}" type="presOf" srcId="{8A35A90E-F071-9E42-9426-763DC2A36EA9}" destId="{97FFF511-893A-BE40-AA84-43F535EA8840}" srcOrd="0" destOrd="0" presId="urn:microsoft.com/office/officeart/2005/8/layout/hierarchy1"/>
    <dgm:cxn modelId="{A0C3223C-2E39-A343-9C3D-4B2B648A251A}" type="presOf" srcId="{A676E8DC-961B-0941-9BAE-FA56F5CD1594}" destId="{93451941-871E-3047-914D-D53540D841FB}" srcOrd="0" destOrd="0" presId="urn:microsoft.com/office/officeart/2005/8/layout/hierarchy1"/>
    <dgm:cxn modelId="{15593D33-B34D-0F46-9E5A-3A81FA77B038}" srcId="{5194F01E-8100-EE4A-8A6A-7658E3AC713D}" destId="{8A35A90E-F071-9E42-9426-763DC2A36EA9}" srcOrd="0" destOrd="0" parTransId="{7BD4C731-4709-DB4B-956B-E3E56064484D}" sibTransId="{6CF2C61B-BD03-2748-B433-4B5DEAA0A019}"/>
    <dgm:cxn modelId="{30EE6CC5-1B2A-E547-8418-ACF28EE14E74}" type="presOf" srcId="{5194F01E-8100-EE4A-8A6A-7658E3AC713D}" destId="{D7C1055D-8743-7246-8EDD-FF8ADF9DD56E}" srcOrd="0" destOrd="0" presId="urn:microsoft.com/office/officeart/2005/8/layout/hierarchy1"/>
    <dgm:cxn modelId="{55E23BC2-D857-674B-8C78-7FF064F8F872}" srcId="{5194F01E-8100-EE4A-8A6A-7658E3AC713D}" destId="{B114519C-F89C-944F-8211-D14E634F2282}" srcOrd="2" destOrd="0" parTransId="{A676E8DC-961B-0941-9BAE-FA56F5CD1594}" sibTransId="{035B6573-4C38-8F4E-A136-E2C34C56FD16}"/>
    <dgm:cxn modelId="{9291842F-ED27-CB41-976D-0A07486E2884}" type="presOf" srcId="{7BD4C731-4709-DB4B-956B-E3E56064484D}" destId="{7CB8FF3C-CB17-3A40-B926-1C1EEC0641C8}" srcOrd="0" destOrd="0" presId="urn:microsoft.com/office/officeart/2005/8/layout/hierarchy1"/>
    <dgm:cxn modelId="{063B4495-FC1B-5340-9CBA-4F9B7601C7B3}" type="presOf" srcId="{6465C164-8A49-0145-BDF3-B2FF0DC25675}" destId="{A6ED6BDD-8CE0-074A-91E4-6ADAF4F43A80}" srcOrd="0" destOrd="0" presId="urn:microsoft.com/office/officeart/2005/8/layout/hierarchy1"/>
    <dgm:cxn modelId="{FE3EF837-842F-1649-91B3-B6F54A213FD1}" type="presOf" srcId="{B114519C-F89C-944F-8211-D14E634F2282}" destId="{A0148DFA-E2EC-5249-9F14-80FC2BEDC24F}" srcOrd="0" destOrd="0" presId="urn:microsoft.com/office/officeart/2005/8/layout/hierarchy1"/>
    <dgm:cxn modelId="{1357B49C-B99C-914C-A87C-05A1C3DC3282}" type="presParOf" srcId="{F8DA7978-9A76-0C4D-9542-3144DDD3DC3E}" destId="{2E0FDFCF-A723-9349-938C-DE06E4C7CA1E}" srcOrd="0" destOrd="0" presId="urn:microsoft.com/office/officeart/2005/8/layout/hierarchy1"/>
    <dgm:cxn modelId="{18C1887B-D755-D04F-B8AE-CA39A9A6CE1E}" type="presParOf" srcId="{2E0FDFCF-A723-9349-938C-DE06E4C7CA1E}" destId="{37073286-FF30-2B42-B13A-F5D93385EEE6}" srcOrd="0" destOrd="0" presId="urn:microsoft.com/office/officeart/2005/8/layout/hierarchy1"/>
    <dgm:cxn modelId="{48E976B8-E40D-D345-B491-ED2D8BB8C3FA}" type="presParOf" srcId="{37073286-FF30-2B42-B13A-F5D93385EEE6}" destId="{F31FFA45-E38F-D840-ADE7-1F1CE7222A82}" srcOrd="0" destOrd="0" presId="urn:microsoft.com/office/officeart/2005/8/layout/hierarchy1"/>
    <dgm:cxn modelId="{FFAA0A66-0454-3247-9FC2-05D1AE4FD25B}" type="presParOf" srcId="{37073286-FF30-2B42-B13A-F5D93385EEE6}" destId="{D7C1055D-8743-7246-8EDD-FF8ADF9DD56E}" srcOrd="1" destOrd="0" presId="urn:microsoft.com/office/officeart/2005/8/layout/hierarchy1"/>
    <dgm:cxn modelId="{38D1445D-460B-1C4E-967F-7560C31D51F0}" type="presParOf" srcId="{2E0FDFCF-A723-9349-938C-DE06E4C7CA1E}" destId="{B9B80D61-1947-FB42-BFEB-982932593952}" srcOrd="1" destOrd="0" presId="urn:microsoft.com/office/officeart/2005/8/layout/hierarchy1"/>
    <dgm:cxn modelId="{BB333670-68D6-1740-BB3B-D3ECEA40116F}" type="presParOf" srcId="{B9B80D61-1947-FB42-BFEB-982932593952}" destId="{7CB8FF3C-CB17-3A40-B926-1C1EEC0641C8}" srcOrd="0" destOrd="0" presId="urn:microsoft.com/office/officeart/2005/8/layout/hierarchy1"/>
    <dgm:cxn modelId="{28EEDDD4-4019-8344-93CE-A15834C7964C}" type="presParOf" srcId="{B9B80D61-1947-FB42-BFEB-982932593952}" destId="{BFA554BD-0ED2-1A46-AC7D-8320B9F7408D}" srcOrd="1" destOrd="0" presId="urn:microsoft.com/office/officeart/2005/8/layout/hierarchy1"/>
    <dgm:cxn modelId="{2AFF7819-3067-1A4D-9D77-A144488422A3}" type="presParOf" srcId="{BFA554BD-0ED2-1A46-AC7D-8320B9F7408D}" destId="{039BD7C6-24E0-704D-9B1B-3FDC09C62C00}" srcOrd="0" destOrd="0" presId="urn:microsoft.com/office/officeart/2005/8/layout/hierarchy1"/>
    <dgm:cxn modelId="{1F605386-54CF-DD44-ADD2-3E8A9C3DDB43}" type="presParOf" srcId="{039BD7C6-24E0-704D-9B1B-3FDC09C62C00}" destId="{88410B2A-E346-DB40-BB33-BCD6009A4600}" srcOrd="0" destOrd="0" presId="urn:microsoft.com/office/officeart/2005/8/layout/hierarchy1"/>
    <dgm:cxn modelId="{53392F9B-4A62-6241-B32F-70EB6EDA73B0}" type="presParOf" srcId="{039BD7C6-24E0-704D-9B1B-3FDC09C62C00}" destId="{97FFF511-893A-BE40-AA84-43F535EA8840}" srcOrd="1" destOrd="0" presId="urn:microsoft.com/office/officeart/2005/8/layout/hierarchy1"/>
    <dgm:cxn modelId="{76F7F03A-F13E-EF42-BD95-04FA898CE512}" type="presParOf" srcId="{BFA554BD-0ED2-1A46-AC7D-8320B9F7408D}" destId="{53E38C70-6B05-E34F-B413-FDF6FE41A8A1}" srcOrd="1" destOrd="0" presId="urn:microsoft.com/office/officeart/2005/8/layout/hierarchy1"/>
    <dgm:cxn modelId="{99D8F063-5E53-2C4C-8CF2-936ECF19729B}" type="presParOf" srcId="{B9B80D61-1947-FB42-BFEB-982932593952}" destId="{A6ED6BDD-8CE0-074A-91E4-6ADAF4F43A80}" srcOrd="2" destOrd="0" presId="urn:microsoft.com/office/officeart/2005/8/layout/hierarchy1"/>
    <dgm:cxn modelId="{8BA367DF-27E1-FF47-92EA-0F90137A8D16}" type="presParOf" srcId="{B9B80D61-1947-FB42-BFEB-982932593952}" destId="{0D3FC5DE-44B9-CE49-8632-ECD00D48C0B4}" srcOrd="3" destOrd="0" presId="urn:microsoft.com/office/officeart/2005/8/layout/hierarchy1"/>
    <dgm:cxn modelId="{32F2B100-B303-EF47-B4AD-6B4B293F5DFB}" type="presParOf" srcId="{0D3FC5DE-44B9-CE49-8632-ECD00D48C0B4}" destId="{E4AC3B6F-2927-C440-8800-19F5212C2C96}" srcOrd="0" destOrd="0" presId="urn:microsoft.com/office/officeart/2005/8/layout/hierarchy1"/>
    <dgm:cxn modelId="{BC877AF4-D591-CF41-97A6-53303A4BBDF1}" type="presParOf" srcId="{E4AC3B6F-2927-C440-8800-19F5212C2C96}" destId="{42D12789-A09C-C943-AA5B-568720CD8EFB}" srcOrd="0" destOrd="0" presId="urn:microsoft.com/office/officeart/2005/8/layout/hierarchy1"/>
    <dgm:cxn modelId="{E76796D9-A158-BC42-83AF-18FB5F6DC950}" type="presParOf" srcId="{E4AC3B6F-2927-C440-8800-19F5212C2C96}" destId="{55F0A1B6-B21C-B840-A995-7CC303A1174E}" srcOrd="1" destOrd="0" presId="urn:microsoft.com/office/officeart/2005/8/layout/hierarchy1"/>
    <dgm:cxn modelId="{C2CE62F2-A74C-1842-9500-2CC3FCCE0A29}" type="presParOf" srcId="{0D3FC5DE-44B9-CE49-8632-ECD00D48C0B4}" destId="{88DF7153-71D3-014C-8D85-05B4D8E84D9D}" srcOrd="1" destOrd="0" presId="urn:microsoft.com/office/officeart/2005/8/layout/hierarchy1"/>
    <dgm:cxn modelId="{EED8F185-7523-044C-8972-EAD5DA387F62}" type="presParOf" srcId="{B9B80D61-1947-FB42-BFEB-982932593952}" destId="{93451941-871E-3047-914D-D53540D841FB}" srcOrd="4" destOrd="0" presId="urn:microsoft.com/office/officeart/2005/8/layout/hierarchy1"/>
    <dgm:cxn modelId="{5A135D03-5660-2543-A0F6-895D24FEEBF5}" type="presParOf" srcId="{B9B80D61-1947-FB42-BFEB-982932593952}" destId="{0F83D968-DB9E-DE4E-B72F-DE2B9CD8BC55}" srcOrd="5" destOrd="0" presId="urn:microsoft.com/office/officeart/2005/8/layout/hierarchy1"/>
    <dgm:cxn modelId="{834E6278-6757-D649-93AE-B7AE8D6DF5C4}" type="presParOf" srcId="{0F83D968-DB9E-DE4E-B72F-DE2B9CD8BC55}" destId="{086B51C7-1D55-C145-91B1-4D16C4C2A5A5}" srcOrd="0" destOrd="0" presId="urn:microsoft.com/office/officeart/2005/8/layout/hierarchy1"/>
    <dgm:cxn modelId="{7006D12D-274E-3242-B019-BB16882CAD5C}" type="presParOf" srcId="{086B51C7-1D55-C145-91B1-4D16C4C2A5A5}" destId="{30CA1468-ADF3-BC4F-92B2-53D19A680C1F}" srcOrd="0" destOrd="0" presId="urn:microsoft.com/office/officeart/2005/8/layout/hierarchy1"/>
    <dgm:cxn modelId="{ED976D04-AD0E-2847-8A20-75FE6D85C97C}" type="presParOf" srcId="{086B51C7-1D55-C145-91B1-4D16C4C2A5A5}" destId="{A0148DFA-E2EC-5249-9F14-80FC2BEDC24F}" srcOrd="1" destOrd="0" presId="urn:microsoft.com/office/officeart/2005/8/layout/hierarchy1"/>
    <dgm:cxn modelId="{304EE491-69D1-7B4E-B562-BE3DA84BDA6A}" type="presParOf" srcId="{0F83D968-DB9E-DE4E-B72F-DE2B9CD8BC55}" destId="{3EE0318B-71D7-4646-B5AC-63D5B99164A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F72F8-D3D4-6B4D-A643-2A55C8072251}">
      <dsp:nvSpPr>
        <dsp:cNvPr id="0" name=""/>
        <dsp:cNvSpPr/>
      </dsp:nvSpPr>
      <dsp:spPr>
        <a:xfrm>
          <a:off x="-5116991" y="-783865"/>
          <a:ext cx="6093692" cy="609369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84098-67FC-F548-9F98-0D57F7A10F88}">
      <dsp:nvSpPr>
        <dsp:cNvPr id="0" name=""/>
        <dsp:cNvSpPr/>
      </dsp:nvSpPr>
      <dsp:spPr>
        <a:xfrm>
          <a:off x="427226" y="282782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הבנת המגמות בסביבה</a:t>
          </a:r>
          <a:endParaRPr lang="he-IL" sz="2800" kern="1200" dirty="0"/>
        </a:p>
      </dsp:txBody>
      <dsp:txXfrm>
        <a:off x="427226" y="282782"/>
        <a:ext cx="7739890" cy="565926"/>
      </dsp:txXfrm>
    </dsp:sp>
    <dsp:sp modelId="{F97FC36C-6931-994D-A9B8-77BED15A7907}">
      <dsp:nvSpPr>
        <dsp:cNvPr id="0" name=""/>
        <dsp:cNvSpPr/>
      </dsp:nvSpPr>
      <dsp:spPr>
        <a:xfrm>
          <a:off x="73522" y="212041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A8FD9-8F8B-BC47-9930-89C6CEFE3C63}">
      <dsp:nvSpPr>
        <dsp:cNvPr id="0" name=""/>
        <dsp:cNvSpPr/>
      </dsp:nvSpPr>
      <dsp:spPr>
        <a:xfrm>
          <a:off x="832752" y="1131399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1679639"/>
                <a:satOff val="2370"/>
                <a:lumOff val="-294"/>
                <a:alphaOff val="0"/>
                <a:shade val="15000"/>
                <a:satMod val="180000"/>
              </a:schemeClr>
            </a:gs>
            <a:gs pos="50000">
              <a:schemeClr val="accent5">
                <a:hueOff val="1679639"/>
                <a:satOff val="2370"/>
                <a:lumOff val="-294"/>
                <a:alphaOff val="0"/>
                <a:shade val="45000"/>
                <a:satMod val="170000"/>
              </a:schemeClr>
            </a:gs>
            <a:gs pos="70000">
              <a:schemeClr val="accent5">
                <a:hueOff val="1679639"/>
                <a:satOff val="2370"/>
                <a:lumOff val="-29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1679639"/>
                <a:satOff val="2370"/>
                <a:lumOff val="-29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בחינת ההתאמה של המערכת למגמות</a:t>
          </a:r>
          <a:endParaRPr lang="he-IL" sz="2800" kern="1200" dirty="0"/>
        </a:p>
      </dsp:txBody>
      <dsp:txXfrm>
        <a:off x="832752" y="1131399"/>
        <a:ext cx="7334364" cy="565926"/>
      </dsp:txXfrm>
    </dsp:sp>
    <dsp:sp modelId="{3A62197B-39E1-C74C-88D3-D18357EAE740}">
      <dsp:nvSpPr>
        <dsp:cNvPr id="0" name=""/>
        <dsp:cNvSpPr/>
      </dsp:nvSpPr>
      <dsp:spPr>
        <a:xfrm>
          <a:off x="479048" y="1060659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79639"/>
              <a:satOff val="2370"/>
              <a:lumOff val="-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A0B3B-5085-6F40-801E-0022FF0ADFAE}">
      <dsp:nvSpPr>
        <dsp:cNvPr id="0" name=""/>
        <dsp:cNvSpPr/>
      </dsp:nvSpPr>
      <dsp:spPr>
        <a:xfrm>
          <a:off x="957216" y="1980017"/>
          <a:ext cx="7209900" cy="565926"/>
        </a:xfrm>
        <a:prstGeom prst="rect">
          <a:avLst/>
        </a:prstGeom>
        <a:gradFill rotWithShape="0">
          <a:gsLst>
            <a:gs pos="0">
              <a:schemeClr val="accent5">
                <a:hueOff val="3359278"/>
                <a:satOff val="4740"/>
                <a:lumOff val="-588"/>
                <a:alphaOff val="0"/>
                <a:shade val="15000"/>
                <a:satMod val="180000"/>
              </a:schemeClr>
            </a:gs>
            <a:gs pos="50000">
              <a:schemeClr val="accent5">
                <a:hueOff val="3359278"/>
                <a:satOff val="4740"/>
                <a:lumOff val="-588"/>
                <a:alphaOff val="0"/>
                <a:shade val="45000"/>
                <a:satMod val="170000"/>
              </a:schemeClr>
            </a:gs>
            <a:gs pos="70000">
              <a:schemeClr val="accent5">
                <a:hueOff val="3359278"/>
                <a:satOff val="4740"/>
                <a:lumOff val="-58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3359278"/>
                <a:satOff val="4740"/>
                <a:lumOff val="-58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בחינת הזדמנויות טכנולוגיות/גיאופוליטיות/אחרות</a:t>
          </a:r>
          <a:endParaRPr lang="he-IL" sz="2800" kern="1200" dirty="0"/>
        </a:p>
      </dsp:txBody>
      <dsp:txXfrm>
        <a:off x="957216" y="1980017"/>
        <a:ext cx="7209900" cy="565926"/>
      </dsp:txXfrm>
    </dsp:sp>
    <dsp:sp modelId="{98F3A5F1-8E4A-484F-A8B1-904B2AF1A880}">
      <dsp:nvSpPr>
        <dsp:cNvPr id="0" name=""/>
        <dsp:cNvSpPr/>
      </dsp:nvSpPr>
      <dsp:spPr>
        <a:xfrm>
          <a:off x="603512" y="1909277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359278"/>
              <a:satOff val="4740"/>
              <a:lumOff val="-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2DB57-5023-A141-8435-EB534DF60215}">
      <dsp:nvSpPr>
        <dsp:cNvPr id="0" name=""/>
        <dsp:cNvSpPr/>
      </dsp:nvSpPr>
      <dsp:spPr>
        <a:xfrm>
          <a:off x="832752" y="2828635"/>
          <a:ext cx="7334364" cy="565926"/>
        </a:xfrm>
        <a:prstGeom prst="rect">
          <a:avLst/>
        </a:prstGeom>
        <a:gradFill rotWithShape="0">
          <a:gsLst>
            <a:gs pos="0">
              <a:schemeClr val="accent5">
                <a:hueOff val="5038916"/>
                <a:satOff val="7109"/>
                <a:lumOff val="-882"/>
                <a:alphaOff val="0"/>
                <a:shade val="15000"/>
                <a:satMod val="180000"/>
              </a:schemeClr>
            </a:gs>
            <a:gs pos="50000">
              <a:schemeClr val="accent5">
                <a:hueOff val="5038916"/>
                <a:satOff val="7109"/>
                <a:lumOff val="-882"/>
                <a:alphaOff val="0"/>
                <a:shade val="45000"/>
                <a:satMod val="170000"/>
              </a:schemeClr>
            </a:gs>
            <a:gs pos="70000">
              <a:schemeClr val="accent5">
                <a:hueOff val="5038916"/>
                <a:satOff val="7109"/>
                <a:lumOff val="-88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5038916"/>
                <a:satOff val="7109"/>
                <a:lumOff val="-88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גיבוש תפיסה</a:t>
          </a:r>
          <a:endParaRPr lang="he-IL" sz="2800" kern="1200" dirty="0"/>
        </a:p>
      </dsp:txBody>
      <dsp:txXfrm>
        <a:off x="832752" y="2828635"/>
        <a:ext cx="7334364" cy="565926"/>
      </dsp:txXfrm>
    </dsp:sp>
    <dsp:sp modelId="{52DB092B-89CC-E343-BD1E-3AA2775CC94A}">
      <dsp:nvSpPr>
        <dsp:cNvPr id="0" name=""/>
        <dsp:cNvSpPr/>
      </dsp:nvSpPr>
      <dsp:spPr>
        <a:xfrm>
          <a:off x="479048" y="2757894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5038916"/>
              <a:satOff val="7109"/>
              <a:lumOff val="-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BF42B-B0E7-534C-A51C-0AA81425B38F}">
      <dsp:nvSpPr>
        <dsp:cNvPr id="0" name=""/>
        <dsp:cNvSpPr/>
      </dsp:nvSpPr>
      <dsp:spPr>
        <a:xfrm>
          <a:off x="427226" y="3677253"/>
          <a:ext cx="7739890" cy="565926"/>
        </a:xfrm>
        <a:prstGeom prst="rect">
          <a:avLst/>
        </a:prstGeom>
        <a:gradFill rotWithShape="0">
          <a:gsLst>
            <a:gs pos="0">
              <a:schemeClr val="accent5">
                <a:hueOff val="6718555"/>
                <a:satOff val="9479"/>
                <a:lumOff val="-1176"/>
                <a:alphaOff val="0"/>
                <a:shade val="15000"/>
                <a:satMod val="180000"/>
              </a:schemeClr>
            </a:gs>
            <a:gs pos="50000">
              <a:schemeClr val="accent5">
                <a:hueOff val="6718555"/>
                <a:satOff val="9479"/>
                <a:lumOff val="-1176"/>
                <a:alphaOff val="0"/>
                <a:shade val="45000"/>
                <a:satMod val="170000"/>
              </a:schemeClr>
            </a:gs>
            <a:gs pos="70000">
              <a:schemeClr val="accent5">
                <a:hueOff val="6718555"/>
                <a:satOff val="9479"/>
                <a:lumOff val="-117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6718555"/>
                <a:satOff val="9479"/>
                <a:lumOff val="-117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1120" rIns="71120" bIns="71120" numCol="1" spcCol="1270" anchor="ctr" anchorCtr="0">
          <a:noAutofit/>
        </a:bodyPr>
        <a:lstStyle/>
        <a:p>
          <a:pPr lvl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/>
            <a:t>התאמה של מכלול מרכיבי המערכת לתפיסה</a:t>
          </a:r>
          <a:endParaRPr lang="he-IL" sz="2800" kern="1200" dirty="0"/>
        </a:p>
      </dsp:txBody>
      <dsp:txXfrm>
        <a:off x="427226" y="3677253"/>
        <a:ext cx="7739890" cy="565926"/>
      </dsp:txXfrm>
    </dsp:sp>
    <dsp:sp modelId="{C4932B4A-0A0E-9844-881F-746AE5D53848}">
      <dsp:nvSpPr>
        <dsp:cNvPr id="0" name=""/>
        <dsp:cNvSpPr/>
      </dsp:nvSpPr>
      <dsp:spPr>
        <a:xfrm>
          <a:off x="73522" y="3606512"/>
          <a:ext cx="707407" cy="707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6718555"/>
              <a:satOff val="9479"/>
              <a:lumOff val="-1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5D5D-D755-EC47-A628-3F6ABD8CEE8D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smtClean="0"/>
            <a:t>מבנה ארגוני</a:t>
          </a:r>
          <a:endParaRPr lang="he-IL" sz="4500" kern="1200" dirty="0"/>
        </a:p>
      </dsp:txBody>
      <dsp:txXfrm>
        <a:off x="0" y="591343"/>
        <a:ext cx="2571749" cy="1543050"/>
      </dsp:txXfrm>
    </dsp:sp>
    <dsp:sp modelId="{65CEA5B2-74DB-F748-BD41-5ADD6D65BB75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smtClean="0"/>
            <a:t>תורת לחימה</a:t>
          </a:r>
          <a:endParaRPr lang="he-IL" sz="4500" kern="1200" dirty="0"/>
        </a:p>
      </dsp:txBody>
      <dsp:txXfrm>
        <a:off x="2828925" y="591343"/>
        <a:ext cx="2571749" cy="1543050"/>
      </dsp:txXfrm>
    </dsp:sp>
    <dsp:sp modelId="{B441F3C7-FB64-0D4A-97DA-390CC52ACE42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smtClean="0"/>
            <a:t>אמצעים</a:t>
          </a:r>
          <a:endParaRPr lang="he-IL" sz="4500" kern="1200" dirty="0"/>
        </a:p>
      </dsp:txBody>
      <dsp:txXfrm>
        <a:off x="5657849" y="591343"/>
        <a:ext cx="2571749" cy="1543050"/>
      </dsp:txXfrm>
    </dsp:sp>
    <dsp:sp modelId="{F4179F15-AD69-884F-87EE-51FB71FBBC47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smtClean="0"/>
            <a:t>מלאים</a:t>
          </a:r>
          <a:endParaRPr lang="he-IL" sz="4500" kern="1200" dirty="0"/>
        </a:p>
      </dsp:txBody>
      <dsp:txXfrm>
        <a:off x="1414462" y="2391568"/>
        <a:ext cx="2571749" cy="1543050"/>
      </dsp:txXfrm>
    </dsp:sp>
    <dsp:sp modelId="{326BE367-361F-4F44-A2D3-1E68E6C1A24C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kern="1200" dirty="0" smtClean="0"/>
            <a:t>איוש והכשרה</a:t>
          </a:r>
          <a:endParaRPr lang="he-IL" sz="4500" kern="1200" dirty="0"/>
        </a:p>
      </dsp:txBody>
      <dsp:txXfrm>
        <a:off x="4243387" y="239156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C5B7D-5F5E-BF40-8D71-3223919571C4}">
      <dsp:nvSpPr>
        <dsp:cNvPr id="0" name=""/>
        <dsp:cNvSpPr/>
      </dsp:nvSpPr>
      <dsp:spPr>
        <a:xfrm>
          <a:off x="2386503" y="1963"/>
          <a:ext cx="2033289" cy="8133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תר״ש</a:t>
          </a:r>
          <a:r>
            <a:rPr lang="he-IL" sz="2900" kern="1200" dirty="0" smtClean="0"/>
            <a:t> מרקם</a:t>
          </a:r>
          <a:endParaRPr lang="he-IL" sz="2900" kern="1200" dirty="0"/>
        </a:p>
      </dsp:txBody>
      <dsp:txXfrm>
        <a:off x="2793161" y="1963"/>
        <a:ext cx="1219974" cy="813315"/>
      </dsp:txXfrm>
    </dsp:sp>
    <dsp:sp modelId="{B4362937-6088-5C43-BC7F-F028B43E2192}">
      <dsp:nvSpPr>
        <dsp:cNvPr id="0" name=""/>
        <dsp:cNvSpPr/>
      </dsp:nvSpPr>
      <dsp:spPr>
        <a:xfrm>
          <a:off x="4155465" y="71095"/>
          <a:ext cx="1687630" cy="6750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מהפכת הנשק המדויק</a:t>
          </a:r>
          <a:endParaRPr lang="he-IL" sz="1400" kern="1200" dirty="0"/>
        </a:p>
      </dsp:txBody>
      <dsp:txXfrm>
        <a:off x="4492991" y="71095"/>
        <a:ext cx="1012578" cy="675052"/>
      </dsp:txXfrm>
    </dsp:sp>
    <dsp:sp modelId="{1DA124C9-195A-3A4A-AAA7-E6176C63A0B3}">
      <dsp:nvSpPr>
        <dsp:cNvPr id="0" name=""/>
        <dsp:cNvSpPr/>
      </dsp:nvSpPr>
      <dsp:spPr>
        <a:xfrm>
          <a:off x="2386503" y="929143"/>
          <a:ext cx="2033289" cy="8133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מרקם 2000</a:t>
          </a:r>
          <a:endParaRPr lang="he-IL" sz="2900" kern="1200" dirty="0"/>
        </a:p>
      </dsp:txBody>
      <dsp:txXfrm>
        <a:off x="2793161" y="929143"/>
        <a:ext cx="1219974" cy="813315"/>
      </dsp:txXfrm>
    </dsp:sp>
    <dsp:sp modelId="{4166BBC2-2024-DA47-999D-7ACBBD2C1A82}">
      <dsp:nvSpPr>
        <dsp:cNvPr id="0" name=""/>
        <dsp:cNvSpPr/>
      </dsp:nvSpPr>
      <dsp:spPr>
        <a:xfrm>
          <a:off x="4155465" y="998275"/>
          <a:ext cx="1687630" cy="6750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תכנון כתהליך איגום משאבים</a:t>
          </a:r>
          <a:endParaRPr lang="he-IL" sz="1400" kern="1200" dirty="0"/>
        </a:p>
      </dsp:txBody>
      <dsp:txXfrm>
        <a:off x="4492991" y="998275"/>
        <a:ext cx="1012578" cy="675052"/>
      </dsp:txXfrm>
    </dsp:sp>
    <dsp:sp modelId="{1745F480-903F-3744-9557-5D586B9F47E5}">
      <dsp:nvSpPr>
        <dsp:cNvPr id="0" name=""/>
        <dsp:cNvSpPr/>
      </dsp:nvSpPr>
      <dsp:spPr>
        <a:xfrm>
          <a:off x="2386503" y="1856323"/>
          <a:ext cx="2033289" cy="8133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תר״ש</a:t>
          </a:r>
          <a:r>
            <a:rPr lang="he-IL" sz="2900" kern="1200" dirty="0" smtClean="0"/>
            <a:t> קלע</a:t>
          </a:r>
          <a:endParaRPr lang="he-IL" sz="2900" kern="1200" dirty="0"/>
        </a:p>
      </dsp:txBody>
      <dsp:txXfrm>
        <a:off x="2793161" y="1856323"/>
        <a:ext cx="1219974" cy="813315"/>
      </dsp:txXfrm>
    </dsp:sp>
    <dsp:sp modelId="{F64B33E1-7369-AB49-B8E4-56220D3EC783}">
      <dsp:nvSpPr>
        <dsp:cNvPr id="0" name=""/>
        <dsp:cNvSpPr/>
      </dsp:nvSpPr>
      <dsp:spPr>
        <a:xfrm>
          <a:off x="4155465" y="1925455"/>
          <a:ext cx="1687630" cy="6750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תכנון כתהליך קיצוץ</a:t>
          </a:r>
          <a:endParaRPr lang="he-IL" sz="1400" kern="1200" dirty="0"/>
        </a:p>
      </dsp:txBody>
      <dsp:txXfrm>
        <a:off x="4492991" y="1925455"/>
        <a:ext cx="1012578" cy="675052"/>
      </dsp:txXfrm>
    </dsp:sp>
    <dsp:sp modelId="{A583E64B-9F5C-7348-8907-7268AD8256C8}">
      <dsp:nvSpPr>
        <dsp:cNvPr id="0" name=""/>
        <dsp:cNvSpPr/>
      </dsp:nvSpPr>
      <dsp:spPr>
        <a:xfrm>
          <a:off x="2386503" y="2783503"/>
          <a:ext cx="2033289" cy="8133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תר״ש</a:t>
          </a:r>
          <a:r>
            <a:rPr lang="he-IL" sz="2900" kern="1200" dirty="0" smtClean="0"/>
            <a:t> </a:t>
          </a:r>
          <a:r>
            <a:rPr lang="he-IL" sz="2900" kern="1200" dirty="0" err="1" smtClean="0"/>
            <a:t>תפן</a:t>
          </a:r>
          <a:endParaRPr lang="he-IL" sz="2900" kern="1200" dirty="0"/>
        </a:p>
      </dsp:txBody>
      <dsp:txXfrm>
        <a:off x="2793161" y="2783503"/>
        <a:ext cx="1219974" cy="813315"/>
      </dsp:txXfrm>
    </dsp:sp>
    <dsp:sp modelId="{625952AC-EB59-7041-AC7E-5350A84091D4}">
      <dsp:nvSpPr>
        <dsp:cNvPr id="0" name=""/>
        <dsp:cNvSpPr/>
      </dsp:nvSpPr>
      <dsp:spPr>
        <a:xfrm>
          <a:off x="4155465" y="2852635"/>
          <a:ext cx="1687630" cy="6750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תכנון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כתהליך התעצמות</a:t>
          </a:r>
          <a:endParaRPr lang="he-IL" sz="1400" kern="1200" dirty="0"/>
        </a:p>
      </dsp:txBody>
      <dsp:txXfrm>
        <a:off x="4492991" y="2852635"/>
        <a:ext cx="1012578" cy="675052"/>
      </dsp:txXfrm>
    </dsp:sp>
    <dsp:sp modelId="{9F1EB7AD-ED0F-5E47-8DAE-585ADF5DF3AC}">
      <dsp:nvSpPr>
        <dsp:cNvPr id="0" name=""/>
        <dsp:cNvSpPr/>
      </dsp:nvSpPr>
      <dsp:spPr>
        <a:xfrm>
          <a:off x="2386503" y="3710683"/>
          <a:ext cx="2033289" cy="8133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18415" rIns="0" bIns="18415" numCol="1" spcCol="1270" anchor="ctr" anchorCtr="0">
          <a:noAutofit/>
        </a:bodyPr>
        <a:lstStyle/>
        <a:p>
          <a:pPr lvl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err="1" smtClean="0"/>
            <a:t>תר״ש</a:t>
          </a:r>
          <a:r>
            <a:rPr lang="he-IL" sz="2900" kern="1200" dirty="0" smtClean="0"/>
            <a:t> גדעון</a:t>
          </a:r>
          <a:endParaRPr lang="he-IL" sz="2900" kern="1200" dirty="0"/>
        </a:p>
      </dsp:txBody>
      <dsp:txXfrm>
        <a:off x="2793161" y="3710683"/>
        <a:ext cx="1219974" cy="813315"/>
      </dsp:txXfrm>
    </dsp:sp>
    <dsp:sp modelId="{DD63EF14-280F-794B-8F76-A79544351812}">
      <dsp:nvSpPr>
        <dsp:cNvPr id="0" name=""/>
        <dsp:cNvSpPr/>
      </dsp:nvSpPr>
      <dsp:spPr>
        <a:xfrm>
          <a:off x="4155465" y="3779815"/>
          <a:ext cx="1687630" cy="67505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תכנון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כתהליך מכוון תפיסה</a:t>
          </a:r>
          <a:endParaRPr lang="he-IL" sz="1400" kern="1200" dirty="0"/>
        </a:p>
      </dsp:txBody>
      <dsp:txXfrm>
        <a:off x="4492991" y="3779815"/>
        <a:ext cx="1012578" cy="675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D6933-5EC8-3E49-B2B5-C76CF1DA1AF2}">
      <dsp:nvSpPr>
        <dsp:cNvPr id="0" name=""/>
        <dsp:cNvSpPr/>
      </dsp:nvSpPr>
      <dsp:spPr>
        <a:xfrm>
          <a:off x="0" y="12576"/>
          <a:ext cx="8229600" cy="2188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smtClean="0"/>
            <a:t>התעצמות – מוכנות</a:t>
          </a:r>
          <a:endParaRPr lang="he-IL" sz="4300" kern="1200"/>
        </a:p>
      </dsp:txBody>
      <dsp:txXfrm>
        <a:off x="106833" y="119409"/>
        <a:ext cx="8015934" cy="1974819"/>
      </dsp:txXfrm>
    </dsp:sp>
    <dsp:sp modelId="{93787346-C93A-2946-AC4A-A07B00805509}">
      <dsp:nvSpPr>
        <dsp:cNvPr id="0" name=""/>
        <dsp:cNvSpPr/>
      </dsp:nvSpPr>
      <dsp:spPr>
        <a:xfrm>
          <a:off x="0" y="2324901"/>
          <a:ext cx="8229600" cy="2188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/>
            <a:t>תכנון מוכוון פערים –או</a:t>
          </a:r>
          <a:endParaRPr lang="en-US" sz="4300" kern="1200" dirty="0" smtClean="0"/>
        </a:p>
        <a:p>
          <a:pPr lvl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/>
            <a:t> תכנון מוכוון יכולות</a:t>
          </a:r>
          <a:endParaRPr lang="he-IL" sz="4300" kern="1200" dirty="0"/>
        </a:p>
      </dsp:txBody>
      <dsp:txXfrm>
        <a:off x="106833" y="2431734"/>
        <a:ext cx="8015934" cy="1974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16A1E-1CEE-E448-86A1-B7BC23D845BE}">
      <dsp:nvSpPr>
        <dsp:cNvPr id="0" name=""/>
        <dsp:cNvSpPr/>
      </dsp:nvSpPr>
      <dsp:spPr>
        <a:xfrm>
          <a:off x="0" y="678261"/>
          <a:ext cx="82296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smtClean="0"/>
            <a:t>כשל חיזוי המגמות העתידיות</a:t>
          </a:r>
          <a:endParaRPr lang="he-IL" sz="3100" kern="1200"/>
        </a:p>
      </dsp:txBody>
      <dsp:txXfrm>
        <a:off x="35411" y="713672"/>
        <a:ext cx="8158778" cy="654577"/>
      </dsp:txXfrm>
    </dsp:sp>
    <dsp:sp modelId="{EAAC2403-130F-714A-9548-100FB4CE91A7}">
      <dsp:nvSpPr>
        <dsp:cNvPr id="0" name=""/>
        <dsp:cNvSpPr/>
      </dsp:nvSpPr>
      <dsp:spPr>
        <a:xfrm>
          <a:off x="0" y="1492941"/>
          <a:ext cx="82296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smtClean="0"/>
            <a:t>כשל תרחיש הייחוס</a:t>
          </a:r>
          <a:endParaRPr lang="he-IL" sz="3100" kern="1200"/>
        </a:p>
      </dsp:txBody>
      <dsp:txXfrm>
        <a:off x="35411" y="1528352"/>
        <a:ext cx="8158778" cy="654577"/>
      </dsp:txXfrm>
    </dsp:sp>
    <dsp:sp modelId="{F2D6AAE9-A8B0-5640-801F-8A7B7B12B25A}">
      <dsp:nvSpPr>
        <dsp:cNvPr id="0" name=""/>
        <dsp:cNvSpPr/>
      </dsp:nvSpPr>
      <dsp:spPr>
        <a:xfrm>
          <a:off x="0" y="2307621"/>
          <a:ext cx="82296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dirty="0" smtClean="0"/>
            <a:t>כשל הערכת זמן ומחיר</a:t>
          </a:r>
          <a:endParaRPr lang="he-IL" sz="3100" kern="1200" dirty="0"/>
        </a:p>
      </dsp:txBody>
      <dsp:txXfrm>
        <a:off x="35411" y="2343032"/>
        <a:ext cx="8158778" cy="654577"/>
      </dsp:txXfrm>
    </dsp:sp>
    <dsp:sp modelId="{5C71CDB6-C739-4B47-B644-4C9617C97207}">
      <dsp:nvSpPr>
        <dsp:cNvPr id="0" name=""/>
        <dsp:cNvSpPr/>
      </dsp:nvSpPr>
      <dsp:spPr>
        <a:xfrm>
          <a:off x="0" y="3122301"/>
          <a:ext cx="82296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100" kern="1200" smtClean="0"/>
            <a:t>כשל הבנת המשמעות של מערכות טכנולוגיות חדשות</a:t>
          </a:r>
          <a:endParaRPr lang="he-IL" sz="3100" kern="1200"/>
        </a:p>
      </dsp:txBody>
      <dsp:txXfrm>
        <a:off x="35411" y="3157712"/>
        <a:ext cx="8158778" cy="6545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1941-871E-3047-914D-D53540D841FB}">
      <dsp:nvSpPr>
        <dsp:cNvPr id="0" name=""/>
        <dsp:cNvSpPr/>
      </dsp:nvSpPr>
      <dsp:spPr>
        <a:xfrm>
          <a:off x="4019163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04012" y="341184"/>
              </a:lnTo>
              <a:lnTo>
                <a:pt x="2104012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F9503-C2CD-4442-BBFD-629D9ED10A65}">
      <dsp:nvSpPr>
        <dsp:cNvPr id="0" name=""/>
        <dsp:cNvSpPr/>
      </dsp:nvSpPr>
      <dsp:spPr>
        <a:xfrm>
          <a:off x="401916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3156019" y="341184"/>
              </a:lnTo>
              <a:lnTo>
                <a:pt x="3156019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0413A-B304-F54C-ADFC-2F58B5A80F1E}">
      <dsp:nvSpPr>
        <dsp:cNvPr id="0" name=""/>
        <dsp:cNvSpPr/>
      </dsp:nvSpPr>
      <dsp:spPr>
        <a:xfrm>
          <a:off x="4019163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7C670-944A-6B4C-9734-CBD1F3B6ADDE}">
      <dsp:nvSpPr>
        <dsp:cNvPr id="0" name=""/>
        <dsp:cNvSpPr/>
      </dsp:nvSpPr>
      <dsp:spPr>
        <a:xfrm>
          <a:off x="2967156" y="2718691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9E277-C153-7F44-BE07-10BD706095C8}">
      <dsp:nvSpPr>
        <dsp:cNvPr id="0" name=""/>
        <dsp:cNvSpPr/>
      </dsp:nvSpPr>
      <dsp:spPr>
        <a:xfrm>
          <a:off x="863143" y="2718691"/>
          <a:ext cx="3156019" cy="500659"/>
        </a:xfrm>
        <a:custGeom>
          <a:avLst/>
          <a:gdLst/>
          <a:ahLst/>
          <a:cxnLst/>
          <a:rect l="0" t="0" r="0" b="0"/>
          <a:pathLst>
            <a:path>
              <a:moveTo>
                <a:pt x="3156019" y="0"/>
              </a:moveTo>
              <a:lnTo>
                <a:pt x="3156019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D6BDD-8CE0-074A-91E4-6ADAF4F43A80}">
      <dsp:nvSpPr>
        <dsp:cNvPr id="0" name=""/>
        <dsp:cNvSpPr/>
      </dsp:nvSpPr>
      <dsp:spPr>
        <a:xfrm>
          <a:off x="3973443" y="1124901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8FF3C-CB17-3A40-B926-1C1EEC0641C8}">
      <dsp:nvSpPr>
        <dsp:cNvPr id="0" name=""/>
        <dsp:cNvSpPr/>
      </dsp:nvSpPr>
      <dsp:spPr>
        <a:xfrm>
          <a:off x="1915150" y="1124901"/>
          <a:ext cx="2104012" cy="500659"/>
        </a:xfrm>
        <a:custGeom>
          <a:avLst/>
          <a:gdLst/>
          <a:ahLst/>
          <a:cxnLst/>
          <a:rect l="0" t="0" r="0" b="0"/>
          <a:pathLst>
            <a:path>
              <a:moveTo>
                <a:pt x="2104012" y="0"/>
              </a:moveTo>
              <a:lnTo>
                <a:pt x="2104012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FFA45-E38F-D840-ADE7-1F1CE7222A82}">
      <dsp:nvSpPr>
        <dsp:cNvPr id="0" name=""/>
        <dsp:cNvSpPr/>
      </dsp:nvSpPr>
      <dsp:spPr>
        <a:xfrm>
          <a:off x="3158430" y="3177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1055D-8743-7246-8EDD-FF8ADF9DD56E}">
      <dsp:nvSpPr>
        <dsp:cNvPr id="0" name=""/>
        <dsp:cNvSpPr/>
      </dsp:nvSpPr>
      <dsp:spPr>
        <a:xfrm>
          <a:off x="3349704" y="213481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רמטכ״ל</a:t>
          </a:r>
          <a:endParaRPr lang="he-IL" sz="3000" kern="1200" dirty="0"/>
        </a:p>
      </dsp:txBody>
      <dsp:txXfrm>
        <a:off x="3381721" y="245498"/>
        <a:ext cx="1657431" cy="1029096"/>
      </dsp:txXfrm>
    </dsp:sp>
    <dsp:sp modelId="{88410B2A-E346-DB40-BB33-BCD6009A4600}">
      <dsp:nvSpPr>
        <dsp:cNvPr id="0" name=""/>
        <dsp:cNvSpPr/>
      </dsp:nvSpPr>
      <dsp:spPr>
        <a:xfrm>
          <a:off x="1054417" y="162556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FF511-893A-BE40-AA84-43F535EA8840}">
      <dsp:nvSpPr>
        <dsp:cNvPr id="0" name=""/>
        <dsp:cNvSpPr/>
      </dsp:nvSpPr>
      <dsp:spPr>
        <a:xfrm>
          <a:off x="1245691" y="180727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אג״א</a:t>
          </a:r>
          <a:endParaRPr lang="he-IL" sz="3000" kern="1200" dirty="0"/>
        </a:p>
      </dsp:txBody>
      <dsp:txXfrm>
        <a:off x="1277708" y="1839287"/>
        <a:ext cx="1657431" cy="1029096"/>
      </dsp:txXfrm>
    </dsp:sp>
    <dsp:sp modelId="{42D12789-A09C-C943-AA5B-568720CD8EFB}">
      <dsp:nvSpPr>
        <dsp:cNvPr id="0" name=""/>
        <dsp:cNvSpPr/>
      </dsp:nvSpPr>
      <dsp:spPr>
        <a:xfrm>
          <a:off x="3158430" y="162556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0A1B6-B21C-B840-A995-7CC303A1174E}">
      <dsp:nvSpPr>
        <dsp:cNvPr id="0" name=""/>
        <dsp:cNvSpPr/>
      </dsp:nvSpPr>
      <dsp:spPr>
        <a:xfrm>
          <a:off x="3349704" y="180727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אג״ם</a:t>
          </a:r>
          <a:endParaRPr lang="he-IL" sz="3000" kern="1200" dirty="0"/>
        </a:p>
      </dsp:txBody>
      <dsp:txXfrm>
        <a:off x="3381721" y="1839287"/>
        <a:ext cx="1657431" cy="1029096"/>
      </dsp:txXfrm>
    </dsp:sp>
    <dsp:sp modelId="{C869BCBA-004E-044B-A374-B0A1BA1CBA87}">
      <dsp:nvSpPr>
        <dsp:cNvPr id="0" name=""/>
        <dsp:cNvSpPr/>
      </dsp:nvSpPr>
      <dsp:spPr>
        <a:xfrm>
          <a:off x="2411" y="321935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55DF9D-946A-EA49-9673-3097F7DFBBD1}">
      <dsp:nvSpPr>
        <dsp:cNvPr id="0" name=""/>
        <dsp:cNvSpPr/>
      </dsp:nvSpPr>
      <dsp:spPr>
        <a:xfrm>
          <a:off x="193684" y="3401060"/>
          <a:ext cx="1721465" cy="109313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תכנון</a:t>
          </a:r>
          <a:endParaRPr lang="he-IL" sz="3000" kern="1200" dirty="0"/>
        </a:p>
      </dsp:txBody>
      <dsp:txXfrm>
        <a:off x="225701" y="3433077"/>
        <a:ext cx="1657431" cy="1029096"/>
      </dsp:txXfrm>
    </dsp:sp>
    <dsp:sp modelId="{D48F8FE7-C310-4D49-A478-38628CD0CFDD}">
      <dsp:nvSpPr>
        <dsp:cNvPr id="0" name=""/>
        <dsp:cNvSpPr/>
      </dsp:nvSpPr>
      <dsp:spPr>
        <a:xfrm>
          <a:off x="2106423" y="321935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9CC9BD-430B-444F-A408-DAE9B6CD3125}">
      <dsp:nvSpPr>
        <dsp:cNvPr id="0" name=""/>
        <dsp:cNvSpPr/>
      </dsp:nvSpPr>
      <dsp:spPr>
        <a:xfrm>
          <a:off x="2297697" y="3401060"/>
          <a:ext cx="1721465" cy="109313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מודיעין</a:t>
          </a:r>
          <a:endParaRPr lang="he-IL" sz="3000" kern="1200" dirty="0"/>
        </a:p>
      </dsp:txBody>
      <dsp:txXfrm>
        <a:off x="2329714" y="3433077"/>
        <a:ext cx="1657431" cy="1029096"/>
      </dsp:txXfrm>
    </dsp:sp>
    <dsp:sp modelId="{390642BE-9020-7744-B84A-79F4150957AE}">
      <dsp:nvSpPr>
        <dsp:cNvPr id="0" name=""/>
        <dsp:cNvSpPr/>
      </dsp:nvSpPr>
      <dsp:spPr>
        <a:xfrm>
          <a:off x="4210436" y="321935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4A967E-222B-DD45-BDAC-37BB712229EE}">
      <dsp:nvSpPr>
        <dsp:cNvPr id="0" name=""/>
        <dsp:cNvSpPr/>
      </dsp:nvSpPr>
      <dsp:spPr>
        <a:xfrm>
          <a:off x="4401710" y="3401060"/>
          <a:ext cx="1721465" cy="109313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מבצעים</a:t>
          </a:r>
          <a:endParaRPr lang="he-IL" sz="3000" kern="1200" dirty="0"/>
        </a:p>
      </dsp:txBody>
      <dsp:txXfrm>
        <a:off x="4433727" y="3433077"/>
        <a:ext cx="1657431" cy="1029096"/>
      </dsp:txXfrm>
    </dsp:sp>
    <dsp:sp modelId="{AE659F88-90B4-C948-A5B1-02A67FCB0904}">
      <dsp:nvSpPr>
        <dsp:cNvPr id="0" name=""/>
        <dsp:cNvSpPr/>
      </dsp:nvSpPr>
      <dsp:spPr>
        <a:xfrm>
          <a:off x="6314449" y="321935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9ACED-3D71-EE42-8EAB-80D8ADD5E487}">
      <dsp:nvSpPr>
        <dsp:cNvPr id="0" name=""/>
        <dsp:cNvSpPr/>
      </dsp:nvSpPr>
      <dsp:spPr>
        <a:xfrm>
          <a:off x="6505723" y="3401060"/>
          <a:ext cx="1721465" cy="109313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מחלקה טכנית</a:t>
          </a:r>
          <a:endParaRPr lang="he-IL" sz="3000" kern="1200" dirty="0"/>
        </a:p>
      </dsp:txBody>
      <dsp:txXfrm>
        <a:off x="6537740" y="3433077"/>
        <a:ext cx="1657431" cy="1029096"/>
      </dsp:txXfrm>
    </dsp:sp>
    <dsp:sp modelId="{30CA1468-ADF3-BC4F-92B2-53D19A680C1F}">
      <dsp:nvSpPr>
        <dsp:cNvPr id="0" name=""/>
        <dsp:cNvSpPr/>
      </dsp:nvSpPr>
      <dsp:spPr>
        <a:xfrm>
          <a:off x="5262443" y="1625560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48DFA-E2EC-5249-9F14-80FC2BEDC24F}">
      <dsp:nvSpPr>
        <dsp:cNvPr id="0" name=""/>
        <dsp:cNvSpPr/>
      </dsp:nvSpPr>
      <dsp:spPr>
        <a:xfrm>
          <a:off x="5453717" y="1807270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/>
            <a:t>אכ״א</a:t>
          </a:r>
          <a:endParaRPr lang="he-IL" sz="3000" kern="1200" dirty="0"/>
        </a:p>
      </dsp:txBody>
      <dsp:txXfrm>
        <a:off x="5485734" y="1839287"/>
        <a:ext cx="1657431" cy="10290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51941-871E-3047-914D-D53540D841FB}">
      <dsp:nvSpPr>
        <dsp:cNvPr id="0" name=""/>
        <dsp:cNvSpPr/>
      </dsp:nvSpPr>
      <dsp:spPr>
        <a:xfrm>
          <a:off x="3986212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735"/>
              </a:lnTo>
              <a:lnTo>
                <a:pt x="2828925" y="458735"/>
              </a:lnTo>
              <a:lnTo>
                <a:pt x="2828925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D6BDD-8CE0-074A-91E4-6ADAF4F43A80}">
      <dsp:nvSpPr>
        <dsp:cNvPr id="0" name=""/>
        <dsp:cNvSpPr/>
      </dsp:nvSpPr>
      <dsp:spPr>
        <a:xfrm>
          <a:off x="3940492" y="1804245"/>
          <a:ext cx="91440" cy="673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8FF3C-CB17-3A40-B926-1C1EEC0641C8}">
      <dsp:nvSpPr>
        <dsp:cNvPr id="0" name=""/>
        <dsp:cNvSpPr/>
      </dsp:nvSpPr>
      <dsp:spPr>
        <a:xfrm>
          <a:off x="1157287" y="1804245"/>
          <a:ext cx="2828925" cy="673155"/>
        </a:xfrm>
        <a:custGeom>
          <a:avLst/>
          <a:gdLst/>
          <a:ahLst/>
          <a:cxnLst/>
          <a:rect l="0" t="0" r="0" b="0"/>
          <a:pathLst>
            <a:path>
              <a:moveTo>
                <a:pt x="2828925" y="0"/>
              </a:moveTo>
              <a:lnTo>
                <a:pt x="2828925" y="458735"/>
              </a:lnTo>
              <a:lnTo>
                <a:pt x="0" y="458735"/>
              </a:lnTo>
              <a:lnTo>
                <a:pt x="0" y="67315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FFA45-E38F-D840-ADE7-1F1CE7222A82}">
      <dsp:nvSpPr>
        <dsp:cNvPr id="0" name=""/>
        <dsp:cNvSpPr/>
      </dsp:nvSpPr>
      <dsp:spPr>
        <a:xfrm>
          <a:off x="2828924" y="334489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C1055D-8743-7246-8EDD-FF8ADF9DD56E}">
      <dsp:nvSpPr>
        <dsp:cNvPr id="0" name=""/>
        <dsp:cNvSpPr/>
      </dsp:nvSpPr>
      <dsp:spPr>
        <a:xfrm>
          <a:off x="3086099" y="57880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/>
            <a:t>מטכ״ל</a:t>
          </a:r>
          <a:endParaRPr lang="he-IL" sz="4000" kern="1200" dirty="0"/>
        </a:p>
      </dsp:txBody>
      <dsp:txXfrm>
        <a:off x="3129147" y="621854"/>
        <a:ext cx="2228479" cy="1383659"/>
      </dsp:txXfrm>
    </dsp:sp>
    <dsp:sp modelId="{88410B2A-E346-DB40-BB33-BCD6009A4600}">
      <dsp:nvSpPr>
        <dsp:cNvPr id="0" name=""/>
        <dsp:cNvSpPr/>
      </dsp:nvSpPr>
      <dsp:spPr>
        <a:xfrm>
          <a:off x="0" y="247740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FFF511-893A-BE40-AA84-43F535EA8840}">
      <dsp:nvSpPr>
        <dsp:cNvPr id="0" name=""/>
        <dsp:cNvSpPr/>
      </dsp:nvSpPr>
      <dsp:spPr>
        <a:xfrm>
          <a:off x="257174" y="27217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/>
            <a:t>פקודים מרחביים</a:t>
          </a:r>
          <a:endParaRPr lang="he-IL" sz="4000" kern="1200" dirty="0"/>
        </a:p>
      </dsp:txBody>
      <dsp:txXfrm>
        <a:off x="300222" y="2764764"/>
        <a:ext cx="2228479" cy="1383659"/>
      </dsp:txXfrm>
    </dsp:sp>
    <dsp:sp modelId="{42D12789-A09C-C943-AA5B-568720CD8EFB}">
      <dsp:nvSpPr>
        <dsp:cNvPr id="0" name=""/>
        <dsp:cNvSpPr/>
      </dsp:nvSpPr>
      <dsp:spPr>
        <a:xfrm>
          <a:off x="2828924" y="247740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F0A1B6-B21C-B840-A995-7CC303A1174E}">
      <dsp:nvSpPr>
        <dsp:cNvPr id="0" name=""/>
        <dsp:cNvSpPr/>
      </dsp:nvSpPr>
      <dsp:spPr>
        <a:xfrm>
          <a:off x="3086099" y="27217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/>
            <a:t>זרוע ים</a:t>
          </a:r>
          <a:endParaRPr lang="he-IL" sz="4000" kern="1200" dirty="0"/>
        </a:p>
      </dsp:txBody>
      <dsp:txXfrm>
        <a:off x="3129147" y="2764764"/>
        <a:ext cx="2228479" cy="1383659"/>
      </dsp:txXfrm>
    </dsp:sp>
    <dsp:sp modelId="{30CA1468-ADF3-BC4F-92B2-53D19A680C1F}">
      <dsp:nvSpPr>
        <dsp:cNvPr id="0" name=""/>
        <dsp:cNvSpPr/>
      </dsp:nvSpPr>
      <dsp:spPr>
        <a:xfrm>
          <a:off x="5657850" y="2477400"/>
          <a:ext cx="2314575" cy="14697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148DFA-E2EC-5249-9F14-80FC2BEDC24F}">
      <dsp:nvSpPr>
        <dsp:cNvPr id="0" name=""/>
        <dsp:cNvSpPr/>
      </dsp:nvSpPr>
      <dsp:spPr>
        <a:xfrm>
          <a:off x="5915024" y="2721716"/>
          <a:ext cx="2314575" cy="1469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kern="1200" dirty="0" smtClean="0"/>
            <a:t>זרוע אוויר</a:t>
          </a:r>
          <a:endParaRPr lang="he-IL" sz="4000" kern="1200" dirty="0"/>
        </a:p>
      </dsp:txBody>
      <dsp:txXfrm>
        <a:off x="5958072" y="2764764"/>
        <a:ext cx="2228479" cy="138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B63C0E-104A-4792-8257-D8425CE64D15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BC15CD-D128-47CC-94B9-1DED5741D9B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C15CD-D128-47CC-94B9-1DED5741D9BE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68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Frame Line"/>
          <p:cNvCxnSpPr/>
          <p:nvPr userDrawn="1"/>
        </p:nvCxnSpPr>
        <p:spPr>
          <a:xfrm flipV="1">
            <a:off x="346075" y="941388"/>
            <a:ext cx="8313738" cy="153987"/>
          </a:xfrm>
          <a:prstGeom prst="bentConnector3">
            <a:avLst>
              <a:gd name="adj1" fmla="val 0"/>
            </a:avLst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wC Text"/>
          <p:cNvSpPr txBox="1"/>
          <p:nvPr userDrawn="1"/>
        </p:nvSpPr>
        <p:spPr>
          <a:xfrm>
            <a:off x="488950" y="6430963"/>
            <a:ext cx="249238" cy="9366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lnSpc>
                <a:spcPts val="897"/>
              </a:lnSpc>
              <a:defRPr/>
            </a:pPr>
            <a:r>
              <a:rPr lang="en-GB" sz="800" dirty="0">
                <a:latin typeface="+mn-lt"/>
              </a:rPr>
              <a:t>PwC</a:t>
            </a:r>
          </a:p>
        </p:txBody>
      </p:sp>
      <p:sp>
        <p:nvSpPr>
          <p:cNvPr id="6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361363" y="6430963"/>
            <a:ext cx="290512" cy="93662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>
              <a:lnSpc>
                <a:spcPts val="897"/>
              </a:lnSpc>
              <a:defRPr/>
            </a:pPr>
            <a:endParaRPr lang="en-GB" sz="800" dirty="0"/>
          </a:p>
        </p:txBody>
      </p:sp>
      <p:sp>
        <p:nvSpPr>
          <p:cNvPr id="7" name="Section Header"/>
          <p:cNvSpPr txBox="1"/>
          <p:nvPr userDrawn="1">
            <p:custDataLst>
              <p:tags r:id="rId2"/>
            </p:custDataLst>
          </p:nvPr>
        </p:nvSpPr>
        <p:spPr>
          <a:xfrm>
            <a:off x="482600" y="750888"/>
            <a:ext cx="4987925" cy="120650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endParaRPr lang="en-GB" sz="800" dirty="0"/>
          </a:p>
        </p:txBody>
      </p:sp>
      <p:sp>
        <p:nvSpPr>
          <p:cNvPr id="8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2998788" y="476250"/>
            <a:ext cx="5653087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r>
              <a:rPr lang="en-US" sz="800" dirty="0"/>
              <a:t>18/05/2011 C:\Documents and Settings\gkarmi001\Desktop\PERC OC Report Draft V2.pptx</a:t>
            </a:r>
            <a:endParaRPr lang="en-GB" sz="800" dirty="0"/>
          </a:p>
        </p:txBody>
      </p:sp>
      <p:sp>
        <p:nvSpPr>
          <p:cNvPr id="9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8950" y="6297613"/>
            <a:ext cx="4014788" cy="122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en-GB" sz="800" dirty="0"/>
          </a:p>
        </p:txBody>
      </p:sp>
      <p:sp>
        <p:nvSpPr>
          <p:cNvPr id="10" name="Executive Summary"/>
          <p:cNvSpPr txBox="1"/>
          <p:nvPr userDrawn="1">
            <p:custDataLst>
              <p:tags r:id="rId5"/>
            </p:custDataLst>
          </p:nvPr>
        </p:nvSpPr>
        <p:spPr>
          <a:xfrm>
            <a:off x="482600" y="6115050"/>
            <a:ext cx="1803400" cy="18097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1436"/>
              </a:lnSpc>
              <a:defRPr/>
            </a:pPr>
            <a:endParaRPr lang="en-GB" sz="1400" dirty="0"/>
          </a:p>
        </p:txBody>
      </p:sp>
      <p:sp>
        <p:nvSpPr>
          <p:cNvPr id="11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675" y="6419850"/>
            <a:ext cx="2951163" cy="122238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/>
          <a:p>
            <a:pPr>
              <a:defRPr/>
            </a:pPr>
            <a:endParaRPr lang="en-GB" sz="800" dirty="0"/>
          </a:p>
        </p:txBody>
      </p:sp>
      <p:sp>
        <p:nvSpPr>
          <p:cNvPr id="12" name="Presentation Disclaimer"/>
          <p:cNvSpPr txBox="1"/>
          <p:nvPr userDrawn="1">
            <p:custDataLst>
              <p:tags r:id="rId7"/>
            </p:custDataLst>
          </p:nvPr>
        </p:nvSpPr>
        <p:spPr>
          <a:xfrm>
            <a:off x="488950" y="6180138"/>
            <a:ext cx="7340600" cy="1222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>
              <a:defRPr/>
            </a:pPr>
            <a:endParaRPr lang="en-GB" sz="800" dirty="0"/>
          </a:p>
        </p:txBody>
      </p:sp>
      <p:sp>
        <p:nvSpPr>
          <p:cNvPr id="34" name="Content Placeholder 2"/>
          <p:cNvSpPr>
            <a:spLocks noGrp="1"/>
          </p:cNvSpPr>
          <p:nvPr>
            <p:ph sz="quarter" idx="24"/>
          </p:nvPr>
        </p:nvSpPr>
        <p:spPr>
          <a:xfrm>
            <a:off x="482138" y="1952513"/>
            <a:ext cx="8179724" cy="3896958"/>
          </a:xfrm>
        </p:spPr>
        <p:txBody>
          <a:bodyPr tIns="0" bIns="0"/>
          <a:lstStyle>
            <a:lvl5pPr>
              <a:defRPr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noProof="0" smtClean="0"/>
              <a:t>לחץ כדי לערוך סגנון כותרת של תבנית בסיס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2C7209-215F-4B91-B3A1-5FF79167BDB7}" type="datetimeFigureOut">
              <a:rPr lang="he-IL" smtClean="0"/>
              <a:pPr/>
              <a:t>י"ט.סיון.תשע"ז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B42AAA8-91D9-4AB4-9C01-3856BE9B3F9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7" r:id="rId12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תכנון ארוך טווח בצה״ל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/>
          <a:p>
            <a:pPr algn="ctr"/>
            <a:r>
              <a:rPr lang="he-IL" dirty="0" smtClean="0"/>
              <a:t>אל״ם (מיל.) נורית גל </a:t>
            </a:r>
          </a:p>
          <a:p>
            <a:pPr algn="ctr"/>
            <a:r>
              <a:rPr lang="he-IL" dirty="0" smtClean="0"/>
              <a:t>יוני 2017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4892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sz="3200" dirty="0" smtClean="0"/>
              <a:t>השפעת המבנה הארגוני של צה״ל על התכנון</a:t>
            </a:r>
            <a:br>
              <a:rPr lang="he-IL" sz="3200" dirty="0" smtClean="0"/>
            </a:br>
            <a:r>
              <a:rPr lang="he-IL" sz="3200" dirty="0" smtClean="0"/>
              <a:t>אחריו</a:t>
            </a:r>
            <a:r>
              <a:rPr lang="he-IL" sz="3200" dirty="0"/>
              <a:t>ת</a:t>
            </a:r>
            <a:r>
              <a:rPr lang="he-IL" sz="3200" dirty="0" smtClean="0"/>
              <a:t> המטכ״ל ליבשה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8582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סמינר בן גוריון </a:t>
            </a:r>
            <a:r>
              <a:rPr lang="mr-IN" dirty="0" smtClean="0"/>
              <a:t>–</a:t>
            </a:r>
            <a:r>
              <a:rPr lang="he-IL" dirty="0" smtClean="0"/>
              <a:t> 1947</a:t>
            </a:r>
            <a:br>
              <a:rPr lang="he-IL" dirty="0" smtClean="0"/>
            </a:br>
            <a:r>
              <a:rPr lang="he-IL" dirty="0" smtClean="0"/>
              <a:t>הערכות צבאית לאיום המעצמות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00" y="1489782"/>
            <a:ext cx="3485964" cy="232397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8608"/>
            <a:ext cx="2857500" cy="26162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020" y="2420888"/>
            <a:ext cx="2808313" cy="212398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7784" y="4416562"/>
            <a:ext cx="1584177" cy="244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60316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תהליך התכנון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126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98905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מרכיבי מערכת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39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864" y="1916832"/>
            <a:ext cx="5338936" cy="1975406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דוגמא לתהליך התכנון השלם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טיסות </a:t>
            </a:r>
            <a:r>
              <a:rPr lang="en-US" dirty="0" smtClean="0"/>
              <a:t>Low Cost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86198"/>
            <a:ext cx="4269445" cy="304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4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181529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התפתחות תהליכי </a:t>
            </a:r>
            <a:r>
              <a:rPr lang="he-IL" smtClean="0"/>
              <a:t>התכנון במטכ״ל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75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99956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דילמות עיקריות בתהליכי תכנון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07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140863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dirty="0" smtClean="0"/>
              <a:t>כשלים עיקריים בתהליכי תכנון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6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88069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 eaLnBrk="1" latinLnBrk="0" hangingPunct="1">
              <a:spcBef>
                <a:spcPct val="0"/>
              </a:spcBef>
              <a:buNone/>
            </a:pPr>
            <a:r>
              <a:rPr lang="he-IL" sz="3200" dirty="0" smtClean="0"/>
              <a:t>השפעת המבנה הארגוני של צה״ל על התכנון</a:t>
            </a:r>
            <a:br>
              <a:rPr lang="he-IL" sz="3200" dirty="0" smtClean="0"/>
            </a:br>
            <a:r>
              <a:rPr lang="he-IL" sz="3200" dirty="0" smtClean="0"/>
              <a:t>פרוק </a:t>
            </a:r>
            <a:r>
              <a:rPr lang="he-IL" sz="3200" dirty="0" err="1" smtClean="0"/>
              <a:t>האג״ם</a:t>
            </a:r>
            <a:r>
              <a:rPr lang="he-IL" sz="3200" dirty="0" smtClean="0"/>
              <a:t> במטכ״ל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060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SmartDividertext} {$SmartDividernumber} – {$Smart Divider title}"/>
  <p:tag name="SMARTLOCKSHAPE" val="Yes"/>
  <p:tag name="SMARTISVISIBLE" val="{$SmartDividernumber} !="/>
  <p:tag name="SMARTOBJECT" val="Section Header v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$Executive Summary}"/>
  <p:tag name="SMARTISVISIBLE" val="{$Show Executive Summary} = Yes"/>
  <p:tag name="SMARTLOCKSHAPE" val="Yes"/>
  <p:tag name="SMARTOBJECT" val="Executive Summary v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6721</TotalTime>
  <Words>151</Words>
  <Application>Microsoft Macintosh PowerPoint</Application>
  <PresentationFormat>‫הצגה על המסך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8" baseType="lpstr">
      <vt:lpstr>Calibri</vt:lpstr>
      <vt:lpstr>Lucida Sans Unicode</vt:lpstr>
      <vt:lpstr>Mangal</vt:lpstr>
      <vt:lpstr>Verdana</vt:lpstr>
      <vt:lpstr>Wingdings 2</vt:lpstr>
      <vt:lpstr>Wingdings 3</vt:lpstr>
      <vt:lpstr>Arial</vt:lpstr>
      <vt:lpstr>רחבה</vt:lpstr>
      <vt:lpstr>  תכנון ארוך טווח בצה״ל</vt:lpstr>
      <vt:lpstr>סמינר בן גוריון – 1947 הערכות צבאית לאיום המעצמות</vt:lpstr>
      <vt:lpstr>תהליך התכנון</vt:lpstr>
      <vt:lpstr>מרכיבי מערכת</vt:lpstr>
      <vt:lpstr>דוגמא לתהליך התכנון השלם טיסות Low Cost</vt:lpstr>
      <vt:lpstr>התפתחות תהליכי התכנון במטכ״ל</vt:lpstr>
      <vt:lpstr>דילמות עיקריות בתהליכי תכנון</vt:lpstr>
      <vt:lpstr>כשלים עיקריים בתהליכי תכנון</vt:lpstr>
      <vt:lpstr>השפעת המבנה הארגוני של צה״ל על התכנון פרוק האג״ם במטכ״ל</vt:lpstr>
      <vt:lpstr>השפעת המבנה הארגוני של צה״ל על התכנון אחריות המטכ״ל ליבשה</vt:lpstr>
    </vt:vector>
  </TitlesOfParts>
  <Company>HP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nuritgal</dc:creator>
  <cp:lastModifiedBy>Nurit Gal</cp:lastModifiedBy>
  <cp:revision>103</cp:revision>
  <dcterms:created xsi:type="dcterms:W3CDTF">2014-12-28T20:36:07Z</dcterms:created>
  <dcterms:modified xsi:type="dcterms:W3CDTF">2017-06-13T10:33:37Z</dcterms:modified>
</cp:coreProperties>
</file>