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1" r:id="rId5"/>
    <p:sldId id="263" r:id="rId6"/>
    <p:sldId id="264" r:id="rId7"/>
    <p:sldId id="265" r:id="rId8"/>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95"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AE3A2457-F249-4108-A6B9-F8D7957B0242}" type="datetimeFigureOut">
              <a:rPr lang="he-IL" smtClean="0"/>
              <a:pPr/>
              <a:t>ז'/חשון/תשפ"א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B0E7D9C9-F759-4F1D-8C95-A9FDB6A2A5F3}"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AE3A2457-F249-4108-A6B9-F8D7957B0242}" type="datetimeFigureOut">
              <a:rPr lang="he-IL" smtClean="0"/>
              <a:pPr/>
              <a:t>ז'/חשון/תשפ"א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B0E7D9C9-F759-4F1D-8C95-A9FDB6A2A5F3}"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AE3A2457-F249-4108-A6B9-F8D7957B0242}" type="datetimeFigureOut">
              <a:rPr lang="he-IL" smtClean="0"/>
              <a:pPr/>
              <a:t>ז'/חשון/תשפ"א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B0E7D9C9-F759-4F1D-8C95-A9FDB6A2A5F3}"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AE3A2457-F249-4108-A6B9-F8D7957B0242}" type="datetimeFigureOut">
              <a:rPr lang="he-IL" smtClean="0"/>
              <a:pPr/>
              <a:t>ז'/חשון/תשפ"א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B0E7D9C9-F759-4F1D-8C95-A9FDB6A2A5F3}"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AE3A2457-F249-4108-A6B9-F8D7957B0242}" type="datetimeFigureOut">
              <a:rPr lang="he-IL" smtClean="0"/>
              <a:pPr/>
              <a:t>ז'/חשון/תשפ"א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B0E7D9C9-F759-4F1D-8C95-A9FDB6A2A5F3}" type="slidenum">
              <a:rPr lang="he-IL" smtClean="0"/>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AE3A2457-F249-4108-A6B9-F8D7957B0242}" type="datetimeFigureOut">
              <a:rPr lang="he-IL" smtClean="0"/>
              <a:pPr/>
              <a:t>ז'/חשון/תשפ"א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B0E7D9C9-F759-4F1D-8C95-A9FDB6A2A5F3}"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AE3A2457-F249-4108-A6B9-F8D7957B0242}" type="datetimeFigureOut">
              <a:rPr lang="he-IL" smtClean="0"/>
              <a:pPr/>
              <a:t>ז'/חשון/תשפ"א</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B0E7D9C9-F759-4F1D-8C95-A9FDB6A2A5F3}"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AE3A2457-F249-4108-A6B9-F8D7957B0242}" type="datetimeFigureOut">
              <a:rPr lang="he-IL" smtClean="0"/>
              <a:pPr/>
              <a:t>ז'/חשון/תשפ"א</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B0E7D9C9-F759-4F1D-8C95-A9FDB6A2A5F3}"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AE3A2457-F249-4108-A6B9-F8D7957B0242}" type="datetimeFigureOut">
              <a:rPr lang="he-IL" smtClean="0"/>
              <a:pPr/>
              <a:t>ז'/חשון/תשפ"א</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B0E7D9C9-F759-4F1D-8C95-A9FDB6A2A5F3}"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AE3A2457-F249-4108-A6B9-F8D7957B0242}" type="datetimeFigureOut">
              <a:rPr lang="he-IL" smtClean="0"/>
              <a:pPr/>
              <a:t>ז'/חשון/תשפ"א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B0E7D9C9-F759-4F1D-8C95-A9FDB6A2A5F3}"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AE3A2457-F249-4108-A6B9-F8D7957B0242}" type="datetimeFigureOut">
              <a:rPr lang="he-IL" smtClean="0"/>
              <a:pPr/>
              <a:t>ז'/חשון/תשפ"א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B0E7D9C9-F759-4F1D-8C95-A9FDB6A2A5F3}" type="slidenum">
              <a:rPr lang="he-IL" smtClean="0"/>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42000"/>
            <a:lum/>
          </a:blip>
          <a:srcRect/>
          <a:stretch>
            <a:fillRect l="-32000" r="-32000"/>
          </a:stretch>
        </a:blipFill>
        <a:effectLst/>
      </p:bgPr>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E3A2457-F249-4108-A6B9-F8D7957B0242}" type="datetimeFigureOut">
              <a:rPr lang="he-IL" smtClean="0"/>
              <a:pPr/>
              <a:t>ז'/חשון/תשפ"א</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0E7D9C9-F759-4F1D-8C95-A9FDB6A2A5F3}"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err="1" smtClean="0"/>
              <a:t>פרוייקט</a:t>
            </a:r>
            <a:r>
              <a:rPr lang="he-IL" dirty="0" smtClean="0"/>
              <a:t> גמר מחקרי</a:t>
            </a:r>
            <a:endParaRPr lang="he-IL" dirty="0"/>
          </a:p>
        </p:txBody>
      </p:sp>
      <p:sp>
        <p:nvSpPr>
          <p:cNvPr id="3" name="מציין מיקום תוכן 2"/>
          <p:cNvSpPr>
            <a:spLocks noGrp="1"/>
          </p:cNvSpPr>
          <p:nvPr>
            <p:ph idx="1"/>
          </p:nvPr>
        </p:nvSpPr>
        <p:spPr/>
        <p:txBody>
          <a:bodyPr>
            <a:normAutofit fontScale="92500" lnSpcReduction="20000"/>
          </a:bodyPr>
          <a:lstStyle/>
          <a:p>
            <a:pPr>
              <a:buNone/>
            </a:pPr>
            <a:r>
              <a:rPr lang="he-IL" dirty="0" smtClean="0"/>
              <a:t>               </a:t>
            </a:r>
          </a:p>
          <a:p>
            <a:pPr>
              <a:buNone/>
            </a:pPr>
            <a:endParaRPr lang="he-IL" dirty="0"/>
          </a:p>
          <a:p>
            <a:pPr>
              <a:buNone/>
            </a:pPr>
            <a:r>
              <a:rPr lang="he-IL" sz="4400" dirty="0" smtClean="0"/>
              <a:t>         </a:t>
            </a:r>
            <a:r>
              <a:rPr lang="he-IL" sz="5800" dirty="0" smtClean="0"/>
              <a:t>ישראל כמעצמת חלל-</a:t>
            </a:r>
          </a:p>
          <a:p>
            <a:pPr>
              <a:buNone/>
            </a:pPr>
            <a:r>
              <a:rPr lang="he-IL" sz="5800" dirty="0" smtClean="0"/>
              <a:t>       בחינת איומים ומענים</a:t>
            </a:r>
          </a:p>
          <a:p>
            <a:pPr>
              <a:buNone/>
            </a:pPr>
            <a:endParaRPr lang="he-IL" dirty="0"/>
          </a:p>
          <a:p>
            <a:pPr>
              <a:buNone/>
            </a:pPr>
            <a:endParaRPr lang="he-IL" dirty="0" smtClean="0"/>
          </a:p>
          <a:p>
            <a:pPr>
              <a:buNone/>
            </a:pPr>
            <a:endParaRPr lang="he-IL" dirty="0" smtClean="0"/>
          </a:p>
          <a:p>
            <a:pPr>
              <a:buNone/>
            </a:pPr>
            <a:r>
              <a:rPr lang="he-IL" dirty="0" smtClean="0"/>
              <a:t>              המכללה </a:t>
            </a:r>
            <a:r>
              <a:rPr lang="he-IL" dirty="0" err="1" smtClean="0"/>
              <a:t>לבטחון</a:t>
            </a:r>
            <a:r>
              <a:rPr lang="he-IL" dirty="0" smtClean="0"/>
              <a:t> לאומי- מחזור מ"ח </a:t>
            </a:r>
            <a:endParaRPr lang="he-IL"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6000" dirty="0" smtClean="0"/>
              <a:t>הרכב הצוות</a:t>
            </a:r>
            <a:endParaRPr lang="he-IL" sz="6000" dirty="0"/>
          </a:p>
        </p:txBody>
      </p:sp>
      <p:sp>
        <p:nvSpPr>
          <p:cNvPr id="3" name="מציין מיקום תוכן 2"/>
          <p:cNvSpPr>
            <a:spLocks noGrp="1"/>
          </p:cNvSpPr>
          <p:nvPr>
            <p:ph idx="1"/>
          </p:nvPr>
        </p:nvSpPr>
        <p:spPr>
          <a:xfrm>
            <a:off x="457200" y="2420888"/>
            <a:ext cx="8229600" cy="3705275"/>
          </a:xfrm>
        </p:spPr>
        <p:txBody>
          <a:bodyPr/>
          <a:lstStyle/>
          <a:p>
            <a:pPr>
              <a:buNone/>
            </a:pPr>
            <a:r>
              <a:rPr lang="he-IL" dirty="0" smtClean="0"/>
              <a:t>                  </a:t>
            </a:r>
            <a:r>
              <a:rPr lang="he-IL" sz="4400" dirty="0" smtClean="0"/>
              <a:t>ירון </a:t>
            </a:r>
            <a:r>
              <a:rPr lang="he-IL" sz="4400" dirty="0" err="1" smtClean="0"/>
              <a:t>יונגמן</a:t>
            </a:r>
            <a:r>
              <a:rPr lang="he-IL" sz="4400" dirty="0" smtClean="0"/>
              <a:t>- </a:t>
            </a:r>
            <a:r>
              <a:rPr lang="he-IL" sz="4400" dirty="0" err="1" smtClean="0"/>
              <a:t>משהב"ט</a:t>
            </a:r>
            <a:r>
              <a:rPr lang="he-IL" sz="4400" dirty="0" smtClean="0"/>
              <a:t> </a:t>
            </a:r>
          </a:p>
          <a:p>
            <a:pPr>
              <a:buNone/>
            </a:pPr>
            <a:r>
              <a:rPr lang="he-IL" sz="4400" dirty="0" smtClean="0"/>
              <a:t>             אסף ורדי- צה"ל</a:t>
            </a:r>
          </a:p>
          <a:p>
            <a:pPr>
              <a:buNone/>
            </a:pPr>
            <a:r>
              <a:rPr lang="he-IL" sz="4400" dirty="0"/>
              <a:t> </a:t>
            </a:r>
            <a:r>
              <a:rPr lang="he-IL" sz="4400" dirty="0" smtClean="0"/>
              <a:t>            טל </a:t>
            </a:r>
            <a:r>
              <a:rPr lang="he-IL" sz="4400" dirty="0" err="1" smtClean="0"/>
              <a:t>פוליטיס</a:t>
            </a:r>
            <a:r>
              <a:rPr lang="he-IL" sz="4400" dirty="0" smtClean="0"/>
              <a:t>- צה"ל </a:t>
            </a:r>
            <a:endParaRPr lang="he-IL" sz="4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800" dirty="0" smtClean="0"/>
              <a:t>ישראל כמעצמת חלל</a:t>
            </a:r>
            <a:endParaRPr lang="he-IL" sz="4800" dirty="0"/>
          </a:p>
        </p:txBody>
      </p:sp>
      <p:sp>
        <p:nvSpPr>
          <p:cNvPr id="3" name="מציין מיקום תוכן 2"/>
          <p:cNvSpPr>
            <a:spLocks noGrp="1"/>
          </p:cNvSpPr>
          <p:nvPr>
            <p:ph idx="1"/>
          </p:nvPr>
        </p:nvSpPr>
        <p:spPr/>
        <p:txBody>
          <a:bodyPr>
            <a:normAutofit fontScale="85000" lnSpcReduction="20000"/>
          </a:bodyPr>
          <a:lstStyle/>
          <a:p>
            <a:r>
              <a:rPr lang="he-IL" sz="3500" dirty="0" smtClean="0"/>
              <a:t>לאורך השנים השקיעה מדינת ישראל רבות בקידום ופיתוח נכסי החלל שלה למטרות צבאיות ואזרחיות. לצד התועלות והתפוקות המיידיות ישנה משמעות רבה בהקרנת העוצמה הגלומה בהשתייכות למועדון החלל האקסקלוסיבי.</a:t>
            </a:r>
          </a:p>
          <a:p>
            <a:endParaRPr lang="he-IL" sz="3500" dirty="0" smtClean="0"/>
          </a:p>
          <a:p>
            <a:r>
              <a:rPr lang="he-IL" sz="3500" dirty="0" smtClean="0"/>
              <a:t>בשנים הקרובות צפויה תוכנית החלל הישראלית להתרחב משמעותית, לרבות, שינוי תפיסתי אפשרי ומעבר מתפיסת </a:t>
            </a:r>
            <a:r>
              <a:rPr lang="he-IL" sz="3500" dirty="0" err="1" smtClean="0"/>
              <a:t>הלווינות</a:t>
            </a:r>
            <a:r>
              <a:rPr lang="he-IL" sz="3500" dirty="0" smtClean="0"/>
              <a:t> המסורתית להפעלת קונסטלציות </a:t>
            </a:r>
            <a:r>
              <a:rPr lang="he-IL" sz="3500" smtClean="0"/>
              <a:t>לוויינים מתקדמות.</a:t>
            </a:r>
            <a:endParaRPr lang="he-IL" sz="3500" dirty="0" smtClean="0"/>
          </a:p>
          <a:p>
            <a:pPr>
              <a:buNone/>
            </a:pPr>
            <a:r>
              <a:rPr lang="he-IL" dirty="0" smtClean="0"/>
              <a:t> </a:t>
            </a:r>
            <a:endParaRPr lang="he-I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800" dirty="0" smtClean="0"/>
              <a:t>סיכונים ואתגרים</a:t>
            </a:r>
            <a:endParaRPr lang="he-IL" sz="4800" dirty="0"/>
          </a:p>
        </p:txBody>
      </p:sp>
      <p:sp>
        <p:nvSpPr>
          <p:cNvPr id="3" name="מציין מיקום תוכן 2"/>
          <p:cNvSpPr>
            <a:spLocks noGrp="1"/>
          </p:cNvSpPr>
          <p:nvPr>
            <p:ph idx="1"/>
          </p:nvPr>
        </p:nvSpPr>
        <p:spPr/>
        <p:txBody>
          <a:bodyPr/>
          <a:lstStyle/>
          <a:p>
            <a:r>
              <a:rPr lang="he-IL" dirty="0" smtClean="0"/>
              <a:t>הרחבת התלות ביכולות לווייניות במדינת ישראל עשויה לעודד גורמים יריבים השואפים ליכולות חלליות, כדוגמת איראן וצפון קוריאה לקדם יכולות  שיאפשרו פגיעה בנכסי החלל (חלליים או קרקעיים) של מדינת ישראל באופן שעשוי להביא לשיבוש הפעילות האזרחית והצבאית.   </a:t>
            </a:r>
            <a:endParaRPr lang="he-I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800" dirty="0" smtClean="0"/>
              <a:t>שאלת המחקר</a:t>
            </a:r>
            <a:endParaRPr lang="he-IL" sz="4800" dirty="0"/>
          </a:p>
        </p:txBody>
      </p:sp>
      <p:sp>
        <p:nvSpPr>
          <p:cNvPr id="3" name="מציין מיקום תוכן 2"/>
          <p:cNvSpPr>
            <a:spLocks noGrp="1"/>
          </p:cNvSpPr>
          <p:nvPr>
            <p:ph idx="1"/>
          </p:nvPr>
        </p:nvSpPr>
        <p:spPr/>
        <p:txBody>
          <a:bodyPr/>
          <a:lstStyle/>
          <a:p>
            <a:pPr>
              <a:buNone/>
            </a:pPr>
            <a:r>
              <a:rPr lang="he-IL" sz="4800" dirty="0" smtClean="0"/>
              <a:t>מהם </a:t>
            </a:r>
            <a:r>
              <a:rPr lang="he-IL" sz="4800" u="sng" dirty="0" smtClean="0"/>
              <a:t>האיומים הפוטנציאלים </a:t>
            </a:r>
            <a:r>
              <a:rPr lang="he-IL" sz="4800" dirty="0" smtClean="0"/>
              <a:t>על </a:t>
            </a:r>
            <a:r>
              <a:rPr lang="he-IL" sz="4800" u="sng" dirty="0" smtClean="0"/>
              <a:t>נכסי החלל </a:t>
            </a:r>
            <a:r>
              <a:rPr lang="he-IL" sz="4800" dirty="0" smtClean="0"/>
              <a:t>של </a:t>
            </a:r>
            <a:r>
              <a:rPr lang="he-IL" sz="4800" u="sng" dirty="0" smtClean="0"/>
              <a:t>מדינת ישראל </a:t>
            </a:r>
            <a:r>
              <a:rPr lang="he-IL" sz="4800" dirty="0" smtClean="0"/>
              <a:t>וכיצד נכון לפעול למולם על מנת לשמר רציפות תפקוד צבאית </a:t>
            </a:r>
            <a:r>
              <a:rPr lang="he-IL" sz="4800" dirty="0" smtClean="0"/>
              <a:t>ואזרחית?</a:t>
            </a:r>
            <a:endParaRPr lang="en-US" sz="4800" dirty="0" smtClean="0"/>
          </a:p>
          <a:p>
            <a:pPr>
              <a:buNone/>
            </a:pPr>
            <a:endParaRPr lang="he-IL"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he-IL" sz="4900" dirty="0" smtClean="0"/>
              <a:t>מיקוד שאלת המחקר- במה תעסוק העבודה</a:t>
            </a:r>
            <a:r>
              <a:rPr lang="en-US" dirty="0" smtClean="0"/>
              <a:t/>
            </a:r>
            <a:br>
              <a:rPr lang="en-US" dirty="0" smtClean="0"/>
            </a:br>
            <a:endParaRPr lang="he-IL" dirty="0"/>
          </a:p>
        </p:txBody>
      </p:sp>
      <p:sp>
        <p:nvSpPr>
          <p:cNvPr id="3" name="מציין מיקום תוכן 2"/>
          <p:cNvSpPr>
            <a:spLocks noGrp="1"/>
          </p:cNvSpPr>
          <p:nvPr>
            <p:ph idx="1"/>
          </p:nvPr>
        </p:nvSpPr>
        <p:spPr>
          <a:xfrm>
            <a:off x="467544" y="1196752"/>
            <a:ext cx="8229600" cy="4857403"/>
          </a:xfrm>
        </p:spPr>
        <p:txBody>
          <a:bodyPr>
            <a:normAutofit/>
          </a:bodyPr>
          <a:lstStyle/>
          <a:p>
            <a:pPr rtl="0">
              <a:buNone/>
            </a:pPr>
            <a:r>
              <a:rPr lang="he-IL" u="sng" dirty="0" smtClean="0"/>
              <a:t>איומים פוטנציאלים-</a:t>
            </a:r>
            <a:r>
              <a:rPr lang="he-IL" dirty="0" smtClean="0"/>
              <a:t> מכוונים ע"י אדם. לא יבחנו סיכונים הנובעים מתופעות טבע או פגיעה לא מתוכננת (תקלות טכניות, פגיעה בעצמים בחלל וכדו')</a:t>
            </a:r>
            <a:endParaRPr lang="en-US" dirty="0" smtClean="0"/>
          </a:p>
          <a:p>
            <a:pPr rtl="0">
              <a:buNone/>
            </a:pPr>
            <a:endParaRPr lang="he-IL" u="sng" dirty="0" smtClean="0"/>
          </a:p>
          <a:p>
            <a:pPr rtl="0">
              <a:buNone/>
            </a:pPr>
            <a:r>
              <a:rPr lang="he-IL" u="sng" dirty="0" smtClean="0"/>
              <a:t>נכסי </a:t>
            </a:r>
            <a:r>
              <a:rPr lang="he-IL" u="sng" dirty="0" smtClean="0"/>
              <a:t>החלל-</a:t>
            </a:r>
            <a:r>
              <a:rPr lang="he-IL" dirty="0" smtClean="0"/>
              <a:t> תבחן פגיעה בכלל שרשרת הערך: </a:t>
            </a:r>
            <a:r>
              <a:rPr lang="he-IL" dirty="0" err="1" smtClean="0"/>
              <a:t>לווינים</a:t>
            </a:r>
            <a:r>
              <a:rPr lang="he-IL" dirty="0" smtClean="0"/>
              <a:t>- רכיבים מקשרים (צלחות קליטה, דרכי תקשורת וזרימת מידע) ותחנות הקרקע.</a:t>
            </a:r>
            <a:endParaRPr lang="en-US" dirty="0" smtClean="0"/>
          </a:p>
          <a:p>
            <a:pPr>
              <a:buNone/>
            </a:pPr>
            <a:endParaRPr lang="he-I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מיקוד שאלת המחקר- במה תעסוק העבודה</a:t>
            </a:r>
            <a:endParaRPr lang="he-IL" dirty="0"/>
          </a:p>
        </p:txBody>
      </p:sp>
      <p:sp>
        <p:nvSpPr>
          <p:cNvPr id="3" name="מציין מיקום תוכן 2"/>
          <p:cNvSpPr>
            <a:spLocks noGrp="1"/>
          </p:cNvSpPr>
          <p:nvPr>
            <p:ph idx="1"/>
          </p:nvPr>
        </p:nvSpPr>
        <p:spPr/>
        <p:txBody>
          <a:bodyPr/>
          <a:lstStyle/>
          <a:p>
            <a:pPr rtl="0">
              <a:buNone/>
            </a:pPr>
            <a:r>
              <a:rPr lang="he-IL" u="sng" dirty="0" smtClean="0"/>
              <a:t>של </a:t>
            </a:r>
            <a:r>
              <a:rPr lang="he-IL" u="sng" dirty="0" smtClean="0"/>
              <a:t>מדינת ישראל-</a:t>
            </a:r>
            <a:r>
              <a:rPr lang="he-IL" dirty="0" smtClean="0"/>
              <a:t> יבחנו האיומים הרלוונטיים על נכסי החלל הישראליים. לא יבחנו איומים על יכולת </a:t>
            </a:r>
            <a:r>
              <a:rPr lang="he-IL" dirty="0" smtClean="0"/>
              <a:t>חלל </a:t>
            </a:r>
            <a:r>
              <a:rPr lang="he-IL" dirty="0" smtClean="0"/>
              <a:t>הקיימות למדינות אחרות</a:t>
            </a:r>
            <a:r>
              <a:rPr lang="he-IL" dirty="0" smtClean="0"/>
              <a:t>.</a:t>
            </a:r>
          </a:p>
          <a:p>
            <a:pPr rtl="0">
              <a:buNone/>
            </a:pPr>
            <a:endParaRPr lang="he-IL" u="sng" dirty="0" smtClean="0"/>
          </a:p>
          <a:p>
            <a:pPr rtl="0">
              <a:buNone/>
            </a:pPr>
            <a:r>
              <a:rPr lang="he-IL" u="sng" dirty="0" smtClean="0"/>
              <a:t>שת"פ </a:t>
            </a:r>
            <a:r>
              <a:rPr lang="he-IL" u="sng" dirty="0" smtClean="0"/>
              <a:t>בינלאומי-</a:t>
            </a:r>
            <a:r>
              <a:rPr lang="he-IL" dirty="0" smtClean="0"/>
              <a:t> העבודה לא תעסוק  בבחינת איומים על יכולות מדינת שותף או חברות אזרחיות שלפגיעה בהן השפעה ישירה על רציפות התפקוד האזרחית והצבאית במדינת ישראל. </a:t>
            </a:r>
            <a:endParaRPr lang="en-US" dirty="0" smtClean="0"/>
          </a:p>
          <a:p>
            <a:endParaRPr lang="he-IL" dirty="0" smtClean="0"/>
          </a:p>
          <a:p>
            <a:endParaRPr lang="en-US" dirty="0" smtClean="0"/>
          </a:p>
          <a:p>
            <a:endParaRPr lang="he-IL" dirty="0"/>
          </a:p>
        </p:txBody>
      </p:sp>
    </p:spTree>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TotalTime>
  <Words>261</Words>
  <Application>Microsoft Office PowerPoint</Application>
  <PresentationFormat>‫הצגה על המסך (4:3)</PresentationFormat>
  <Paragraphs>31</Paragraphs>
  <Slides>7</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7</vt:i4>
      </vt:variant>
    </vt:vector>
  </HeadingPairs>
  <TitlesOfParts>
    <vt:vector size="8" baseType="lpstr">
      <vt:lpstr>ערכת נושא Office</vt:lpstr>
      <vt:lpstr>פרוייקט גמר מחקרי</vt:lpstr>
      <vt:lpstr>הרכב הצוות</vt:lpstr>
      <vt:lpstr>ישראל כמעצמת חלל</vt:lpstr>
      <vt:lpstr>סיכונים ואתגרים</vt:lpstr>
      <vt:lpstr>שאלת המחקר</vt:lpstr>
      <vt:lpstr>מיקוד שאלת המחקר- במה תעסוק העבודה </vt:lpstr>
      <vt:lpstr>מיקוד שאלת המחקר- במה תעסוק העבודה</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TAL</dc:creator>
  <cp:lastModifiedBy>TAL</cp:lastModifiedBy>
  <cp:revision>30</cp:revision>
  <dcterms:created xsi:type="dcterms:W3CDTF">2020-10-18T13:23:41Z</dcterms:created>
  <dcterms:modified xsi:type="dcterms:W3CDTF">2020-10-25T05:56:50Z</dcterms:modified>
</cp:coreProperties>
</file>