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77" r:id="rId2"/>
    <p:sldId id="278" r:id="rId3"/>
  </p:sldIdLst>
  <p:sldSz cx="9144000" cy="6858000" type="screen4x3"/>
  <p:notesSz cx="9144000" cy="6858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86186" autoAdjust="0"/>
  </p:normalViewPr>
  <p:slideViewPr>
    <p:cSldViewPr snapToGrid="0">
      <p:cViewPr>
        <p:scale>
          <a:sx n="10" d="100"/>
          <a:sy n="10" d="100"/>
        </p:scale>
        <p:origin x="-4560" y="-20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518160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180BC45-7306-4635-845C-919DD2B5B150}" type="datetimeFigureOut">
              <a:rPr lang="he-IL" smtClean="0"/>
              <a:pPr/>
              <a:t>ט"ו/שבט/תשע"ז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518160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EA49F10-79E5-47EC-A089-D0B9D7962B25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49F10-79E5-47EC-A089-D0B9D7962B25}" type="slidenum">
              <a:rPr lang="he-IL" smtClean="0"/>
              <a:pPr/>
              <a:t>1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1A97-038D-4CE9-BD60-571CF137565B}" type="datetime9">
              <a:rPr lang="he-IL" smtClean="0"/>
              <a:pPr/>
              <a:t>11 פברואר, 2017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CD35-1C4D-4610-AADB-246922069D5E}" type="datetime9">
              <a:rPr lang="he-IL" smtClean="0"/>
              <a:pPr/>
              <a:t>11 פברואר, 2017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4F7BA-657A-4B24-B809-68274194D269}" type="datetime9">
              <a:rPr lang="he-IL" smtClean="0"/>
              <a:pPr/>
              <a:t>11 פברואר, 2017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38C5-B2BB-4BF7-AABE-C0AD1C56A0A9}" type="datetime9">
              <a:rPr lang="he-IL" smtClean="0"/>
              <a:pPr/>
              <a:t>11 פברואר, 2017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B34F7-D748-451D-85EA-A758C93C8487}" type="datetime9">
              <a:rPr lang="he-IL" smtClean="0"/>
              <a:pPr/>
              <a:t>11 פברואר, 2017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8A19A-8BB9-443E-909F-B5B53C7C3BAF}" type="datetime9">
              <a:rPr lang="he-IL" smtClean="0"/>
              <a:pPr/>
              <a:t>11 פברואר, 2017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F662B-1DF1-4DF2-9027-4A2BC22C5371}" type="datetime9">
              <a:rPr lang="he-IL" smtClean="0"/>
              <a:pPr/>
              <a:t>11 פברואר, 2017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DBB1-78DF-4853-8510-25A75CACDBE0}" type="datetime9">
              <a:rPr lang="he-IL" smtClean="0"/>
              <a:pPr/>
              <a:t>11 פברואר, 2017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6417-701F-4473-A78B-C09A07545887}" type="datetime9">
              <a:rPr lang="he-IL" smtClean="0"/>
              <a:pPr/>
              <a:t>11 פברואר, 2017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C100-B197-46B8-8C0D-1FFEB2BA76C8}" type="datetime9">
              <a:rPr lang="he-IL" smtClean="0"/>
              <a:pPr/>
              <a:t>11 פברואר, 2017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ציור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9262-BEEA-4B0E-9E2F-75473392FFA0}" type="datetime9">
              <a:rPr lang="he-IL" smtClean="0"/>
              <a:pPr/>
              <a:t>11 פברואר, 2017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648B4-4C47-4C51-B45F-2741557FA59C}" type="datetime9">
              <a:rPr lang="he-IL" smtClean="0"/>
              <a:pPr/>
              <a:t>11 פברואר, 2017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כותרת 1"/>
          <p:cNvSpPr>
            <a:spLocks noGrp="1"/>
          </p:cNvSpPr>
          <p:nvPr>
            <p:ph type="title" idx="4294967295"/>
          </p:nvPr>
        </p:nvSpPr>
        <p:spPr>
          <a:xfrm>
            <a:off x="785813" y="110242"/>
            <a:ext cx="7358062" cy="58102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he-IL" sz="3600" b="1" u="sng" dirty="0" smtClean="0">
                <a:latin typeface="David" pitchFamily="34" charset="-79"/>
                <a:cs typeface="David" pitchFamily="34" charset="-79"/>
              </a:rPr>
              <a:t>המכללות  - עץ מבנה</a:t>
            </a:r>
          </a:p>
        </p:txBody>
      </p:sp>
      <p:grpSp>
        <p:nvGrpSpPr>
          <p:cNvPr id="49" name="קבוצה 48"/>
          <p:cNvGrpSpPr/>
          <p:nvPr/>
        </p:nvGrpSpPr>
        <p:grpSpPr>
          <a:xfrm>
            <a:off x="565158" y="934291"/>
            <a:ext cx="7560740" cy="5366214"/>
            <a:chOff x="606101" y="934291"/>
            <a:chExt cx="7560740" cy="5366214"/>
          </a:xfrm>
        </p:grpSpPr>
        <p:grpSp>
          <p:nvGrpSpPr>
            <p:cNvPr id="114" name="קבוצה 113"/>
            <p:cNvGrpSpPr/>
            <p:nvPr/>
          </p:nvGrpSpPr>
          <p:grpSpPr>
            <a:xfrm>
              <a:off x="1222758" y="5861220"/>
              <a:ext cx="6868609" cy="439285"/>
              <a:chOff x="1222758" y="5833924"/>
              <a:chExt cx="6868609" cy="439285"/>
            </a:xfrm>
          </p:grpSpPr>
          <p:sp>
            <p:nvSpPr>
              <p:cNvPr id="34828" name="_s2566174"/>
              <p:cNvSpPr>
                <a:spLocks noChangeArrowheads="1"/>
              </p:cNvSpPr>
              <p:nvPr/>
            </p:nvSpPr>
            <p:spPr bwMode="auto">
              <a:xfrm>
                <a:off x="1222758" y="5833924"/>
                <a:ext cx="2105247" cy="439285"/>
              </a:xfrm>
              <a:prstGeom prst="roundRect">
                <a:avLst>
                  <a:gd name="adj" fmla="val 16667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  <a:ln w="57150" cmpd="dbl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r>
                  <a:rPr lang="he-IL" sz="1600" b="1" dirty="0"/>
                  <a:t>קורס אג"ם לדרג הרס"ן</a:t>
                </a:r>
              </a:p>
            </p:txBody>
          </p:sp>
          <p:sp>
            <p:nvSpPr>
              <p:cNvPr id="34829" name="_s2566175"/>
              <p:cNvSpPr>
                <a:spLocks noChangeArrowheads="1"/>
              </p:cNvSpPr>
              <p:nvPr/>
            </p:nvSpPr>
            <p:spPr bwMode="auto">
              <a:xfrm>
                <a:off x="6933420" y="5833924"/>
                <a:ext cx="1157947" cy="439285"/>
              </a:xfrm>
              <a:prstGeom prst="roundRect">
                <a:avLst>
                  <a:gd name="adj" fmla="val 16667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  <a:ln w="57150" cmpd="dbl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r>
                  <a:rPr lang="he-IL" sz="1600" b="1" dirty="0"/>
                  <a:t>פו"ם אפק</a:t>
                </a:r>
              </a:p>
            </p:txBody>
          </p:sp>
          <p:sp>
            <p:nvSpPr>
              <p:cNvPr id="34830" name="_s2566175"/>
              <p:cNvSpPr>
                <a:spLocks noChangeArrowheads="1"/>
              </p:cNvSpPr>
              <p:nvPr/>
            </p:nvSpPr>
            <p:spPr bwMode="auto">
              <a:xfrm>
                <a:off x="3850737" y="5833924"/>
                <a:ext cx="1708696" cy="439285"/>
              </a:xfrm>
              <a:prstGeom prst="roundRect">
                <a:avLst>
                  <a:gd name="adj" fmla="val 16667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  <a:ln w="57150" cmpd="dbl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r>
                  <a:rPr lang="he-IL" sz="1600" b="1" dirty="0" smtClean="0"/>
                  <a:t>בי"ס </a:t>
                </a:r>
                <a:r>
                  <a:rPr lang="he-IL" sz="1600" b="1" dirty="0"/>
                  <a:t>לנגדים</a:t>
                </a:r>
              </a:p>
            </p:txBody>
          </p:sp>
        </p:grpSp>
        <p:grpSp>
          <p:nvGrpSpPr>
            <p:cNvPr id="113" name="קבוצה 112"/>
            <p:cNvGrpSpPr/>
            <p:nvPr/>
          </p:nvGrpSpPr>
          <p:grpSpPr>
            <a:xfrm>
              <a:off x="637953" y="934291"/>
              <a:ext cx="7528888" cy="4933279"/>
              <a:chOff x="637953" y="934291"/>
              <a:chExt cx="7528888" cy="4933279"/>
            </a:xfrm>
          </p:grpSpPr>
          <p:sp>
            <p:nvSpPr>
              <p:cNvPr id="16391" name="_s2566164"/>
              <p:cNvSpPr>
                <a:spLocks noChangeArrowheads="1"/>
              </p:cNvSpPr>
              <p:nvPr/>
            </p:nvSpPr>
            <p:spPr bwMode="auto">
              <a:xfrm>
                <a:off x="3753293" y="934291"/>
                <a:ext cx="1945757" cy="517645"/>
              </a:xfrm>
              <a:prstGeom prst="roundRect">
                <a:avLst>
                  <a:gd name="adj" fmla="val 16667"/>
                </a:avLst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 rtl="1" eaLnBrk="1" hangingPunct="1">
                  <a:defRPr/>
                </a:pPr>
                <a:r>
                  <a:rPr lang="he-IL" sz="2400" b="1" dirty="0">
                    <a:latin typeface="David" pitchFamily="2" charset="-79"/>
                    <a:cs typeface="David" pitchFamily="2" charset="-79"/>
                  </a:rPr>
                  <a:t>מפקד </a:t>
                </a:r>
                <a:r>
                  <a:rPr lang="he-IL" sz="2400" b="1" dirty="0" smtClean="0">
                    <a:latin typeface="David" pitchFamily="2" charset="-79"/>
                    <a:cs typeface="David" pitchFamily="2" charset="-79"/>
                  </a:rPr>
                  <a:t>המכללות</a:t>
                </a:r>
                <a:endParaRPr lang="he-IL" sz="2400" b="1" dirty="0">
                  <a:latin typeface="David" pitchFamily="2" charset="-79"/>
                  <a:cs typeface="David" pitchFamily="2" charset="-79"/>
                </a:endParaRPr>
              </a:p>
            </p:txBody>
          </p:sp>
          <p:sp>
            <p:nvSpPr>
              <p:cNvPr id="34856" name="_s2566174"/>
              <p:cNvSpPr>
                <a:spLocks noChangeArrowheads="1"/>
              </p:cNvSpPr>
              <p:nvPr/>
            </p:nvSpPr>
            <p:spPr bwMode="auto">
              <a:xfrm>
                <a:off x="637953" y="3489969"/>
                <a:ext cx="1391218" cy="448139"/>
              </a:xfrm>
              <a:prstGeom prst="roundRect">
                <a:avLst>
                  <a:gd name="adj" fmla="val 16667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  <a:ln w="57150" cmpd="dbl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r>
                  <a:rPr lang="he-IL" sz="1600" b="1" dirty="0" smtClean="0"/>
                  <a:t>קורס מב"ל</a:t>
                </a:r>
                <a:endParaRPr lang="he-IL" sz="1600" b="1" dirty="0"/>
              </a:p>
            </p:txBody>
          </p:sp>
          <p:sp>
            <p:nvSpPr>
              <p:cNvPr id="34857" name="_s2566175"/>
              <p:cNvSpPr>
                <a:spLocks noChangeArrowheads="1"/>
              </p:cNvSpPr>
              <p:nvPr/>
            </p:nvSpPr>
            <p:spPr bwMode="auto">
              <a:xfrm>
                <a:off x="6694172" y="3511235"/>
                <a:ext cx="1386572" cy="448139"/>
              </a:xfrm>
              <a:prstGeom prst="roundRect">
                <a:avLst>
                  <a:gd name="adj" fmla="val 16667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  <a:ln w="57150" cmpd="dbl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 rtl="1" eaLnBrk="1" hangingPunct="1"/>
                <a:r>
                  <a:rPr lang="he-IL" sz="1600" b="1" dirty="0"/>
                  <a:t>קורס </a:t>
                </a:r>
                <a:r>
                  <a:rPr lang="he-IL" sz="1600" b="1" dirty="0" smtClean="0"/>
                  <a:t>תא"לים</a:t>
                </a:r>
                <a:endParaRPr lang="he-IL" sz="1600" b="1" dirty="0"/>
              </a:p>
            </p:txBody>
          </p:sp>
          <p:sp>
            <p:nvSpPr>
              <p:cNvPr id="34858" name="_s2566177"/>
              <p:cNvSpPr>
                <a:spLocks noChangeArrowheads="1"/>
              </p:cNvSpPr>
              <p:nvPr/>
            </p:nvSpPr>
            <p:spPr bwMode="auto">
              <a:xfrm>
                <a:off x="2376396" y="3500602"/>
                <a:ext cx="1228041" cy="449762"/>
              </a:xfrm>
              <a:prstGeom prst="roundRect">
                <a:avLst>
                  <a:gd name="adj" fmla="val 21620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 rtl="1" eaLnBrk="1" hangingPunct="1"/>
                <a:endParaRPr lang="he-IL" sz="1400" b="1" dirty="0" smtClean="0"/>
              </a:p>
              <a:p>
                <a:pPr algn="ctr" rtl="1" eaLnBrk="1" hangingPunct="1"/>
                <a:r>
                  <a:rPr lang="he-IL" sz="1400" b="1" dirty="0" smtClean="0"/>
                  <a:t>מערכות </a:t>
                </a:r>
                <a:endParaRPr lang="he-IL" sz="1400" b="1" dirty="0"/>
              </a:p>
              <a:p>
                <a:pPr algn="ctr" rtl="1" eaLnBrk="1" hangingPunct="1"/>
                <a:endParaRPr lang="en-US" sz="1200" dirty="0"/>
              </a:p>
            </p:txBody>
          </p:sp>
          <p:cxnSp>
            <p:nvCxnSpPr>
              <p:cNvPr id="72" name="מחבר מרפקי 71"/>
              <p:cNvCxnSpPr>
                <a:stCxn id="34857" idx="0"/>
                <a:endCxn id="34856" idx="0"/>
              </p:cNvCxnSpPr>
              <p:nvPr/>
            </p:nvCxnSpPr>
            <p:spPr bwMode="auto">
              <a:xfrm rot="16200000" flipV="1">
                <a:off x="4349877" y="473654"/>
                <a:ext cx="21266" cy="6053896"/>
              </a:xfrm>
              <a:prstGeom prst="bentConnector3">
                <a:avLst>
                  <a:gd name="adj1" fmla="val 1174955"/>
                </a:avLst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4846" name="_s2566175"/>
              <p:cNvSpPr>
                <a:spLocks noChangeArrowheads="1"/>
              </p:cNvSpPr>
              <p:nvPr/>
            </p:nvSpPr>
            <p:spPr bwMode="auto">
              <a:xfrm>
                <a:off x="1133992" y="2563700"/>
                <a:ext cx="1308017" cy="377634"/>
              </a:xfrm>
              <a:prstGeom prst="roundRect">
                <a:avLst>
                  <a:gd name="adj" fmla="val 16667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 rtl="1" eaLnBrk="1" hangingPunct="1"/>
                <a:r>
                  <a:rPr lang="he-IL" sz="1400" b="1" dirty="0" smtClean="0"/>
                  <a:t>ענף הדרכה</a:t>
                </a:r>
                <a:endParaRPr lang="he-IL" sz="1400" b="1" dirty="0"/>
              </a:p>
            </p:txBody>
          </p:sp>
          <p:sp>
            <p:nvSpPr>
              <p:cNvPr id="34847" name="_s2566175"/>
              <p:cNvSpPr>
                <a:spLocks noChangeArrowheads="1"/>
              </p:cNvSpPr>
              <p:nvPr/>
            </p:nvSpPr>
            <p:spPr bwMode="auto">
              <a:xfrm>
                <a:off x="2975570" y="2563700"/>
                <a:ext cx="1308017" cy="377634"/>
              </a:xfrm>
              <a:prstGeom prst="roundRect">
                <a:avLst>
                  <a:gd name="adj" fmla="val 16667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 rtl="1" eaLnBrk="1" hangingPunct="1"/>
                <a:r>
                  <a:rPr lang="he-IL" sz="1400" b="1" dirty="0" smtClean="0"/>
                  <a:t>ענף מלו"פ</a:t>
                </a:r>
                <a:endParaRPr lang="he-IL" sz="1400" b="1" dirty="0"/>
              </a:p>
            </p:txBody>
          </p:sp>
          <p:sp>
            <p:nvSpPr>
              <p:cNvPr id="34849" name="_s2566175"/>
              <p:cNvSpPr>
                <a:spLocks noChangeArrowheads="1"/>
              </p:cNvSpPr>
              <p:nvPr/>
            </p:nvSpPr>
            <p:spPr bwMode="auto">
              <a:xfrm>
                <a:off x="5357284" y="2563700"/>
                <a:ext cx="1308017" cy="377634"/>
              </a:xfrm>
              <a:prstGeom prst="roundRect">
                <a:avLst>
                  <a:gd name="adj" fmla="val 16667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 rtl="1" eaLnBrk="1" hangingPunct="1"/>
                <a:r>
                  <a:rPr lang="he-IL" sz="1400" b="1" dirty="0" smtClean="0"/>
                  <a:t>ענף או"ל</a:t>
                </a:r>
                <a:endParaRPr lang="he-IL" sz="1400" b="1" dirty="0"/>
              </a:p>
            </p:txBody>
          </p:sp>
          <p:sp>
            <p:nvSpPr>
              <p:cNvPr id="34835" name="_s2566174"/>
              <p:cNvSpPr>
                <a:spLocks noChangeArrowheads="1"/>
              </p:cNvSpPr>
              <p:nvPr/>
            </p:nvSpPr>
            <p:spPr bwMode="auto">
              <a:xfrm>
                <a:off x="701796" y="4612533"/>
                <a:ext cx="1573480" cy="448192"/>
              </a:xfrm>
              <a:prstGeom prst="roundRect">
                <a:avLst>
                  <a:gd name="adj" fmla="val 16667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  <a:ln w="57150" cmpd="dbl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r>
                  <a:rPr lang="he-IL" sz="1600" b="1" dirty="0" smtClean="0"/>
                  <a:t>קורסי המלט"ק</a:t>
                </a:r>
                <a:endParaRPr lang="he-IL" sz="1600" b="1" dirty="0"/>
              </a:p>
            </p:txBody>
          </p:sp>
          <p:sp>
            <p:nvSpPr>
              <p:cNvPr id="34836" name="_s2566175"/>
              <p:cNvSpPr>
                <a:spLocks noChangeArrowheads="1"/>
              </p:cNvSpPr>
              <p:nvPr/>
            </p:nvSpPr>
            <p:spPr bwMode="auto">
              <a:xfrm>
                <a:off x="6741697" y="4634319"/>
                <a:ext cx="1425144" cy="448192"/>
              </a:xfrm>
              <a:prstGeom prst="roundRect">
                <a:avLst>
                  <a:gd name="adj" fmla="val 16667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  <a:ln w="57150" cmpd="dbl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r>
                  <a:rPr lang="he-IL" sz="1600" b="1" dirty="0" smtClean="0"/>
                  <a:t>קורס </a:t>
                </a:r>
                <a:r>
                  <a:rPr lang="he-IL" sz="1600" b="1" dirty="0"/>
                  <a:t>פו"ם 'אלון</a:t>
                </a:r>
                <a:r>
                  <a:rPr lang="he-IL" sz="1600" b="1" dirty="0" smtClean="0"/>
                  <a:t>'</a:t>
                </a:r>
                <a:endParaRPr lang="he-IL" sz="1600" b="1" dirty="0"/>
              </a:p>
            </p:txBody>
          </p:sp>
          <p:cxnSp>
            <p:nvCxnSpPr>
              <p:cNvPr id="61" name="מחבר מרפקי 71"/>
              <p:cNvCxnSpPr>
                <a:stCxn id="34836" idx="0"/>
                <a:endCxn id="34835" idx="0"/>
              </p:cNvCxnSpPr>
              <p:nvPr/>
            </p:nvCxnSpPr>
            <p:spPr bwMode="auto">
              <a:xfrm rot="16200000" flipV="1">
                <a:off x="4460510" y="1640559"/>
                <a:ext cx="21786" cy="5965733"/>
              </a:xfrm>
              <a:prstGeom prst="bentConnector3">
                <a:avLst>
                  <a:gd name="adj1" fmla="val 1149298"/>
                </a:avLst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מחבר מרפקי 71"/>
              <p:cNvCxnSpPr>
                <a:stCxn id="34829" idx="0"/>
                <a:endCxn id="34828" idx="0"/>
              </p:cNvCxnSpPr>
              <p:nvPr/>
            </p:nvCxnSpPr>
            <p:spPr bwMode="auto">
              <a:xfrm rot="16200000" flipV="1">
                <a:off x="4893888" y="3242714"/>
                <a:ext cx="12700" cy="5237012"/>
              </a:xfrm>
              <a:prstGeom prst="bentConnector3">
                <a:avLst>
                  <a:gd name="adj1" fmla="val 1800000"/>
                </a:avLst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2" name="מחבר ישר 101"/>
              <p:cNvCxnSpPr>
                <a:stCxn id="16391" idx="2"/>
                <a:endCxn id="34830" idx="0"/>
              </p:cNvCxnSpPr>
              <p:nvPr/>
            </p:nvCxnSpPr>
            <p:spPr>
              <a:xfrm flipH="1">
                <a:off x="4705085" y="1451936"/>
                <a:ext cx="21087" cy="44092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859" name="_s2566175"/>
              <p:cNvSpPr>
                <a:spLocks noChangeArrowheads="1"/>
              </p:cNvSpPr>
              <p:nvPr/>
            </p:nvSpPr>
            <p:spPr bwMode="auto">
              <a:xfrm>
                <a:off x="3739488" y="3879297"/>
                <a:ext cx="1992573" cy="392454"/>
              </a:xfrm>
              <a:prstGeom prst="roundRect">
                <a:avLst>
                  <a:gd name="adj" fmla="val 16667"/>
                </a:avLst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square" lIns="0" tIns="0" rIns="0" bIns="0" anchor="ctr"/>
              <a:lstStyle/>
              <a:p>
                <a:pPr algn="ctr"/>
                <a:r>
                  <a:rPr lang="he-IL" sz="1600" b="1" dirty="0"/>
                  <a:t>מפקד המכללה </a:t>
                </a:r>
                <a:r>
                  <a:rPr lang="he-IL" sz="1600" b="1" dirty="0" smtClean="0"/>
                  <a:t>לפו"ם</a:t>
                </a:r>
                <a:endParaRPr lang="he-IL" sz="1600" b="1" dirty="0"/>
              </a:p>
            </p:txBody>
          </p:sp>
          <p:sp>
            <p:nvSpPr>
              <p:cNvPr id="34855" name="_s2566168"/>
              <p:cNvSpPr>
                <a:spLocks noChangeArrowheads="1"/>
              </p:cNvSpPr>
              <p:nvPr/>
            </p:nvSpPr>
            <p:spPr bwMode="auto">
              <a:xfrm>
                <a:off x="3881104" y="1733266"/>
                <a:ext cx="1664934" cy="395691"/>
              </a:xfrm>
              <a:prstGeom prst="roundRect">
                <a:avLst>
                  <a:gd name="adj" fmla="val 16667"/>
                </a:avLst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 rtl="1" eaLnBrk="1" hangingPunct="1"/>
                <a:r>
                  <a:rPr lang="he-IL" b="1" dirty="0" smtClean="0"/>
                  <a:t>רמ"ט</a:t>
                </a:r>
                <a:endParaRPr lang="he-IL" b="1" dirty="0"/>
              </a:p>
            </p:txBody>
          </p:sp>
          <p:cxnSp>
            <p:nvCxnSpPr>
              <p:cNvPr id="39" name="מחבר מרפקי 38"/>
              <p:cNvCxnSpPr>
                <a:stCxn id="34849" idx="0"/>
                <a:endCxn id="34846" idx="0"/>
              </p:cNvCxnSpPr>
              <p:nvPr/>
            </p:nvCxnSpPr>
            <p:spPr>
              <a:xfrm rot="16200000" flipV="1">
                <a:off x="3899977" y="452053"/>
                <a:ext cx="13322" cy="4223292"/>
              </a:xfrm>
              <a:prstGeom prst="bentConnector3">
                <a:avLst>
                  <a:gd name="adj1" fmla="val 1800000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_s2566175"/>
              <p:cNvSpPr>
                <a:spLocks noChangeArrowheads="1"/>
              </p:cNvSpPr>
              <p:nvPr/>
            </p:nvSpPr>
            <p:spPr bwMode="auto">
              <a:xfrm>
                <a:off x="6947801" y="2698715"/>
                <a:ext cx="1143087" cy="448138"/>
              </a:xfrm>
              <a:prstGeom prst="roundRect">
                <a:avLst>
                  <a:gd name="adj" fmla="val 16667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 rtl="1" eaLnBrk="1" hangingPunct="1"/>
                <a:r>
                  <a:rPr lang="he-IL" sz="1400" b="1" dirty="0" smtClean="0"/>
                  <a:t>מפקד המחנה</a:t>
                </a:r>
                <a:endParaRPr lang="he-IL" sz="1400" b="1" dirty="0"/>
              </a:p>
            </p:txBody>
          </p:sp>
          <p:cxnSp>
            <p:nvCxnSpPr>
              <p:cNvPr id="63" name="מחבר מרפקי 62"/>
              <p:cNvCxnSpPr>
                <a:stCxn id="34849" idx="3"/>
                <a:endCxn id="54" idx="1"/>
              </p:cNvCxnSpPr>
              <p:nvPr/>
            </p:nvCxnSpPr>
            <p:spPr>
              <a:xfrm>
                <a:off x="6665301" y="2752517"/>
                <a:ext cx="282500" cy="170267"/>
              </a:xfrm>
              <a:prstGeom prst="bentConnector3">
                <a:avLst>
                  <a:gd name="adj1" fmla="val 50000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837" name="_s2566175"/>
              <p:cNvSpPr>
                <a:spLocks noChangeArrowheads="1"/>
              </p:cNvSpPr>
              <p:nvPr/>
            </p:nvSpPr>
            <p:spPr bwMode="auto">
              <a:xfrm>
                <a:off x="3487480" y="4932564"/>
                <a:ext cx="2434855" cy="523362"/>
              </a:xfrm>
              <a:prstGeom prst="roundRect">
                <a:avLst>
                  <a:gd name="adj" fmla="val 16667"/>
                </a:avLst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square" lIns="0" tIns="0" rIns="0" bIns="0" anchor="ctr"/>
              <a:lstStyle/>
              <a:p>
                <a:pPr algn="ctr">
                  <a:lnSpc>
                    <a:spcPts val="1700"/>
                  </a:lnSpc>
                </a:pPr>
                <a:r>
                  <a:rPr lang="he-IL" sz="1600" b="1" dirty="0"/>
                  <a:t>מפקד </a:t>
                </a:r>
                <a:r>
                  <a:rPr lang="he-IL" sz="1600" b="1" dirty="0" smtClean="0"/>
                  <a:t>בי"ס לפיקוד </a:t>
                </a:r>
                <a:r>
                  <a:rPr lang="he-IL" sz="1600" b="1" dirty="0"/>
                  <a:t>ולמטה במערכת </a:t>
                </a:r>
                <a:r>
                  <a:rPr lang="he-IL" sz="1600" b="1" dirty="0" smtClean="0"/>
                  <a:t>המוסדית</a:t>
                </a:r>
                <a:endParaRPr lang="he-IL" sz="1600" b="1" dirty="0"/>
              </a:p>
            </p:txBody>
          </p:sp>
          <p:cxnSp>
            <p:nvCxnSpPr>
              <p:cNvPr id="68" name="מחבר ישר 67"/>
              <p:cNvCxnSpPr>
                <a:stCxn id="34847" idx="0"/>
              </p:cNvCxnSpPr>
              <p:nvPr/>
            </p:nvCxnSpPr>
            <p:spPr>
              <a:xfrm flipV="1">
                <a:off x="3629579" y="2311233"/>
                <a:ext cx="6819" cy="2524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5" name="_s2566174"/>
            <p:cNvSpPr>
              <a:spLocks noChangeArrowheads="1"/>
            </p:cNvSpPr>
            <p:nvPr/>
          </p:nvSpPr>
          <p:spPr bwMode="auto">
            <a:xfrm>
              <a:off x="606101" y="4750759"/>
              <a:ext cx="1573480" cy="448192"/>
            </a:xfrm>
            <a:prstGeom prst="roundRect">
              <a:avLst>
                <a:gd name="adj" fmla="val 16667"/>
              </a:avLst>
            </a:prstGeom>
            <a:solidFill>
              <a:schemeClr val="tx2">
                <a:lumMod val="40000"/>
                <a:lumOff val="60000"/>
              </a:schemeClr>
            </a:solidFill>
            <a:ln w="57150" cmpd="dbl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he-IL" sz="1600" b="1" dirty="0" smtClean="0"/>
                <a:t>קורסי המלט"ק</a:t>
              </a:r>
              <a:endParaRPr lang="he-IL" sz="1600" b="1" dirty="0"/>
            </a:p>
          </p:txBody>
        </p:sp>
        <p:cxnSp>
          <p:nvCxnSpPr>
            <p:cNvPr id="112" name="מחבר ישר 111"/>
            <p:cNvCxnSpPr>
              <a:stCxn id="34858" idx="0"/>
            </p:cNvCxnSpPr>
            <p:nvPr/>
          </p:nvCxnSpPr>
          <p:spPr>
            <a:xfrm flipV="1">
              <a:off x="2990417" y="3270250"/>
              <a:ext cx="433" cy="23035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5813939" y="2320119"/>
            <a:ext cx="76427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dirty="0" smtClean="0"/>
              <a:t>סא"ל</a:t>
            </a:r>
            <a:endParaRPr lang="he-IL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3398281" y="2306471"/>
            <a:ext cx="76427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dirty="0" smtClean="0"/>
              <a:t>סא"ל</a:t>
            </a:r>
            <a:endParaRPr lang="he-IL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1569482" y="2292824"/>
            <a:ext cx="76427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dirty="0" smtClean="0"/>
              <a:t>סא"ל</a:t>
            </a:r>
            <a:endParaRPr lang="he-IL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5336269" y="1760557"/>
            <a:ext cx="76423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 smtClean="0"/>
              <a:t>תא"ל</a:t>
            </a:r>
            <a:endParaRPr lang="he-IL" sz="16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5431805" y="1078167"/>
            <a:ext cx="76423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 smtClean="0"/>
              <a:t>אלוף</a:t>
            </a:r>
            <a:endParaRPr lang="he-IL" sz="16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4681180" y="3575711"/>
            <a:ext cx="76423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 smtClean="0"/>
              <a:t>תא"ל</a:t>
            </a:r>
            <a:endParaRPr lang="he-IL" sz="16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7206010" y="3220869"/>
            <a:ext cx="76423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 smtClean="0"/>
              <a:t>אלוף</a:t>
            </a:r>
            <a:endParaRPr lang="he-IL" sz="16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559554" y="3179926"/>
            <a:ext cx="76423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 smtClean="0"/>
              <a:t>אלוף</a:t>
            </a:r>
            <a:endParaRPr lang="he-IL" sz="16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7287897" y="4353634"/>
            <a:ext cx="76423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 smtClean="0"/>
              <a:t>אל"מ</a:t>
            </a:r>
            <a:endParaRPr lang="he-IL" sz="16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40230" y="4640237"/>
            <a:ext cx="76423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 smtClean="0"/>
              <a:t>אל"מ</a:t>
            </a:r>
            <a:endParaRPr lang="he-IL" sz="16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573198" y="4312691"/>
            <a:ext cx="76423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 smtClean="0"/>
              <a:t>אל"מ</a:t>
            </a:r>
            <a:endParaRPr lang="he-IL" sz="16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7369781" y="5554637"/>
            <a:ext cx="76423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 smtClean="0"/>
              <a:t>אל"מ</a:t>
            </a:r>
            <a:endParaRPr lang="he-IL" sz="1600" b="1" dirty="0"/>
          </a:p>
        </p:txBody>
      </p:sp>
      <p:sp>
        <p:nvSpPr>
          <p:cNvPr id="44" name="מלבן 43"/>
          <p:cNvSpPr/>
          <p:nvPr/>
        </p:nvSpPr>
        <p:spPr>
          <a:xfrm>
            <a:off x="2888889" y="3217040"/>
            <a:ext cx="67839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1600" b="1" dirty="0" smtClean="0"/>
              <a:t>אע"צ </a:t>
            </a:r>
            <a:endParaRPr lang="he-IL" sz="16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7410727" y="2429302"/>
            <a:ext cx="76427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dirty="0" smtClean="0"/>
              <a:t>רנ"ג</a:t>
            </a:r>
            <a:endParaRPr lang="he-IL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4544693" y="5568286"/>
            <a:ext cx="76427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 smtClean="0"/>
              <a:t>סא"ל</a:t>
            </a:r>
            <a:endParaRPr lang="he-IL" sz="16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323802" y="5568286"/>
            <a:ext cx="76427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 smtClean="0"/>
              <a:t>סא"ל</a:t>
            </a:r>
            <a:endParaRPr lang="he-IL" sz="16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0" y="6509981"/>
            <a:ext cx="9144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מפקד המכללות משמש גם כמפקד המב"ל וקורס תא"לים, והרמ"ט משמש גם כמפקד המכללה לפו"ם</a:t>
            </a:r>
            <a:endParaRPr lang="he-IL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2</a:t>
            </a:fld>
            <a:endParaRPr lang="he-IL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151600" cy="1141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ערכת נושא של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2122</TotalTime>
  <Words>78</Words>
  <Application>Microsoft Office PowerPoint</Application>
  <PresentationFormat>‫הצגה על המסך (4:3)</PresentationFormat>
  <Paragraphs>38</Paragraphs>
  <Slides>2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של Office</vt:lpstr>
      <vt:lpstr>המכללות  - עץ מבנה</vt:lpstr>
      <vt:lpstr>שקופית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שוקי</dc:creator>
  <cp:lastModifiedBy>Owner</cp:lastModifiedBy>
  <cp:revision>54</cp:revision>
  <dcterms:created xsi:type="dcterms:W3CDTF">2017-01-27T06:18:48Z</dcterms:created>
  <dcterms:modified xsi:type="dcterms:W3CDTF">2017-02-11T10:50:02Z</dcterms:modified>
</cp:coreProperties>
</file>