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4"/>
  </p:sldMasterIdLst>
  <p:notesMasterIdLst>
    <p:notesMasterId r:id="rId18"/>
  </p:notesMasterIdLst>
  <p:sldIdLst>
    <p:sldId id="294" r:id="rId5"/>
    <p:sldId id="289" r:id="rId6"/>
    <p:sldId id="292" r:id="rId7"/>
    <p:sldId id="296" r:id="rId8"/>
    <p:sldId id="305" r:id="rId9"/>
    <p:sldId id="297" r:id="rId10"/>
    <p:sldId id="304" r:id="rId11"/>
    <p:sldId id="300" r:id="rId12"/>
    <p:sldId id="298" r:id="rId13"/>
    <p:sldId id="302" r:id="rId14"/>
    <p:sldId id="299" r:id="rId15"/>
    <p:sldId id="301" r:id="rId16"/>
    <p:sldId id="303" r:id="rId1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7C5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B557F-E91C-4233-9D6E-54CCEF1309FB}" v="6" dt="2019-12-11T20:25:14.859"/>
    <p1510:client id="{68210E90-5BA9-4020-8E2D-F3A05F512B36}" v="78" dt="2019-12-12T05:04:42.436"/>
    <p1510:client id="{6C41CA2A-7619-44FE-90C4-B91E4BD62360}" v="4" dt="2019-09-11T19:20:16.236"/>
    <p1510:client id="{858312E5-B587-49F7-B113-1618CD7BA589}" v="93" dt="2019-09-11T17:57:41.983"/>
    <p1510:client id="{C37EC11E-459B-3708-EB6C-73A184B88F41}" v="1150" dt="2019-09-11T19:05:47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D4B453-4F99-4B42-BBB0-EEACAD94630E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039322-A243-43C2-828E-B6EAE8FF68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805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10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4021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60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005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337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954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394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8836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6314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721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4622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9322-A243-43C2-828E-B6EAE8FF68AC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082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8A3B-DC37-4865-BB49-662BC7F259D2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6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A40-C34D-4EE7-8FF1-2DD9E006C563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4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6369-1997-4207-8362-099110A688AD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41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A60-060C-4AFF-80A4-D93787EEC283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753-AF2C-4792-87E7-B7B1CF5A0CB8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2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3259-C31A-45F6-92AF-F04D6C645AD3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841D-4E3B-4AA4-807F-1DBD0959359F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4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AC2C-EECA-49A0-91F3-C882849E128B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76C7-5ACB-437E-957A-36BE65B63397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6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9C4B-F79F-432C-9D5F-F310CC53BA89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A8CA-7DD9-45C6-B278-61D510121883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1AB73-4135-4B8D-9B48-8D430102DCE1}" type="datetime8">
              <a:rPr lang="he-IL" smtClean="0"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8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4">
            <a:extLst>
              <a:ext uri="{FF2B5EF4-FFF2-40B4-BE49-F238E27FC236}">
                <a16:creationId xmlns:a16="http://schemas.microsoft.com/office/drawing/2014/main" xmlns="" id="{6EC57678-4686-4CDC-B772-B66252132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0836" y="152400"/>
            <a:ext cx="1197460" cy="1805793"/>
          </a:xfrm>
          <a:prstGeom prst="rect">
            <a:avLst/>
          </a:prstGeom>
        </p:spPr>
      </p:pic>
      <p:pic>
        <p:nvPicPr>
          <p:cNvPr id="1026" name="Picture 2" descr="Strategic Planning Symbo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93" y="2419643"/>
            <a:ext cx="6556305" cy="372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52" y="2281239"/>
            <a:ext cx="4795387" cy="4213946"/>
          </a:xfrm>
          <a:prstGeom prst="rect">
            <a:avLst/>
          </a:prstGeom>
        </p:spPr>
      </p:pic>
      <p:sp>
        <p:nvSpPr>
          <p:cNvPr id="10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1421454" y="0"/>
            <a:ext cx="8522646" cy="99281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התנסות אסטרטגית – זירה צפונית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6805" y="152401"/>
            <a:ext cx="1366493" cy="170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מליציות שיעיות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446059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6" y="1061569"/>
            <a:ext cx="4218628" cy="238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חיזבאללה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446059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26" y="1061569"/>
            <a:ext cx="3825960" cy="238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לבנון 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446059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89" y="1061569"/>
            <a:ext cx="4016896" cy="224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סעודיה 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446059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1005434"/>
            <a:ext cx="4502442" cy="244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7" y="136478"/>
            <a:ext cx="10503711" cy="36021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מטרת התרגיל:</a:t>
            </a:r>
            <a:b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</a:b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התנסות וצבירת ניסיון ומסוגלות בגישת העיצוב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1286507" y="3738660"/>
            <a:ext cx="10503711" cy="266007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מטרה משנית:</a:t>
            </a:r>
            <a:b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</a:b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המשך ההכרות עם הזירה הצפונית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60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158" y="282917"/>
            <a:ext cx="7360042" cy="225199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e-IL" sz="4000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ההקשר האסטרטגי הייחודי:</a:t>
            </a:r>
            <a:br>
              <a:rPr lang="he-IL" sz="4000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</a:br>
            <a:r>
              <a:rPr lang="he-IL" sz="40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המציאות הנוכחית בזירה הצפונית,</a:t>
            </a:r>
            <a:br>
              <a:rPr lang="he-IL" sz="40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</a:br>
            <a:r>
              <a:rPr lang="he-IL" sz="4000" b="1" dirty="0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לאחר סיכולו של קאסם </a:t>
            </a:r>
            <a:r>
              <a:rPr lang="he-IL" sz="4000" b="1" dirty="0" err="1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סולימני</a:t>
            </a:r>
            <a:r>
              <a:rPr lang="he-IL" sz="4000" b="1" dirty="0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endParaRPr lang="he-IL" sz="4000" b="1" dirty="0">
              <a:solidFill>
                <a:srgbClr val="FF0000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 txBox="1">
            <a:spLocks/>
          </p:cNvSpPr>
          <p:nvPr/>
        </p:nvSpPr>
        <p:spPr>
          <a:xfrm>
            <a:off x="5714467" y="3220292"/>
            <a:ext cx="6277530" cy="3280521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85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he-IL" sz="3600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הדירקטיבה:</a:t>
            </a:r>
            <a:br>
              <a:rPr lang="he-IL" sz="3600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</a:br>
            <a:r>
              <a:rPr lang="he-IL" sz="3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ראש הממשלה, הנחה אותנו, </a:t>
            </a:r>
          </a:p>
          <a:p>
            <a:pPr>
              <a:lnSpc>
                <a:spcPct val="150000"/>
              </a:lnSpc>
            </a:pPr>
            <a:r>
              <a:rPr lang="he-IL" sz="3600" b="1" dirty="0" smtClean="0">
                <a:solidFill>
                  <a:srgbClr val="7030A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צוות חשיבה לאומי</a:t>
            </a:r>
            <a:r>
              <a:rPr lang="he-IL" sz="3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,  לבצע חקירה אסטר' בזירה הצפונית  לקראת שנת העבודה 2020</a:t>
            </a:r>
            <a:endParaRPr lang="he-IL" sz="36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01" y="4071938"/>
            <a:ext cx="5159647" cy="24288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6" descr="אשה איראנית מחזיקה בטלפון סלולרי עם תמונתו של סולימאני, אמש בטהראן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0000" contras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" y="328671"/>
            <a:ext cx="4080298" cy="25489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8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ישראל 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20972" y="992919"/>
            <a:ext cx="554267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/>
              <a:t>אינטרסים גלויים</a:t>
            </a:r>
            <a:r>
              <a:rPr lang="he-IL" dirty="0" smtClean="0"/>
              <a:t>:</a:t>
            </a:r>
          </a:p>
          <a:p>
            <a:pPr>
              <a:lnSpc>
                <a:spcPct val="150000"/>
              </a:lnSpc>
            </a:pPr>
            <a:endParaRPr lang="he-IL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68" y="1061569"/>
            <a:ext cx="3932385" cy="22021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98222" y="4622254"/>
            <a:ext cx="3265421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/>
              <a:t>אינטרסים סמויים</a:t>
            </a:r>
            <a:r>
              <a:rPr lang="he-IL" dirty="0"/>
              <a:t>:</a:t>
            </a:r>
            <a:endParaRPr lang="he-IL" dirty="0" smtClean="0"/>
          </a:p>
        </p:txBody>
      </p:sp>
      <p:sp>
        <p:nvSpPr>
          <p:cNvPr id="9" name="מלבן 8"/>
          <p:cNvSpPr/>
          <p:nvPr/>
        </p:nvSpPr>
        <p:spPr>
          <a:xfrm>
            <a:off x="4685791" y="3511353"/>
            <a:ext cx="896463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/>
              <a:t>מתחים</a:t>
            </a:r>
            <a:r>
              <a:rPr lang="he-IL" dirty="0" smtClean="0"/>
              <a:t>:</a:t>
            </a:r>
          </a:p>
          <a:p>
            <a:pPr>
              <a:lnSpc>
                <a:spcPct val="150000"/>
              </a:lnSpc>
            </a:pPr>
            <a:endParaRPr lang="he-IL" dirty="0" smtClean="0"/>
          </a:p>
          <a:p>
            <a:pPr>
              <a:lnSpc>
                <a:spcPct val="150000"/>
              </a:lnSpc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474342" y="4567560"/>
            <a:ext cx="21079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99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ארצות הברית 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1252962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864520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874966" y="3864520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97" y="1221186"/>
            <a:ext cx="3980803" cy="222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רוסיה 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446059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52" y="941364"/>
            <a:ext cx="4073651" cy="250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סוריה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446059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0" y="992919"/>
            <a:ext cx="4149969" cy="246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טורקיה 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גלויים: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481625" y="3446059"/>
            <a:ext cx="2082018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אינטרסים סמויים: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68" y="1061569"/>
            <a:ext cx="3969063" cy="246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97" y="219196"/>
            <a:ext cx="10503711" cy="7596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איראן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9182" y="136478"/>
            <a:ext cx="11928143" cy="661916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7397" y="992919"/>
            <a:ext cx="337624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/>
              <a:t>אינטרסים גלויים</a:t>
            </a:r>
            <a:r>
              <a:rPr lang="he-IL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גרעין למטרות אזרחיות</a:t>
            </a:r>
          </a:p>
          <a:p>
            <a:pPr>
              <a:lnSpc>
                <a:spcPct val="150000"/>
              </a:lnSpc>
            </a:pPr>
            <a:endParaRPr lang="he-IL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8595360" y="3446059"/>
            <a:ext cx="296828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/>
              <a:t>אינטרסים סמויים</a:t>
            </a:r>
            <a:r>
              <a:rPr lang="he-IL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לא להיגרר למלחמה ישירה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גרעין למטרות צבאיות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3923093" y="3446059"/>
            <a:ext cx="115929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/>
              <a:t>מתחים: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98" y="1061569"/>
            <a:ext cx="4260987" cy="236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4__x05e1__x05d1__x05e8_ xmlns="d98c9973-610b-494f-80d4-07cfab7bd9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46441837EA543A75788DB83E257C9" ma:contentTypeVersion="8" ma:contentTypeDescription="Create a new document." ma:contentTypeScope="" ma:versionID="3d48336f4017d8b8bdd81c8f878a82b4">
  <xsd:schema xmlns:xsd="http://www.w3.org/2001/XMLSchema" xmlns:xs="http://www.w3.org/2001/XMLSchema" xmlns:p="http://schemas.microsoft.com/office/2006/metadata/properties" xmlns:ns2="d98c9973-610b-494f-80d4-07cfab7bd9d1" xmlns:ns3="4509648c-74db-4e07-8cc5-5462f742b81f" targetNamespace="http://schemas.microsoft.com/office/2006/metadata/properties" ma:root="true" ma:fieldsID="fde4b04444a0593428c4045de1ef2e23" ns2:_="" ns3:_="">
    <xsd:import namespace="d98c9973-610b-494f-80d4-07cfab7bd9d1"/>
    <xsd:import namespace="4509648c-74db-4e07-8cc5-5462f742b8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5d4__x05e1__x05d1__x05e8_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c9973-610b-494f-80d4-07cfab7bd9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_x05d4__x05e1__x05d1__x05e8_" ma:index="13" nillable="true" ma:displayName="הסבר" ma:format="Dropdown" ma:internalName="_x05d4__x05e1__x05d1__x05e8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9648c-74db-4e07-8cc5-5462f742b81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5C9196-8C97-41E0-BBBF-6D9436AEE066}">
  <ds:schemaRefs>
    <ds:schemaRef ds:uri="http://purl.org/dc/dcmitype/"/>
    <ds:schemaRef ds:uri="http://purl.org/dc/terms/"/>
    <ds:schemaRef ds:uri="d98c9973-610b-494f-80d4-07cfab7bd9d1"/>
    <ds:schemaRef ds:uri="4509648c-74db-4e07-8cc5-5462f742b81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514A76A-99A2-4FB9-B080-2D9C20625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2C450-A581-4745-AE92-A37C2DE8E0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c9973-610b-494f-80d4-07cfab7bd9d1"/>
    <ds:schemaRef ds:uri="4509648c-74db-4e07-8cc5-5462f742b8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6510</TotalTime>
  <Words>131</Words>
  <Application>Microsoft Office PowerPoint</Application>
  <PresentationFormat>מותאם אישית</PresentationFormat>
  <Paragraphs>62</Paragraphs>
  <Slides>13</Slides>
  <Notes>12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מצגת של PowerPoint</vt:lpstr>
      <vt:lpstr>מטרת התרגיל: התנסות וצבירת ניסיון ומסוגלות בגישת העיצוב</vt:lpstr>
      <vt:lpstr>ההקשר האסטרטגי הייחודי: המציאות הנוכחית בזירה הצפונית, לאחר סיכולו של קאסם סולימני </vt:lpstr>
      <vt:lpstr>ישראל </vt:lpstr>
      <vt:lpstr>ארצות הברית </vt:lpstr>
      <vt:lpstr>רוסיה </vt:lpstr>
      <vt:lpstr>סוריה</vt:lpstr>
      <vt:lpstr>טורקיה </vt:lpstr>
      <vt:lpstr>איראן</vt:lpstr>
      <vt:lpstr>מליציות שיעיות</vt:lpstr>
      <vt:lpstr>חיזבאללה</vt:lpstr>
      <vt:lpstr>לבנון </vt:lpstr>
      <vt:lpstr>סעודיה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איילת דה לוי</dc:creator>
  <cp:lastModifiedBy>user</cp:lastModifiedBy>
  <cp:revision>140</cp:revision>
  <dcterms:created xsi:type="dcterms:W3CDTF">2012-09-06T21:35:36Z</dcterms:created>
  <dcterms:modified xsi:type="dcterms:W3CDTF">2020-01-12T10:31:21Z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0x010100DB446441837EA543A75788DB83E257C9</vt:lpwstr>
  </property>
</Properties>
</file>