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48" r:id="rId4"/>
  </p:sldMasterIdLst>
  <p:notesMasterIdLst>
    <p:notesMasterId r:id="rId18"/>
  </p:notesMasterIdLst>
  <p:sldIdLst>
    <p:sldId id="294" r:id="rId5"/>
    <p:sldId id="289" r:id="rId6"/>
    <p:sldId id="292" r:id="rId7"/>
    <p:sldId id="296" r:id="rId8"/>
    <p:sldId id="305" r:id="rId9"/>
    <p:sldId id="297" r:id="rId10"/>
    <p:sldId id="304" r:id="rId11"/>
    <p:sldId id="300" r:id="rId12"/>
    <p:sldId id="298" r:id="rId13"/>
    <p:sldId id="302" r:id="rId14"/>
    <p:sldId id="299" r:id="rId15"/>
    <p:sldId id="301" r:id="rId16"/>
    <p:sldId id="303" r:id="rId17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7C5C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EB557F-E91C-4233-9D6E-54CCEF1309FB}" v="6" dt="2019-12-11T20:25:14.859"/>
    <p1510:client id="{68210E90-5BA9-4020-8E2D-F3A05F512B36}" v="78" dt="2019-12-12T05:04:42.436"/>
    <p1510:client id="{6C41CA2A-7619-44FE-90C4-B91E4BD62360}" v="4" dt="2019-09-11T19:20:16.236"/>
    <p1510:client id="{858312E5-B587-49F7-B113-1618CD7BA589}" v="93" dt="2019-09-11T17:57:41.983"/>
    <p1510:client id="{C37EC11E-459B-3708-EB6C-73A184B88F41}" v="1150" dt="2019-09-11T19:05:47.5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>
        <p:scale>
          <a:sx n="76" d="100"/>
          <a:sy n="76" d="100"/>
        </p:scale>
        <p:origin x="-46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CD4B453-4F99-4B42-BBB0-EEACAD94630E}" type="datetimeFigureOut">
              <a:rPr lang="he-IL" smtClean="0"/>
              <a:t>ט"ו/טבת/תש"פ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7039322-A243-43C2-828E-B6EAE8FF68A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18050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39322-A243-43C2-828E-B6EAE8FF68AC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691033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39322-A243-43C2-828E-B6EAE8FF68AC}" type="slidenum">
              <a:rPr lang="he-IL" smtClean="0"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540215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39322-A243-43C2-828E-B6EAE8FF68AC}" type="slidenum">
              <a:rPr lang="he-IL" smtClean="0"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23602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39322-A243-43C2-828E-B6EAE8FF68AC}" type="slidenum">
              <a:rPr lang="he-IL" smtClean="0"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10059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39322-A243-43C2-828E-B6EAE8FF68AC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3379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39322-A243-43C2-828E-B6EAE8FF68AC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595486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39322-A243-43C2-828E-B6EAE8FF68AC}" type="slidenum">
              <a:rPr lang="he-IL" smtClean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10394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39322-A243-43C2-828E-B6EAE8FF68AC}" type="slidenum">
              <a:rPr lang="he-IL" smtClean="0"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8836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39322-A243-43C2-828E-B6EAE8FF68AC}" type="slidenum">
              <a:rPr lang="he-IL" smtClean="0"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563143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39322-A243-43C2-828E-B6EAE8FF68AC}" type="slidenum">
              <a:rPr lang="he-IL" smtClean="0"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917218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39322-A243-43C2-828E-B6EAE8FF68AC}" type="slidenum">
              <a:rPr lang="he-IL" smtClean="0"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346223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39322-A243-43C2-828E-B6EAE8FF68AC}" type="slidenum">
              <a:rPr lang="he-IL" smtClean="0"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00820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C8A3B-DC37-4865-BB49-662BC7F259D2}" type="datetime8">
              <a:rPr lang="he-IL" smtClean="0"/>
              <a:t>12 ינואר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19642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4A40-C34D-4EE7-8FF1-2DD9E006C563}" type="datetime8">
              <a:rPr lang="he-IL" smtClean="0"/>
              <a:t>12 ינואר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0430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66369-1997-4207-8362-099110A688AD}" type="datetime8">
              <a:rPr lang="he-IL" smtClean="0"/>
              <a:t>12 ינואר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04124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80A60-060C-4AFF-80A4-D93787EEC283}" type="datetime8">
              <a:rPr lang="he-IL" smtClean="0"/>
              <a:t>12 ינואר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9925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6753-AF2C-4792-87E7-B7B1CF5A0CB8}" type="datetime8">
              <a:rPr lang="he-IL" smtClean="0"/>
              <a:t>12 ינואר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91268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3259-C31A-45F6-92AF-F04D6C645AD3}" type="datetime8">
              <a:rPr lang="he-IL" smtClean="0"/>
              <a:t>12 ינואר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06651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6841D-4E3B-4AA4-807F-1DBD0959359F}" type="datetime8">
              <a:rPr lang="he-IL" smtClean="0"/>
              <a:t>12 ינואר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87419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AC2C-EECA-49A0-91F3-C882849E128B}" type="datetime8">
              <a:rPr lang="he-IL" smtClean="0"/>
              <a:t>12 ינואר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5209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B76C7-5ACB-437E-957A-36BE65B63397}" type="datetime8">
              <a:rPr lang="he-IL" smtClean="0"/>
              <a:t>12 ינואר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60668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9C4B-F79F-432C-9D5F-F310CC53BA89}" type="datetime8">
              <a:rPr lang="he-IL" smtClean="0"/>
              <a:t>12 ינואר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784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A8CA-7DD9-45C6-B278-61D510121883}" type="datetime8">
              <a:rPr lang="he-IL" smtClean="0"/>
              <a:t>12 ינואר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93462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1AB73-4135-4B8D-9B48-8D430102DCE1}" type="datetime8">
              <a:rPr lang="he-IL" smtClean="0"/>
              <a:t>12 ינואר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E282D-D310-42D8-B8FF-78ED45A44D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5896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3.0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4">
            <a:extLst>
              <a:ext uri="{FF2B5EF4-FFF2-40B4-BE49-F238E27FC236}">
                <a16:creationId xmlns:a16="http://schemas.microsoft.com/office/drawing/2014/main" xmlns="" id="{6EC57678-4686-4CDC-B772-B662521323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10836" y="152400"/>
            <a:ext cx="1197460" cy="1805793"/>
          </a:xfrm>
          <a:prstGeom prst="rect">
            <a:avLst/>
          </a:prstGeom>
        </p:spPr>
      </p:pic>
      <p:pic>
        <p:nvPicPr>
          <p:cNvPr id="1026" name="Picture 2" descr="Strategic Planning Symbo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993" y="2419643"/>
            <a:ext cx="6556305" cy="3723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52" y="2281239"/>
            <a:ext cx="4795387" cy="4213946"/>
          </a:xfrm>
          <a:prstGeom prst="rect">
            <a:avLst/>
          </a:prstGeom>
        </p:spPr>
      </p:pic>
      <p:sp>
        <p:nvSpPr>
          <p:cNvPr id="10" name="כותרת 1">
            <a:extLst>
              <a:ext uri="{FF2B5EF4-FFF2-40B4-BE49-F238E27FC236}">
                <a16:creationId xmlns:a16="http://schemas.microsoft.com/office/drawing/2014/main" xmlns="" id="{02F5B251-9E19-424E-B954-51E44042D95E}"/>
              </a:ext>
            </a:extLst>
          </p:cNvPr>
          <p:cNvSpPr txBox="1">
            <a:spLocks/>
          </p:cNvSpPr>
          <p:nvPr/>
        </p:nvSpPr>
        <p:spPr>
          <a:xfrm>
            <a:off x="1421454" y="0"/>
            <a:ext cx="8522646" cy="992812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he-IL" b="1" u="sng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התנסות אסטרטגית – זירה צפונית</a:t>
            </a:r>
            <a:endParaRPr lang="he-IL" b="1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666805" y="152401"/>
            <a:ext cx="1366493" cy="1704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27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02F5B251-9E19-424E-B954-51E44042D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397" y="219196"/>
            <a:ext cx="10503711" cy="759655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he-IL" b="1" u="sng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מליציות שיעיות</a:t>
            </a:r>
            <a:endParaRPr lang="he-IL" b="1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09182" y="136478"/>
            <a:ext cx="11928143" cy="6619163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>
              <a:noFill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87397" y="992919"/>
            <a:ext cx="3376246" cy="45653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dirty="0" smtClean="0"/>
              <a:t>אינטרסים גלויים:</a:t>
            </a: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9481625" y="3446059"/>
            <a:ext cx="2082018" cy="5078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dirty="0" smtClean="0"/>
              <a:t>אינטרסים סמויים:</a:t>
            </a:r>
            <a:endParaRPr lang="he-IL" dirty="0"/>
          </a:p>
        </p:txBody>
      </p:sp>
      <p:sp>
        <p:nvSpPr>
          <p:cNvPr id="9" name="מלבן 8"/>
          <p:cNvSpPr/>
          <p:nvPr/>
        </p:nvSpPr>
        <p:spPr>
          <a:xfrm>
            <a:off x="3923093" y="3446059"/>
            <a:ext cx="1159292" cy="4565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dirty="0" smtClean="0"/>
              <a:t>מתחים:</a:t>
            </a:r>
            <a:endParaRPr lang="he-IL" dirty="0"/>
          </a:p>
        </p:txBody>
      </p:sp>
      <p:pic>
        <p:nvPicPr>
          <p:cNvPr id="8" name="תמונה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776" y="1061569"/>
            <a:ext cx="4218628" cy="2384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51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02F5B251-9E19-424E-B954-51E44042D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397" y="219196"/>
            <a:ext cx="10503711" cy="759655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he-IL" b="1" u="sng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חיזבאללה</a:t>
            </a:r>
            <a:endParaRPr lang="he-IL" b="1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09182" y="136478"/>
            <a:ext cx="11928143" cy="6619163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>
              <a:noFill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87397" y="992919"/>
            <a:ext cx="3376246" cy="45653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dirty="0" smtClean="0"/>
              <a:t>אינטרסים גלויים:</a:t>
            </a: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9481625" y="3446059"/>
            <a:ext cx="2082018" cy="5078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dirty="0" smtClean="0"/>
              <a:t>אינטרסים סמויים:</a:t>
            </a:r>
            <a:endParaRPr lang="he-IL" dirty="0"/>
          </a:p>
        </p:txBody>
      </p:sp>
      <p:sp>
        <p:nvSpPr>
          <p:cNvPr id="9" name="מלבן 8"/>
          <p:cNvSpPr/>
          <p:nvPr/>
        </p:nvSpPr>
        <p:spPr>
          <a:xfrm>
            <a:off x="3923093" y="3446059"/>
            <a:ext cx="1159292" cy="4565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dirty="0" smtClean="0"/>
              <a:t>מתחים:</a:t>
            </a:r>
            <a:endParaRPr lang="he-IL" dirty="0"/>
          </a:p>
        </p:txBody>
      </p:sp>
      <p:pic>
        <p:nvPicPr>
          <p:cNvPr id="8" name="תמונה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226" y="1061569"/>
            <a:ext cx="3825960" cy="2384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40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02F5B251-9E19-424E-B954-51E44042D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397" y="219196"/>
            <a:ext cx="10503711" cy="759655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he-IL" b="1" u="sng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לבנון </a:t>
            </a:r>
            <a:endParaRPr lang="he-IL" b="1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09182" y="136478"/>
            <a:ext cx="11928143" cy="6619163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>
              <a:noFill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87397" y="992919"/>
            <a:ext cx="3376246" cy="45653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dirty="0" smtClean="0"/>
              <a:t>אינטרסים גלויים:</a:t>
            </a: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9481625" y="3446059"/>
            <a:ext cx="2082018" cy="5078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dirty="0" smtClean="0"/>
              <a:t>אינטרסים סמויים:</a:t>
            </a:r>
            <a:endParaRPr lang="he-IL" dirty="0"/>
          </a:p>
        </p:txBody>
      </p:sp>
      <p:sp>
        <p:nvSpPr>
          <p:cNvPr id="9" name="מלבן 8"/>
          <p:cNvSpPr/>
          <p:nvPr/>
        </p:nvSpPr>
        <p:spPr>
          <a:xfrm>
            <a:off x="3923093" y="3446059"/>
            <a:ext cx="1159292" cy="4565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dirty="0" smtClean="0"/>
              <a:t>מתחים:</a:t>
            </a:r>
            <a:endParaRPr lang="he-IL" dirty="0"/>
          </a:p>
        </p:txBody>
      </p:sp>
      <p:pic>
        <p:nvPicPr>
          <p:cNvPr id="11" name="תמונה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489" y="1061569"/>
            <a:ext cx="4016896" cy="2249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92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02F5B251-9E19-424E-B954-51E44042D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397" y="219196"/>
            <a:ext cx="10503711" cy="759655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he-IL" b="1" u="sng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סעודיה </a:t>
            </a:r>
            <a:endParaRPr lang="he-IL" b="1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09182" y="136478"/>
            <a:ext cx="11928143" cy="6619163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>
              <a:noFill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87397" y="992919"/>
            <a:ext cx="3376246" cy="45653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dirty="0" smtClean="0"/>
              <a:t>אינטרסים גלויים:</a:t>
            </a: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9481625" y="3446059"/>
            <a:ext cx="2082018" cy="5078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dirty="0" smtClean="0"/>
              <a:t>אינטרסים סמויים:</a:t>
            </a:r>
            <a:endParaRPr lang="he-IL" dirty="0"/>
          </a:p>
        </p:txBody>
      </p:sp>
      <p:sp>
        <p:nvSpPr>
          <p:cNvPr id="9" name="מלבן 8"/>
          <p:cNvSpPr/>
          <p:nvPr/>
        </p:nvSpPr>
        <p:spPr>
          <a:xfrm>
            <a:off x="3923093" y="3446059"/>
            <a:ext cx="1159292" cy="4565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dirty="0" smtClean="0"/>
              <a:t>מתחים:</a:t>
            </a:r>
            <a:endParaRPr lang="he-IL" dirty="0"/>
          </a:p>
        </p:txBody>
      </p:sp>
      <p:pic>
        <p:nvPicPr>
          <p:cNvPr id="8" name="תמונה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098" y="1005434"/>
            <a:ext cx="4502442" cy="244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37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02F5B251-9E19-424E-B954-51E44042D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507" y="136478"/>
            <a:ext cx="10503711" cy="360218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b="1" u="sng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מטרת התרגיל:</a:t>
            </a:r>
            <a:br>
              <a:rPr lang="he-IL" b="1" u="sng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</a:br>
            <a:r>
              <a:rPr lang="he-IL" b="1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התנסות וצבירת ניסיון ומסוגלות בגישת העיצוב</a:t>
            </a:r>
            <a:endParaRPr lang="he-IL" b="1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09182" y="136478"/>
            <a:ext cx="11928143" cy="6619163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>
              <a:noFill/>
            </a:endParaRPr>
          </a:p>
        </p:txBody>
      </p:sp>
      <p:sp>
        <p:nvSpPr>
          <p:cNvPr id="9" name="כותרת 1">
            <a:extLst>
              <a:ext uri="{FF2B5EF4-FFF2-40B4-BE49-F238E27FC236}">
                <a16:creationId xmlns:a16="http://schemas.microsoft.com/office/drawing/2014/main" xmlns="" id="{02F5B251-9E19-424E-B954-51E44042D95E}"/>
              </a:ext>
            </a:extLst>
          </p:cNvPr>
          <p:cNvSpPr txBox="1">
            <a:spLocks/>
          </p:cNvSpPr>
          <p:nvPr/>
        </p:nvSpPr>
        <p:spPr>
          <a:xfrm>
            <a:off x="1286507" y="3738660"/>
            <a:ext cx="10503711" cy="2660072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he-IL" b="1" u="sng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מטרה משנית:</a:t>
            </a:r>
            <a:br>
              <a:rPr lang="he-IL" b="1" u="sng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</a:br>
            <a:r>
              <a:rPr lang="he-IL" b="1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המשך ההכרות עם הזירה הצפונית</a:t>
            </a:r>
            <a:endParaRPr lang="he-IL" b="1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1601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02F5B251-9E19-424E-B954-51E44042D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7158" y="282917"/>
            <a:ext cx="7360042" cy="2251991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he-IL" sz="4000" b="1" u="sng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ההקשר האסטרטגי הייחודי:</a:t>
            </a:r>
            <a:br>
              <a:rPr lang="he-IL" sz="4000" b="1" u="sng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</a:br>
            <a:r>
              <a:rPr lang="he-IL" sz="4000" b="1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המציאות הנוכחית בזירה הצפונית,</a:t>
            </a:r>
            <a:br>
              <a:rPr lang="he-IL" sz="4000" b="1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</a:br>
            <a:r>
              <a:rPr lang="he-IL" sz="4000" b="1" dirty="0" smtClean="0">
                <a:solidFill>
                  <a:srgbClr val="FF0000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לאחר סיכולו של קאסם </a:t>
            </a:r>
            <a:r>
              <a:rPr lang="he-IL" sz="4000" b="1" dirty="0" err="1" smtClean="0">
                <a:solidFill>
                  <a:srgbClr val="FF0000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סולימני</a:t>
            </a:r>
            <a:r>
              <a:rPr lang="he-IL" sz="4000" b="1" dirty="0" smtClean="0">
                <a:solidFill>
                  <a:srgbClr val="FF0000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 </a:t>
            </a:r>
            <a:endParaRPr lang="he-IL" sz="4000" b="1" dirty="0">
              <a:solidFill>
                <a:srgbClr val="FF0000"/>
              </a:solidFill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09182" y="136478"/>
            <a:ext cx="11928143" cy="6619163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>
              <a:noFill/>
            </a:endParaRPr>
          </a:p>
        </p:txBody>
      </p:sp>
      <p:sp>
        <p:nvSpPr>
          <p:cNvPr id="9" name="כותרת 1">
            <a:extLst>
              <a:ext uri="{FF2B5EF4-FFF2-40B4-BE49-F238E27FC236}">
                <a16:creationId xmlns:a16="http://schemas.microsoft.com/office/drawing/2014/main" xmlns="" id="{02F5B251-9E19-424E-B954-51E44042D95E}"/>
              </a:ext>
            </a:extLst>
          </p:cNvPr>
          <p:cNvSpPr txBox="1">
            <a:spLocks/>
          </p:cNvSpPr>
          <p:nvPr/>
        </p:nvSpPr>
        <p:spPr>
          <a:xfrm>
            <a:off x="5714467" y="3220292"/>
            <a:ext cx="6277530" cy="3280521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85000" lnSpcReduction="20000"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he-IL" sz="3600" b="1" u="sng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הדירקטיבה:</a:t>
            </a:r>
            <a:br>
              <a:rPr lang="he-IL" sz="3600" b="1" u="sng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</a:br>
            <a:r>
              <a:rPr lang="he-IL" sz="3600" b="1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ראש הממשלה, הנחה אותנו, </a:t>
            </a:r>
          </a:p>
          <a:p>
            <a:pPr>
              <a:lnSpc>
                <a:spcPct val="150000"/>
              </a:lnSpc>
            </a:pPr>
            <a:r>
              <a:rPr lang="he-IL" sz="3600" b="1" dirty="0" smtClean="0">
                <a:solidFill>
                  <a:srgbClr val="7030A0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צוות חשיבה לאומי</a:t>
            </a:r>
            <a:r>
              <a:rPr lang="he-IL" sz="3600" b="1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,  לבצע חקירה אסטר' בזירה הצפונית  לקראת שנת העבודה 2020</a:t>
            </a:r>
            <a:endParaRPr lang="he-IL" sz="3600" b="1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01" y="4071938"/>
            <a:ext cx="5159647" cy="2428875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pic>
        <p:nvPicPr>
          <p:cNvPr id="7" name="Picture 6" descr="אשה איראנית מחזיקה בטלפון סלולרי עם תמונתו של סולימאני, אמש בטהראן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30000" contrast="-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60" y="328671"/>
            <a:ext cx="4080298" cy="254892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9897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02F5B251-9E19-424E-B954-51E44042D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397" y="219196"/>
            <a:ext cx="10503711" cy="759655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he-IL" b="1" u="sng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ישראל </a:t>
            </a:r>
            <a:endParaRPr lang="he-IL" b="1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09182" y="136478"/>
            <a:ext cx="11928143" cy="6619163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>
              <a:noFill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20972" y="992919"/>
            <a:ext cx="5542671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he-IL" b="1" dirty="0" smtClean="0"/>
              <a:t>אינטרסים גלויים</a:t>
            </a:r>
            <a:r>
              <a:rPr lang="he-IL" dirty="0" smtClean="0"/>
              <a:t>:</a:t>
            </a:r>
          </a:p>
          <a:p>
            <a:pPr>
              <a:lnSpc>
                <a:spcPct val="150000"/>
              </a:lnSpc>
            </a:pPr>
            <a:endParaRPr lang="he-IL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he-IL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he-IL" dirty="0"/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68" y="1061569"/>
            <a:ext cx="3932385" cy="220213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298222" y="4622254"/>
            <a:ext cx="3265421" cy="45653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he-IL" b="1" dirty="0" smtClean="0"/>
              <a:t>אינטרסים סמויים</a:t>
            </a:r>
            <a:r>
              <a:rPr lang="he-IL" dirty="0"/>
              <a:t>:</a:t>
            </a:r>
            <a:endParaRPr lang="he-IL" dirty="0" smtClean="0"/>
          </a:p>
        </p:txBody>
      </p:sp>
      <p:sp>
        <p:nvSpPr>
          <p:cNvPr id="9" name="מלבן 8"/>
          <p:cNvSpPr/>
          <p:nvPr/>
        </p:nvSpPr>
        <p:spPr>
          <a:xfrm>
            <a:off x="4685791" y="3511353"/>
            <a:ext cx="896463" cy="13388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he-IL" b="1" dirty="0" smtClean="0"/>
              <a:t>מתחים</a:t>
            </a:r>
            <a:r>
              <a:rPr lang="he-IL" dirty="0" smtClean="0"/>
              <a:t>:</a:t>
            </a:r>
          </a:p>
          <a:p>
            <a:pPr>
              <a:lnSpc>
                <a:spcPct val="150000"/>
              </a:lnSpc>
            </a:pPr>
            <a:endParaRPr lang="he-IL" dirty="0" smtClean="0"/>
          </a:p>
          <a:p>
            <a:pPr>
              <a:lnSpc>
                <a:spcPct val="150000"/>
              </a:lnSpc>
            </a:pPr>
            <a:endParaRPr lang="he-IL" dirty="0"/>
          </a:p>
        </p:txBody>
      </p:sp>
      <p:sp>
        <p:nvSpPr>
          <p:cNvPr id="13" name="TextBox 12"/>
          <p:cNvSpPr txBox="1"/>
          <p:nvPr/>
        </p:nvSpPr>
        <p:spPr>
          <a:xfrm>
            <a:off x="3474342" y="4567560"/>
            <a:ext cx="210791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3995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02F5B251-9E19-424E-B954-51E44042D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397" y="219196"/>
            <a:ext cx="10503711" cy="759655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he-IL" b="1" u="sng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ארצות הברית </a:t>
            </a:r>
            <a:endParaRPr lang="he-IL" b="1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09182" y="136478"/>
            <a:ext cx="11928143" cy="6619163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>
              <a:noFill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87397" y="1252962"/>
            <a:ext cx="3376246" cy="45653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dirty="0" smtClean="0"/>
              <a:t>אינטרסים גלויים:</a:t>
            </a: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9481625" y="3864520"/>
            <a:ext cx="2082018" cy="5078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dirty="0" smtClean="0"/>
              <a:t>אינטרסים סמויים:</a:t>
            </a:r>
            <a:endParaRPr lang="he-IL" dirty="0"/>
          </a:p>
        </p:txBody>
      </p:sp>
      <p:sp>
        <p:nvSpPr>
          <p:cNvPr id="9" name="מלבן 8"/>
          <p:cNvSpPr/>
          <p:nvPr/>
        </p:nvSpPr>
        <p:spPr>
          <a:xfrm>
            <a:off x="3874966" y="3864520"/>
            <a:ext cx="1159292" cy="4565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dirty="0" smtClean="0"/>
              <a:t>מתחים:</a:t>
            </a:r>
            <a:endParaRPr lang="he-IL" dirty="0"/>
          </a:p>
        </p:txBody>
      </p:sp>
      <p:pic>
        <p:nvPicPr>
          <p:cNvPr id="8" name="תמונה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397" y="1221186"/>
            <a:ext cx="3980803" cy="2224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97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02F5B251-9E19-424E-B954-51E44042D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397" y="219196"/>
            <a:ext cx="10503711" cy="759655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he-IL" b="1" u="sng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רוסיה </a:t>
            </a:r>
            <a:endParaRPr lang="he-IL" b="1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09182" y="136478"/>
            <a:ext cx="11928143" cy="6619163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>
              <a:noFill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87397" y="992919"/>
            <a:ext cx="3376246" cy="45653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dirty="0" smtClean="0"/>
              <a:t>אינטרסים גלויים:</a:t>
            </a: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9481625" y="3446059"/>
            <a:ext cx="2082018" cy="5078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dirty="0" smtClean="0"/>
              <a:t>אינטרסים סמויים:</a:t>
            </a:r>
            <a:endParaRPr lang="he-IL" dirty="0"/>
          </a:p>
        </p:txBody>
      </p:sp>
      <p:sp>
        <p:nvSpPr>
          <p:cNvPr id="9" name="מלבן 8"/>
          <p:cNvSpPr/>
          <p:nvPr/>
        </p:nvSpPr>
        <p:spPr>
          <a:xfrm>
            <a:off x="3923093" y="3446059"/>
            <a:ext cx="1159292" cy="4565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dirty="0" smtClean="0"/>
              <a:t>מתחים:</a:t>
            </a:r>
            <a:endParaRPr lang="he-IL" dirty="0"/>
          </a:p>
        </p:txBody>
      </p:sp>
      <p:pic>
        <p:nvPicPr>
          <p:cNvPr id="8" name="תמונה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752" y="941364"/>
            <a:ext cx="4073651" cy="2504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62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02F5B251-9E19-424E-B954-51E44042D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397" y="219196"/>
            <a:ext cx="10503711" cy="759655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he-IL" b="1" u="sng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סוריה</a:t>
            </a:r>
            <a:endParaRPr lang="he-IL" b="1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09182" y="136478"/>
            <a:ext cx="11928143" cy="6619163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>
              <a:noFill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87397" y="992919"/>
            <a:ext cx="3376246" cy="45653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dirty="0" smtClean="0"/>
              <a:t>אינטרסים גלויים:</a:t>
            </a: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9481625" y="3446059"/>
            <a:ext cx="2082018" cy="5078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dirty="0" smtClean="0"/>
              <a:t>אינטרסים סמויים:</a:t>
            </a:r>
            <a:endParaRPr lang="he-IL" dirty="0"/>
          </a:p>
        </p:txBody>
      </p:sp>
      <p:sp>
        <p:nvSpPr>
          <p:cNvPr id="9" name="מלבן 8"/>
          <p:cNvSpPr/>
          <p:nvPr/>
        </p:nvSpPr>
        <p:spPr>
          <a:xfrm>
            <a:off x="3923093" y="3446059"/>
            <a:ext cx="1159292" cy="4565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dirty="0" smtClean="0"/>
              <a:t>מתחים:</a:t>
            </a:r>
            <a:endParaRPr lang="he-IL" dirty="0"/>
          </a:p>
        </p:txBody>
      </p:sp>
      <p:pic>
        <p:nvPicPr>
          <p:cNvPr id="8" name="תמונה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910" y="992919"/>
            <a:ext cx="4149969" cy="2464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85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02F5B251-9E19-424E-B954-51E44042D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397" y="219196"/>
            <a:ext cx="10503711" cy="759655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he-IL" b="1" u="sng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טורקיה </a:t>
            </a:r>
            <a:endParaRPr lang="he-IL" b="1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09182" y="136478"/>
            <a:ext cx="11928143" cy="6619163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>
              <a:noFill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87397" y="992919"/>
            <a:ext cx="3376246" cy="45653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dirty="0" smtClean="0"/>
              <a:t>אינטרסים גלויים:</a:t>
            </a: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9481625" y="3446059"/>
            <a:ext cx="2082018" cy="5078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dirty="0" smtClean="0"/>
              <a:t>אינטרסים סמויים:</a:t>
            </a:r>
            <a:endParaRPr lang="he-IL" dirty="0"/>
          </a:p>
        </p:txBody>
      </p:sp>
      <p:sp>
        <p:nvSpPr>
          <p:cNvPr id="9" name="מלבן 8"/>
          <p:cNvSpPr/>
          <p:nvPr/>
        </p:nvSpPr>
        <p:spPr>
          <a:xfrm>
            <a:off x="3923093" y="3446059"/>
            <a:ext cx="1159292" cy="4565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dirty="0" smtClean="0"/>
              <a:t>מתחים:</a:t>
            </a:r>
            <a:endParaRPr lang="he-IL" dirty="0"/>
          </a:p>
        </p:txBody>
      </p:sp>
      <p:pic>
        <p:nvPicPr>
          <p:cNvPr id="8" name="תמונה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68" y="1061569"/>
            <a:ext cx="3969063" cy="2465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10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02F5B251-9E19-424E-B954-51E44042D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397" y="219196"/>
            <a:ext cx="10503711" cy="759655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he-IL" b="1" u="sng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איראן</a:t>
            </a:r>
            <a:endParaRPr lang="he-IL" b="1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09182" y="136478"/>
            <a:ext cx="11928143" cy="6619163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>
              <a:noFill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87397" y="992919"/>
            <a:ext cx="3376246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he-IL" b="1" dirty="0" smtClean="0"/>
              <a:t>אינטרסים גלויים</a:t>
            </a:r>
            <a:r>
              <a:rPr lang="he-IL" dirty="0" smtClean="0"/>
              <a:t>: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dirty="0" smtClean="0"/>
              <a:t>גרעין למטרות אזרחיות</a:t>
            </a:r>
          </a:p>
          <a:p>
            <a:pPr>
              <a:lnSpc>
                <a:spcPct val="150000"/>
              </a:lnSpc>
            </a:pPr>
            <a:endParaRPr lang="he-IL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8595360" y="3446059"/>
            <a:ext cx="2968283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he-IL" b="1" dirty="0" smtClean="0"/>
              <a:t>אינטרסים סמויים</a:t>
            </a:r>
            <a:r>
              <a:rPr lang="he-IL" dirty="0" smtClean="0"/>
              <a:t>: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dirty="0" smtClean="0"/>
              <a:t>לא להיגרר למלחמה ישירה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dirty="0" smtClean="0"/>
              <a:t>גרעין למטרות צבאיות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he-IL" dirty="0"/>
          </a:p>
        </p:txBody>
      </p:sp>
      <p:sp>
        <p:nvSpPr>
          <p:cNvPr id="9" name="מלבן 8"/>
          <p:cNvSpPr/>
          <p:nvPr/>
        </p:nvSpPr>
        <p:spPr>
          <a:xfrm>
            <a:off x="3923093" y="3446059"/>
            <a:ext cx="1159292" cy="4565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he-IL" dirty="0" smtClean="0"/>
              <a:t>מתחים:</a:t>
            </a:r>
            <a:endParaRPr lang="he-IL" dirty="0"/>
          </a:p>
        </p:txBody>
      </p:sp>
      <p:pic>
        <p:nvPicPr>
          <p:cNvPr id="8" name="תמונה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398" y="1061569"/>
            <a:ext cx="4260987" cy="2363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12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5d4__x05e1__x05d1__x05e8_ xmlns="d98c9973-610b-494f-80d4-07cfab7bd9d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446441837EA543A75788DB83E257C9" ma:contentTypeVersion="8" ma:contentTypeDescription="Create a new document." ma:contentTypeScope="" ma:versionID="3d48336f4017d8b8bdd81c8f878a82b4">
  <xsd:schema xmlns:xsd="http://www.w3.org/2001/XMLSchema" xmlns:xs="http://www.w3.org/2001/XMLSchema" xmlns:p="http://schemas.microsoft.com/office/2006/metadata/properties" xmlns:ns2="d98c9973-610b-494f-80d4-07cfab7bd9d1" xmlns:ns3="4509648c-74db-4e07-8cc5-5462f742b81f" targetNamespace="http://schemas.microsoft.com/office/2006/metadata/properties" ma:root="true" ma:fieldsID="fde4b04444a0593428c4045de1ef2e23" ns2:_="" ns3:_="">
    <xsd:import namespace="d98c9973-610b-494f-80d4-07cfab7bd9d1"/>
    <xsd:import namespace="4509648c-74db-4e07-8cc5-5462f742b81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_x05d4__x05e1__x05d1__x05e8_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8c9973-610b-494f-80d4-07cfab7bd9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_x05d4__x05e1__x05d1__x05e8_" ma:index="13" nillable="true" ma:displayName="הסבר" ma:format="Dropdown" ma:internalName="_x05d4__x05e1__x05d1__x05e8_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09648c-74db-4e07-8cc5-5462f742b81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25C9196-8C97-41E0-BBBF-6D9436AEE066}">
  <ds:schemaRefs>
    <ds:schemaRef ds:uri="http://purl.org/dc/dcmitype/"/>
    <ds:schemaRef ds:uri="http://purl.org/dc/terms/"/>
    <ds:schemaRef ds:uri="d98c9973-610b-494f-80d4-07cfab7bd9d1"/>
    <ds:schemaRef ds:uri="4509648c-74db-4e07-8cc5-5462f742b81f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514A76A-99A2-4FB9-B080-2D9C2062550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62C450-A581-4745-AE92-A37C2DE8E0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8c9973-610b-494f-80d4-07cfab7bd9d1"/>
    <ds:schemaRef ds:uri="4509648c-74db-4e07-8cc5-5462f742b81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6510</TotalTime>
  <Words>131</Words>
  <Application>Microsoft Office PowerPoint</Application>
  <PresentationFormat>מותאם אישית</PresentationFormat>
  <Paragraphs>62</Paragraphs>
  <Slides>13</Slides>
  <Notes>12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13</vt:i4>
      </vt:variant>
    </vt:vector>
  </HeadingPairs>
  <TitlesOfParts>
    <vt:vector size="14" baseType="lpstr">
      <vt:lpstr>ערכת נושא Office</vt:lpstr>
      <vt:lpstr>מצגת של PowerPoint</vt:lpstr>
      <vt:lpstr>מטרת התרגיל: התנסות וצבירת ניסיון ומסוגלות בגישת העיצוב</vt:lpstr>
      <vt:lpstr>ההקשר האסטרטגי הייחודי: המציאות הנוכחית בזירה הצפונית, לאחר סיכולו של קאסם סולימני </vt:lpstr>
      <vt:lpstr>ישראל </vt:lpstr>
      <vt:lpstr>ארצות הברית </vt:lpstr>
      <vt:lpstr>רוסיה </vt:lpstr>
      <vt:lpstr>סוריה</vt:lpstr>
      <vt:lpstr>טורקיה </vt:lpstr>
      <vt:lpstr>איראן</vt:lpstr>
      <vt:lpstr>מליציות שיעיות</vt:lpstr>
      <vt:lpstr>חיזבאללה</vt:lpstr>
      <vt:lpstr>לבנון </vt:lpstr>
      <vt:lpstr>סעודיה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איילת דה לוי</dc:creator>
  <cp:lastModifiedBy>user</cp:lastModifiedBy>
  <cp:revision>140</cp:revision>
  <dcterms:created xsi:type="dcterms:W3CDTF">2012-09-06T21:35:36Z</dcterms:created>
  <dcterms:modified xsi:type="dcterms:W3CDTF">2020-01-12T10:31:21Z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0x010100DB446441837EA543A75788DB83E257C9</vt:lpwstr>
  </property>
</Properties>
</file>