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</p:sldMasterIdLst>
  <p:sldIdLst>
    <p:sldId id="262" r:id="rId3"/>
    <p:sldId id="261" r:id="rId4"/>
    <p:sldId id="258" r:id="rId5"/>
    <p:sldId id="259" r:id="rId6"/>
    <p:sldId id="256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86667-9592-4EFD-BD9E-D248DCEFE107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093ED849-C735-4B1E-AA09-DF29718B68C9}">
      <dgm:prSet phldrT="[טקסט]" custT="1"/>
      <dgm:spPr/>
      <dgm:t>
        <a:bodyPr/>
        <a:lstStyle/>
        <a:p>
          <a:pPr rtl="1"/>
          <a:r>
            <a:rPr lang="he-IL" sz="1400" b="0" dirty="0" smtClean="0">
              <a:solidFill>
                <a:schemeClr val="bg1"/>
              </a:solidFill>
            </a:rPr>
            <a:t>אינטליגנציה מלאכותית </a:t>
          </a:r>
          <a:r>
            <a:rPr lang="en-US" sz="1400" b="0" dirty="0" smtClean="0">
              <a:solidFill>
                <a:schemeClr val="bg1"/>
              </a:solidFill>
            </a:rPr>
            <a:t>AI</a:t>
          </a:r>
          <a:endParaRPr lang="he-IL" sz="1400" dirty="0">
            <a:solidFill>
              <a:schemeClr val="bg1"/>
            </a:solidFill>
          </a:endParaRPr>
        </a:p>
      </dgm:t>
    </dgm:pt>
    <dgm:pt modelId="{0CCE1984-FC65-466B-8C4F-CAE28162B415}" type="parTrans" cxnId="{92D5FF93-4110-410C-9D0F-03FB72775711}">
      <dgm:prSet/>
      <dgm:spPr/>
      <dgm:t>
        <a:bodyPr/>
        <a:lstStyle/>
        <a:p>
          <a:pPr rtl="1"/>
          <a:endParaRPr lang="he-IL"/>
        </a:p>
      </dgm:t>
    </dgm:pt>
    <dgm:pt modelId="{AC2C7486-B424-40D6-9C1C-45C4794C93AE}" type="sibTrans" cxnId="{92D5FF93-4110-410C-9D0F-03FB72775711}">
      <dgm:prSet/>
      <dgm:spPr/>
      <dgm:t>
        <a:bodyPr/>
        <a:lstStyle/>
        <a:p>
          <a:pPr rtl="1"/>
          <a:endParaRPr lang="he-IL"/>
        </a:p>
      </dgm:t>
    </dgm:pt>
    <dgm:pt modelId="{488A21B1-9E8B-4B22-A0A0-91D38E0D20CE}">
      <dgm:prSet phldrT="[טקסט]" custT="1"/>
      <dgm:spPr/>
      <dgm:t>
        <a:bodyPr/>
        <a:lstStyle/>
        <a:p>
          <a:pPr rtl="1"/>
          <a:r>
            <a:rPr lang="he-IL" sz="1600" dirty="0" smtClean="0">
              <a:solidFill>
                <a:schemeClr val="bg1"/>
              </a:solidFill>
            </a:rPr>
            <a:t>אלגוריתמים וחישוביות</a:t>
          </a:r>
          <a:endParaRPr lang="he-IL" sz="1600" dirty="0">
            <a:solidFill>
              <a:schemeClr val="bg1"/>
            </a:solidFill>
          </a:endParaRPr>
        </a:p>
      </dgm:t>
    </dgm:pt>
    <dgm:pt modelId="{C23128E5-1879-4542-81F5-07BC195B7440}" type="parTrans" cxnId="{D78D22A9-E754-456E-8023-42F6B6A8D930}">
      <dgm:prSet/>
      <dgm:spPr/>
      <dgm:t>
        <a:bodyPr/>
        <a:lstStyle/>
        <a:p>
          <a:pPr rtl="1"/>
          <a:endParaRPr lang="he-IL"/>
        </a:p>
      </dgm:t>
    </dgm:pt>
    <dgm:pt modelId="{62EEEF59-3673-4C13-8954-899FF76FCBC3}" type="sibTrans" cxnId="{D78D22A9-E754-456E-8023-42F6B6A8D930}">
      <dgm:prSet/>
      <dgm:spPr/>
      <dgm:t>
        <a:bodyPr/>
        <a:lstStyle/>
        <a:p>
          <a:pPr rtl="1"/>
          <a:endParaRPr lang="he-IL"/>
        </a:p>
      </dgm:t>
    </dgm:pt>
    <dgm:pt modelId="{3EE886A0-851A-492F-AD49-729F6D2BA3D0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תקשורת </a:t>
          </a:r>
          <a:r>
            <a:rPr lang="en-US" dirty="0" smtClean="0">
              <a:solidFill>
                <a:schemeClr val="bg1"/>
              </a:solidFill>
            </a:rPr>
            <a:t>G5 </a:t>
          </a:r>
          <a:r>
            <a:rPr lang="he-IL" dirty="0" smtClean="0">
              <a:solidFill>
                <a:schemeClr val="bg1"/>
              </a:solidFill>
            </a:rPr>
            <a:t>אינטרנט וענן</a:t>
          </a:r>
          <a:endParaRPr lang="he-IL" dirty="0">
            <a:solidFill>
              <a:schemeClr val="bg1"/>
            </a:solidFill>
          </a:endParaRPr>
        </a:p>
      </dgm:t>
    </dgm:pt>
    <dgm:pt modelId="{76D5D031-D95A-4E11-A1BB-FEB13EEB5CAB}" type="parTrans" cxnId="{404105BE-D6B9-45C5-96F0-9826EF1BF2A8}">
      <dgm:prSet/>
      <dgm:spPr/>
      <dgm:t>
        <a:bodyPr/>
        <a:lstStyle/>
        <a:p>
          <a:pPr rtl="1"/>
          <a:endParaRPr lang="he-IL"/>
        </a:p>
      </dgm:t>
    </dgm:pt>
    <dgm:pt modelId="{B7C6A21F-081E-45A4-958F-84BED289F9E6}" type="sibTrans" cxnId="{404105BE-D6B9-45C5-96F0-9826EF1BF2A8}">
      <dgm:prSet/>
      <dgm:spPr/>
      <dgm:t>
        <a:bodyPr/>
        <a:lstStyle/>
        <a:p>
          <a:pPr rtl="1"/>
          <a:endParaRPr lang="he-IL"/>
        </a:p>
      </dgm:t>
    </dgm:pt>
    <dgm:pt modelId="{3DDA383D-F1B0-4272-906F-40AD32A95B5E}">
      <dgm:prSet phldrT="[טקסט]" custT="1"/>
      <dgm:spPr/>
      <dgm:t>
        <a:bodyPr/>
        <a:lstStyle/>
        <a:p>
          <a:pPr rtl="1"/>
          <a:r>
            <a:rPr lang="he-IL" sz="1600" b="0" dirty="0" smtClean="0">
              <a:solidFill>
                <a:schemeClr val="bg1"/>
              </a:solidFill>
            </a:rPr>
            <a:t>יזמות: הטמעה בארגונים ממשלתיים</a:t>
          </a:r>
          <a:endParaRPr lang="he-IL" sz="1600" b="0" dirty="0">
            <a:solidFill>
              <a:schemeClr val="bg1"/>
            </a:solidFill>
          </a:endParaRPr>
        </a:p>
      </dgm:t>
    </dgm:pt>
    <dgm:pt modelId="{3269E1A6-F1E7-4572-8870-A480A6C0B95A}" type="parTrans" cxnId="{00D9B5E0-6A82-43BE-B979-86AC85496582}">
      <dgm:prSet/>
      <dgm:spPr/>
      <dgm:t>
        <a:bodyPr/>
        <a:lstStyle/>
        <a:p>
          <a:pPr rtl="1"/>
          <a:endParaRPr lang="he-IL"/>
        </a:p>
      </dgm:t>
    </dgm:pt>
    <dgm:pt modelId="{C53930DE-31CB-4CCC-ABEC-218E16ED8173}" type="sibTrans" cxnId="{00D9B5E0-6A82-43BE-B979-86AC85496582}">
      <dgm:prSet/>
      <dgm:spPr/>
      <dgm:t>
        <a:bodyPr/>
        <a:lstStyle/>
        <a:p>
          <a:pPr rtl="1"/>
          <a:endParaRPr lang="he-IL"/>
        </a:p>
      </dgm:t>
    </dgm:pt>
    <dgm:pt modelId="{8B6EE163-2382-479E-9456-E47074AE0369}">
      <dgm:prSet phldrT="[טקסט]" custT="1"/>
      <dgm:spPr/>
      <dgm:t>
        <a:bodyPr/>
        <a:lstStyle/>
        <a:p>
          <a:pPr rtl="1"/>
          <a:r>
            <a:rPr lang="en-US" sz="2400" dirty="0" smtClean="0">
              <a:solidFill>
                <a:schemeClr val="bg1"/>
              </a:solidFill>
            </a:rPr>
            <a:t>Big</a:t>
          </a:r>
          <a:r>
            <a:rPr lang="en-US" sz="1300" dirty="0" smtClean="0">
              <a:solidFill>
                <a:schemeClr val="bg1"/>
              </a:solidFill>
            </a:rPr>
            <a:t> </a:t>
          </a:r>
          <a:r>
            <a:rPr lang="en-US" sz="1800" dirty="0" smtClean="0">
              <a:solidFill>
                <a:schemeClr val="bg1"/>
              </a:solidFill>
            </a:rPr>
            <a:t>Data</a:t>
          </a:r>
          <a:endParaRPr lang="he-IL" sz="1800" dirty="0">
            <a:solidFill>
              <a:schemeClr val="bg1"/>
            </a:solidFill>
          </a:endParaRPr>
        </a:p>
      </dgm:t>
    </dgm:pt>
    <dgm:pt modelId="{8864051B-55C1-468F-B940-C46D74AD8982}" type="parTrans" cxnId="{11CA3F19-CC30-437A-97F6-9FA649FFA4A4}">
      <dgm:prSet/>
      <dgm:spPr/>
      <dgm:t>
        <a:bodyPr/>
        <a:lstStyle/>
        <a:p>
          <a:pPr rtl="1"/>
          <a:endParaRPr lang="he-IL"/>
        </a:p>
      </dgm:t>
    </dgm:pt>
    <dgm:pt modelId="{1D80F2C0-E13C-45C2-AA60-705DA8C0ADBC}" type="sibTrans" cxnId="{11CA3F19-CC30-437A-97F6-9FA649FFA4A4}">
      <dgm:prSet/>
      <dgm:spPr/>
      <dgm:t>
        <a:bodyPr/>
        <a:lstStyle/>
        <a:p>
          <a:pPr rtl="1"/>
          <a:endParaRPr lang="he-IL"/>
        </a:p>
      </dgm:t>
    </dgm:pt>
    <dgm:pt modelId="{DCE58C1A-42F9-4FC8-AD63-4E84350CA69F}">
      <dgm:prSet phldrT="[טקסט]"/>
      <dgm:spPr/>
      <dgm:t>
        <a:bodyPr/>
        <a:lstStyle/>
        <a:p>
          <a:pPr rtl="1"/>
          <a:r>
            <a:rPr lang="he-IL" dirty="0" err="1" smtClean="0">
              <a:solidFill>
                <a:schemeClr val="bg1"/>
              </a:solidFill>
            </a:rPr>
            <a:t>בלוקצ'יין</a:t>
          </a:r>
          <a:endParaRPr lang="he-IL" dirty="0">
            <a:solidFill>
              <a:schemeClr val="bg1"/>
            </a:solidFill>
          </a:endParaRPr>
        </a:p>
      </dgm:t>
    </dgm:pt>
    <dgm:pt modelId="{EF175D3F-0E28-4CC0-BC3F-FCD94E8A3814}" type="parTrans" cxnId="{C11CC5A6-24D3-4FD2-B64D-FD4B619C5771}">
      <dgm:prSet/>
      <dgm:spPr/>
    </dgm:pt>
    <dgm:pt modelId="{2ADCC2B0-B915-4AE8-9F65-9A938E84702D}" type="sibTrans" cxnId="{C11CC5A6-24D3-4FD2-B64D-FD4B619C5771}">
      <dgm:prSet/>
      <dgm:spPr/>
    </dgm:pt>
    <dgm:pt modelId="{77C3474B-0F00-4FC6-876E-8BF1EA1A4FB2}" type="pres">
      <dgm:prSet presAssocID="{F4586667-9592-4EFD-BD9E-D248DCEFE10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8EF2C73-388B-445B-980B-0FD57D68BABA}" type="pres">
      <dgm:prSet presAssocID="{093ED849-C735-4B1E-AA09-DF29718B68C9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721021CA-57B1-44E1-AC07-9945E8634002}" type="pres">
      <dgm:prSet presAssocID="{488A21B1-9E8B-4B22-A0A0-91D38E0D20CE}" presName="node" presStyleLbl="node1" presStyleIdx="0" presStyleCnt="5" custScaleX="152984" custRadScaleRad="989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0CC10F0-B111-48AE-80DD-0A086E53F087}" type="pres">
      <dgm:prSet presAssocID="{488A21B1-9E8B-4B22-A0A0-91D38E0D20CE}" presName="dummy" presStyleCnt="0"/>
      <dgm:spPr/>
    </dgm:pt>
    <dgm:pt modelId="{329C9668-018C-4AAC-8AF9-851BEEE7FFBC}" type="pres">
      <dgm:prSet presAssocID="{62EEEF59-3673-4C13-8954-899FF76FCBC3}" presName="sibTrans" presStyleLbl="sibTrans2D1" presStyleIdx="0" presStyleCnt="5" custLinFactNeighborX="0"/>
      <dgm:spPr/>
    </dgm:pt>
    <dgm:pt modelId="{7ACCB8F8-67CD-45D8-8793-10CD61F3BA50}" type="pres">
      <dgm:prSet presAssocID="{3EE886A0-851A-492F-AD49-729F6D2BA3D0}" presName="node" presStyleLbl="node1" presStyleIdx="1" presStyleCnt="5" custScaleX="134394" custScaleY="11188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9EFD855-167D-4CC0-9406-EEC90228E64F}" type="pres">
      <dgm:prSet presAssocID="{3EE886A0-851A-492F-AD49-729F6D2BA3D0}" presName="dummy" presStyleCnt="0"/>
      <dgm:spPr/>
    </dgm:pt>
    <dgm:pt modelId="{0E337D0A-FB3F-4898-AC4F-B5FA5218D143}" type="pres">
      <dgm:prSet presAssocID="{B7C6A21F-081E-45A4-958F-84BED289F9E6}" presName="sibTrans" presStyleLbl="sibTrans2D1" presStyleIdx="1" presStyleCnt="5"/>
      <dgm:spPr/>
    </dgm:pt>
    <dgm:pt modelId="{4280080F-2C32-4852-8ECE-27550E4BB7E2}" type="pres">
      <dgm:prSet presAssocID="{DCE58C1A-42F9-4FC8-AD63-4E84350CA69F}" presName="node" presStyleLbl="node1" presStyleIdx="2" presStyleCnt="5">
        <dgm:presLayoutVars>
          <dgm:bulletEnabled val="1"/>
        </dgm:presLayoutVars>
      </dgm:prSet>
      <dgm:spPr/>
    </dgm:pt>
    <dgm:pt modelId="{09C8964C-D101-461C-A7F4-E9963D47518E}" type="pres">
      <dgm:prSet presAssocID="{DCE58C1A-42F9-4FC8-AD63-4E84350CA69F}" presName="dummy" presStyleCnt="0"/>
      <dgm:spPr/>
    </dgm:pt>
    <dgm:pt modelId="{1F424406-5EB0-4776-B994-265D10CA833C}" type="pres">
      <dgm:prSet presAssocID="{2ADCC2B0-B915-4AE8-9F65-9A938E84702D}" presName="sibTrans" presStyleLbl="sibTrans2D1" presStyleIdx="2" presStyleCnt="5"/>
      <dgm:spPr/>
    </dgm:pt>
    <dgm:pt modelId="{F858BDB1-294F-4CB5-B045-9286118CC0A8}" type="pres">
      <dgm:prSet presAssocID="{3DDA383D-F1B0-4272-906F-40AD32A95B5E}" presName="node" presStyleLbl="node1" presStyleIdx="3" presStyleCnt="5" custScaleX="16081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BFADDE-B7AA-42B1-BF6F-7104E09B4EFF}" type="pres">
      <dgm:prSet presAssocID="{3DDA383D-F1B0-4272-906F-40AD32A95B5E}" presName="dummy" presStyleCnt="0"/>
      <dgm:spPr/>
    </dgm:pt>
    <dgm:pt modelId="{A6B45D33-A39C-4F0A-BD14-36FEE92CF4CF}" type="pres">
      <dgm:prSet presAssocID="{C53930DE-31CB-4CCC-ABEC-218E16ED8173}" presName="sibTrans" presStyleLbl="sibTrans2D1" presStyleIdx="3" presStyleCnt="5"/>
      <dgm:spPr/>
    </dgm:pt>
    <dgm:pt modelId="{4846FAF4-0435-411F-A583-304F359D1560}" type="pres">
      <dgm:prSet presAssocID="{8B6EE163-2382-479E-9456-E47074AE03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9889DC-B5AD-4499-8649-B0D1A56D5B32}" type="pres">
      <dgm:prSet presAssocID="{8B6EE163-2382-479E-9456-E47074AE0369}" presName="dummy" presStyleCnt="0"/>
      <dgm:spPr/>
    </dgm:pt>
    <dgm:pt modelId="{E3AF7235-3F28-4DEF-9B7A-6BEFA034A5B2}" type="pres">
      <dgm:prSet presAssocID="{1D80F2C0-E13C-45C2-AA60-705DA8C0ADBC}" presName="sibTrans" presStyleLbl="sibTrans2D1" presStyleIdx="4" presStyleCnt="5"/>
      <dgm:spPr/>
    </dgm:pt>
  </dgm:ptLst>
  <dgm:cxnLst>
    <dgm:cxn modelId="{5629AC18-77B3-4CC8-8FE7-D5820D6A19B6}" type="presOf" srcId="{093ED849-C735-4B1E-AA09-DF29718B68C9}" destId="{C8EF2C73-388B-445B-980B-0FD57D68BABA}" srcOrd="0" destOrd="0" presId="urn:microsoft.com/office/officeart/2005/8/layout/radial6"/>
    <dgm:cxn modelId="{90E11056-D240-44F5-9068-2CDF9FE5CEAE}" type="presOf" srcId="{1D80F2C0-E13C-45C2-AA60-705DA8C0ADBC}" destId="{E3AF7235-3F28-4DEF-9B7A-6BEFA034A5B2}" srcOrd="0" destOrd="0" presId="urn:microsoft.com/office/officeart/2005/8/layout/radial6"/>
    <dgm:cxn modelId="{00D9B5E0-6A82-43BE-B979-86AC85496582}" srcId="{093ED849-C735-4B1E-AA09-DF29718B68C9}" destId="{3DDA383D-F1B0-4272-906F-40AD32A95B5E}" srcOrd="3" destOrd="0" parTransId="{3269E1A6-F1E7-4572-8870-A480A6C0B95A}" sibTransId="{C53930DE-31CB-4CCC-ABEC-218E16ED8173}"/>
    <dgm:cxn modelId="{D58DE6BD-05E6-41CF-842B-AB19A69A11C7}" type="presOf" srcId="{DCE58C1A-42F9-4FC8-AD63-4E84350CA69F}" destId="{4280080F-2C32-4852-8ECE-27550E4BB7E2}" srcOrd="0" destOrd="0" presId="urn:microsoft.com/office/officeart/2005/8/layout/radial6"/>
    <dgm:cxn modelId="{B3BED8C4-5E86-4B97-8A34-93307AC73037}" type="presOf" srcId="{2ADCC2B0-B915-4AE8-9F65-9A938E84702D}" destId="{1F424406-5EB0-4776-B994-265D10CA833C}" srcOrd="0" destOrd="0" presId="urn:microsoft.com/office/officeart/2005/8/layout/radial6"/>
    <dgm:cxn modelId="{DA66052C-30C1-403A-B213-222F04FCE183}" type="presOf" srcId="{488A21B1-9E8B-4B22-A0A0-91D38E0D20CE}" destId="{721021CA-57B1-44E1-AC07-9945E8634002}" srcOrd="0" destOrd="0" presId="urn:microsoft.com/office/officeart/2005/8/layout/radial6"/>
    <dgm:cxn modelId="{B7D9FE9D-31EE-4C1C-81DF-840F7101B446}" type="presOf" srcId="{3EE886A0-851A-492F-AD49-729F6D2BA3D0}" destId="{7ACCB8F8-67CD-45D8-8793-10CD61F3BA50}" srcOrd="0" destOrd="0" presId="urn:microsoft.com/office/officeart/2005/8/layout/radial6"/>
    <dgm:cxn modelId="{A82BE759-8911-47EA-BCE7-D05B4B27CF60}" type="presOf" srcId="{B7C6A21F-081E-45A4-958F-84BED289F9E6}" destId="{0E337D0A-FB3F-4898-AC4F-B5FA5218D143}" srcOrd="0" destOrd="0" presId="urn:microsoft.com/office/officeart/2005/8/layout/radial6"/>
    <dgm:cxn modelId="{454D96E9-3A2B-4208-8524-271006FD02DD}" type="presOf" srcId="{C53930DE-31CB-4CCC-ABEC-218E16ED8173}" destId="{A6B45D33-A39C-4F0A-BD14-36FEE92CF4CF}" srcOrd="0" destOrd="0" presId="urn:microsoft.com/office/officeart/2005/8/layout/radial6"/>
    <dgm:cxn modelId="{9AAEDBDB-8C94-47C2-AE30-64E62FABED0A}" type="presOf" srcId="{8B6EE163-2382-479E-9456-E47074AE0369}" destId="{4846FAF4-0435-411F-A583-304F359D1560}" srcOrd="0" destOrd="0" presId="urn:microsoft.com/office/officeart/2005/8/layout/radial6"/>
    <dgm:cxn modelId="{D78D22A9-E754-456E-8023-42F6B6A8D930}" srcId="{093ED849-C735-4B1E-AA09-DF29718B68C9}" destId="{488A21B1-9E8B-4B22-A0A0-91D38E0D20CE}" srcOrd="0" destOrd="0" parTransId="{C23128E5-1879-4542-81F5-07BC195B7440}" sibTransId="{62EEEF59-3673-4C13-8954-899FF76FCBC3}"/>
    <dgm:cxn modelId="{11CA3F19-CC30-437A-97F6-9FA649FFA4A4}" srcId="{093ED849-C735-4B1E-AA09-DF29718B68C9}" destId="{8B6EE163-2382-479E-9456-E47074AE0369}" srcOrd="4" destOrd="0" parTransId="{8864051B-55C1-468F-B940-C46D74AD8982}" sibTransId="{1D80F2C0-E13C-45C2-AA60-705DA8C0ADBC}"/>
    <dgm:cxn modelId="{950324F6-3FD0-4AD0-BF09-57848A650098}" type="presOf" srcId="{F4586667-9592-4EFD-BD9E-D248DCEFE107}" destId="{77C3474B-0F00-4FC6-876E-8BF1EA1A4FB2}" srcOrd="0" destOrd="0" presId="urn:microsoft.com/office/officeart/2005/8/layout/radial6"/>
    <dgm:cxn modelId="{76BC76BB-DEC7-4CF2-AAF2-4ED33BED8E90}" type="presOf" srcId="{62EEEF59-3673-4C13-8954-899FF76FCBC3}" destId="{329C9668-018C-4AAC-8AF9-851BEEE7FFBC}" srcOrd="0" destOrd="0" presId="urn:microsoft.com/office/officeart/2005/8/layout/radial6"/>
    <dgm:cxn modelId="{404105BE-D6B9-45C5-96F0-9826EF1BF2A8}" srcId="{093ED849-C735-4B1E-AA09-DF29718B68C9}" destId="{3EE886A0-851A-492F-AD49-729F6D2BA3D0}" srcOrd="1" destOrd="0" parTransId="{76D5D031-D95A-4E11-A1BB-FEB13EEB5CAB}" sibTransId="{B7C6A21F-081E-45A4-958F-84BED289F9E6}"/>
    <dgm:cxn modelId="{60D5C258-8407-4011-B590-1F595D22CF17}" type="presOf" srcId="{3DDA383D-F1B0-4272-906F-40AD32A95B5E}" destId="{F858BDB1-294F-4CB5-B045-9286118CC0A8}" srcOrd="0" destOrd="0" presId="urn:microsoft.com/office/officeart/2005/8/layout/radial6"/>
    <dgm:cxn modelId="{C11CC5A6-24D3-4FD2-B64D-FD4B619C5771}" srcId="{093ED849-C735-4B1E-AA09-DF29718B68C9}" destId="{DCE58C1A-42F9-4FC8-AD63-4E84350CA69F}" srcOrd="2" destOrd="0" parTransId="{EF175D3F-0E28-4CC0-BC3F-FCD94E8A3814}" sibTransId="{2ADCC2B0-B915-4AE8-9F65-9A938E84702D}"/>
    <dgm:cxn modelId="{92D5FF93-4110-410C-9D0F-03FB72775711}" srcId="{F4586667-9592-4EFD-BD9E-D248DCEFE107}" destId="{093ED849-C735-4B1E-AA09-DF29718B68C9}" srcOrd="0" destOrd="0" parTransId="{0CCE1984-FC65-466B-8C4F-CAE28162B415}" sibTransId="{AC2C7486-B424-40D6-9C1C-45C4794C93AE}"/>
    <dgm:cxn modelId="{40486203-8696-423E-809F-4D93CE942694}" type="presParOf" srcId="{77C3474B-0F00-4FC6-876E-8BF1EA1A4FB2}" destId="{C8EF2C73-388B-445B-980B-0FD57D68BABA}" srcOrd="0" destOrd="0" presId="urn:microsoft.com/office/officeart/2005/8/layout/radial6"/>
    <dgm:cxn modelId="{86F56A85-B022-48D1-9ABB-F955DBAD8984}" type="presParOf" srcId="{77C3474B-0F00-4FC6-876E-8BF1EA1A4FB2}" destId="{721021CA-57B1-44E1-AC07-9945E8634002}" srcOrd="1" destOrd="0" presId="urn:microsoft.com/office/officeart/2005/8/layout/radial6"/>
    <dgm:cxn modelId="{633CABB8-221E-4BA4-BC8E-0DE1C3FB8B8E}" type="presParOf" srcId="{77C3474B-0F00-4FC6-876E-8BF1EA1A4FB2}" destId="{10CC10F0-B111-48AE-80DD-0A086E53F087}" srcOrd="2" destOrd="0" presId="urn:microsoft.com/office/officeart/2005/8/layout/radial6"/>
    <dgm:cxn modelId="{5165531A-C515-4054-8D1A-3FF9C8A4E893}" type="presParOf" srcId="{77C3474B-0F00-4FC6-876E-8BF1EA1A4FB2}" destId="{329C9668-018C-4AAC-8AF9-851BEEE7FFBC}" srcOrd="3" destOrd="0" presId="urn:microsoft.com/office/officeart/2005/8/layout/radial6"/>
    <dgm:cxn modelId="{74B229EB-5073-4776-A7BB-072AD08E1990}" type="presParOf" srcId="{77C3474B-0F00-4FC6-876E-8BF1EA1A4FB2}" destId="{7ACCB8F8-67CD-45D8-8793-10CD61F3BA50}" srcOrd="4" destOrd="0" presId="urn:microsoft.com/office/officeart/2005/8/layout/radial6"/>
    <dgm:cxn modelId="{2B8EF1A4-913A-49B3-9B9E-BB611A679408}" type="presParOf" srcId="{77C3474B-0F00-4FC6-876E-8BF1EA1A4FB2}" destId="{89EFD855-167D-4CC0-9406-EEC90228E64F}" srcOrd="5" destOrd="0" presId="urn:microsoft.com/office/officeart/2005/8/layout/radial6"/>
    <dgm:cxn modelId="{3EB810CD-74F0-4030-B165-BFEB5129B0B7}" type="presParOf" srcId="{77C3474B-0F00-4FC6-876E-8BF1EA1A4FB2}" destId="{0E337D0A-FB3F-4898-AC4F-B5FA5218D143}" srcOrd="6" destOrd="0" presId="urn:microsoft.com/office/officeart/2005/8/layout/radial6"/>
    <dgm:cxn modelId="{3BADA1EB-6AAB-4BA2-87D7-7B9A47E36B93}" type="presParOf" srcId="{77C3474B-0F00-4FC6-876E-8BF1EA1A4FB2}" destId="{4280080F-2C32-4852-8ECE-27550E4BB7E2}" srcOrd="7" destOrd="0" presId="urn:microsoft.com/office/officeart/2005/8/layout/radial6"/>
    <dgm:cxn modelId="{E58E74DA-EEB0-4F1D-81CD-1EC8570E411F}" type="presParOf" srcId="{77C3474B-0F00-4FC6-876E-8BF1EA1A4FB2}" destId="{09C8964C-D101-461C-A7F4-E9963D47518E}" srcOrd="8" destOrd="0" presId="urn:microsoft.com/office/officeart/2005/8/layout/radial6"/>
    <dgm:cxn modelId="{D92FC041-13C7-4F56-AF31-F763E9FFEF6C}" type="presParOf" srcId="{77C3474B-0F00-4FC6-876E-8BF1EA1A4FB2}" destId="{1F424406-5EB0-4776-B994-265D10CA833C}" srcOrd="9" destOrd="0" presId="urn:microsoft.com/office/officeart/2005/8/layout/radial6"/>
    <dgm:cxn modelId="{D592B453-9BD9-4CE5-A201-3668DE466EAF}" type="presParOf" srcId="{77C3474B-0F00-4FC6-876E-8BF1EA1A4FB2}" destId="{F858BDB1-294F-4CB5-B045-9286118CC0A8}" srcOrd="10" destOrd="0" presId="urn:microsoft.com/office/officeart/2005/8/layout/radial6"/>
    <dgm:cxn modelId="{C5AC79B6-D14D-4482-9636-0927930C9522}" type="presParOf" srcId="{77C3474B-0F00-4FC6-876E-8BF1EA1A4FB2}" destId="{8BBFADDE-B7AA-42B1-BF6F-7104E09B4EFF}" srcOrd="11" destOrd="0" presId="urn:microsoft.com/office/officeart/2005/8/layout/radial6"/>
    <dgm:cxn modelId="{BE0AD8CD-9173-405E-9A61-31C36C8D4D99}" type="presParOf" srcId="{77C3474B-0F00-4FC6-876E-8BF1EA1A4FB2}" destId="{A6B45D33-A39C-4F0A-BD14-36FEE92CF4CF}" srcOrd="12" destOrd="0" presId="urn:microsoft.com/office/officeart/2005/8/layout/radial6"/>
    <dgm:cxn modelId="{DF77C0EF-FDF5-43A2-B268-5233A85D53A3}" type="presParOf" srcId="{77C3474B-0F00-4FC6-876E-8BF1EA1A4FB2}" destId="{4846FAF4-0435-411F-A583-304F359D1560}" srcOrd="13" destOrd="0" presId="urn:microsoft.com/office/officeart/2005/8/layout/radial6"/>
    <dgm:cxn modelId="{3E447020-FDDE-4E86-80D5-2F65BF459285}" type="presParOf" srcId="{77C3474B-0F00-4FC6-876E-8BF1EA1A4FB2}" destId="{999889DC-B5AD-4499-8649-B0D1A56D5B32}" srcOrd="14" destOrd="0" presId="urn:microsoft.com/office/officeart/2005/8/layout/radial6"/>
    <dgm:cxn modelId="{F8FC0A27-577C-4367-8E88-06A80861AC40}" type="presParOf" srcId="{77C3474B-0F00-4FC6-876E-8BF1EA1A4FB2}" destId="{E3AF7235-3F28-4DEF-9B7A-6BEFA034A5B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0053A6-0D73-43BF-BC6C-ED8DF5C941C9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AC10CCE3-9AF5-4D48-826C-5B2DA54EF3BA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תכנים נוספים בקורס</a:t>
          </a:r>
          <a:endParaRPr lang="he-IL" dirty="0">
            <a:solidFill>
              <a:schemeClr val="bg1"/>
            </a:solidFill>
          </a:endParaRPr>
        </a:p>
      </dgm:t>
    </dgm:pt>
    <dgm:pt modelId="{BDB22930-0672-4353-A2DB-E005EA85CC11}" type="parTrans" cxnId="{475105D8-EA4E-429A-9185-0EDC9A23AEE9}">
      <dgm:prSet/>
      <dgm:spPr/>
      <dgm:t>
        <a:bodyPr/>
        <a:lstStyle/>
        <a:p>
          <a:pPr rtl="1"/>
          <a:endParaRPr lang="he-IL"/>
        </a:p>
      </dgm:t>
    </dgm:pt>
    <dgm:pt modelId="{C601CF91-BF16-43F3-B79C-1754DE632F3E}" type="sibTrans" cxnId="{475105D8-EA4E-429A-9185-0EDC9A23AEE9}">
      <dgm:prSet/>
      <dgm:spPr/>
      <dgm:t>
        <a:bodyPr/>
        <a:lstStyle/>
        <a:p>
          <a:pPr rtl="1"/>
          <a:endParaRPr lang="he-IL"/>
        </a:p>
      </dgm:t>
    </dgm:pt>
    <dgm:pt modelId="{481E0945-3CAF-4AC7-8D8B-E92D97E7B473}">
      <dgm:prSet phldrT="[טקסט]" custT="1"/>
      <dgm:spPr/>
      <dgm:t>
        <a:bodyPr/>
        <a:lstStyle/>
        <a:p>
          <a:pPr rtl="1"/>
          <a:r>
            <a:rPr lang="he-IL" sz="1400" dirty="0" smtClean="0">
              <a:solidFill>
                <a:schemeClr val="bg1"/>
              </a:solidFill>
            </a:rPr>
            <a:t>רובוטיקה וראיה ממוחשבת</a:t>
          </a:r>
          <a:endParaRPr lang="he-IL" sz="1400" dirty="0">
            <a:solidFill>
              <a:schemeClr val="bg1"/>
            </a:solidFill>
          </a:endParaRPr>
        </a:p>
      </dgm:t>
    </dgm:pt>
    <dgm:pt modelId="{739C3185-4E0D-4DEA-989C-CAABCF48C153}" type="parTrans" cxnId="{6DA2559D-CDAE-42E5-B253-BFABA7C4ACEE}">
      <dgm:prSet/>
      <dgm:spPr/>
      <dgm:t>
        <a:bodyPr/>
        <a:lstStyle/>
        <a:p>
          <a:pPr rtl="1"/>
          <a:endParaRPr lang="he-IL"/>
        </a:p>
      </dgm:t>
    </dgm:pt>
    <dgm:pt modelId="{1EDE1853-AF0B-4F45-A45B-5697AA548711}" type="sibTrans" cxnId="{6DA2559D-CDAE-42E5-B253-BFABA7C4ACEE}">
      <dgm:prSet/>
      <dgm:spPr/>
      <dgm:t>
        <a:bodyPr/>
        <a:lstStyle/>
        <a:p>
          <a:pPr rtl="1"/>
          <a:endParaRPr lang="he-IL"/>
        </a:p>
      </dgm:t>
    </dgm:pt>
    <dgm:pt modelId="{AF6D4EC8-96BB-4264-AFCB-C56059C98633}">
      <dgm:prSet phldrT="[טקסט]" custT="1"/>
      <dgm:spPr/>
      <dgm:t>
        <a:bodyPr/>
        <a:lstStyle/>
        <a:p>
          <a:pPr rtl="1"/>
          <a:r>
            <a:rPr lang="he-IL" sz="1400" dirty="0" smtClean="0">
              <a:solidFill>
                <a:schemeClr val="bg1"/>
              </a:solidFill>
            </a:rPr>
            <a:t>רכבים </a:t>
          </a:r>
          <a:r>
            <a:rPr lang="he-IL" sz="1400" dirty="0" err="1" smtClean="0">
              <a:solidFill>
                <a:schemeClr val="bg1"/>
              </a:solidFill>
            </a:rPr>
            <a:t>אוטונומים</a:t>
          </a:r>
          <a:endParaRPr lang="he-IL" sz="1400" dirty="0">
            <a:solidFill>
              <a:schemeClr val="bg1"/>
            </a:solidFill>
          </a:endParaRPr>
        </a:p>
      </dgm:t>
    </dgm:pt>
    <dgm:pt modelId="{687BBAA8-B920-4907-8016-D827EE2399D5}" type="parTrans" cxnId="{0ED1750A-FC72-4632-83D1-A46C6047E4CD}">
      <dgm:prSet/>
      <dgm:spPr/>
      <dgm:t>
        <a:bodyPr/>
        <a:lstStyle/>
        <a:p>
          <a:pPr rtl="1"/>
          <a:endParaRPr lang="he-IL"/>
        </a:p>
      </dgm:t>
    </dgm:pt>
    <dgm:pt modelId="{C70D7804-9C5C-4470-8F0E-017DD6551E6F}" type="sibTrans" cxnId="{0ED1750A-FC72-4632-83D1-A46C6047E4CD}">
      <dgm:prSet/>
      <dgm:spPr/>
      <dgm:t>
        <a:bodyPr/>
        <a:lstStyle/>
        <a:p>
          <a:pPr rtl="1"/>
          <a:endParaRPr lang="he-IL"/>
        </a:p>
      </dgm:t>
    </dgm:pt>
    <dgm:pt modelId="{CA222F37-4411-4274-AD20-B9107D51EB9A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חופש מידע, אתיקה, רגולציה קוד פתוח</a:t>
          </a:r>
          <a:endParaRPr lang="he-IL" dirty="0">
            <a:solidFill>
              <a:schemeClr val="bg1"/>
            </a:solidFill>
          </a:endParaRPr>
        </a:p>
      </dgm:t>
    </dgm:pt>
    <dgm:pt modelId="{22CA8512-5DD2-47A8-BB4C-70230B5E6C7F}" type="parTrans" cxnId="{939CED2C-8426-4303-BC36-B6D3B75C8FD2}">
      <dgm:prSet/>
      <dgm:spPr/>
      <dgm:t>
        <a:bodyPr/>
        <a:lstStyle/>
        <a:p>
          <a:pPr rtl="1"/>
          <a:endParaRPr lang="he-IL"/>
        </a:p>
      </dgm:t>
    </dgm:pt>
    <dgm:pt modelId="{A152BFB5-496E-47A4-936E-ABC51618B949}" type="sibTrans" cxnId="{939CED2C-8426-4303-BC36-B6D3B75C8FD2}">
      <dgm:prSet/>
      <dgm:spPr/>
      <dgm:t>
        <a:bodyPr/>
        <a:lstStyle/>
        <a:p>
          <a:pPr rtl="1"/>
          <a:endParaRPr lang="he-IL"/>
        </a:p>
      </dgm:t>
    </dgm:pt>
    <dgm:pt modelId="{7C31B302-5887-44DE-B061-2EBFF83EF737}">
      <dgm:prSet phldrT="[טקסט]" custT="1"/>
      <dgm:spPr/>
      <dgm:t>
        <a:bodyPr/>
        <a:lstStyle/>
        <a:p>
          <a:pPr rtl="1"/>
          <a:r>
            <a:rPr lang="he-IL" sz="1600" dirty="0" smtClean="0">
              <a:solidFill>
                <a:schemeClr val="bg1"/>
              </a:solidFill>
            </a:rPr>
            <a:t>ביולוגיה חישובית</a:t>
          </a:r>
          <a:endParaRPr lang="he-IL" sz="1600" dirty="0">
            <a:solidFill>
              <a:schemeClr val="bg1"/>
            </a:solidFill>
          </a:endParaRPr>
        </a:p>
      </dgm:t>
    </dgm:pt>
    <dgm:pt modelId="{0CFC3704-6900-45E2-9379-B5EEE104A6B6}" type="parTrans" cxnId="{8D7B09F5-0A34-4E8C-9BC6-4C1497F0DC4B}">
      <dgm:prSet/>
      <dgm:spPr/>
      <dgm:t>
        <a:bodyPr/>
        <a:lstStyle/>
        <a:p>
          <a:pPr rtl="1"/>
          <a:endParaRPr lang="he-IL"/>
        </a:p>
      </dgm:t>
    </dgm:pt>
    <dgm:pt modelId="{7EFCB507-C086-4BD9-8B87-02820B880777}" type="sibTrans" cxnId="{8D7B09F5-0A34-4E8C-9BC6-4C1497F0DC4B}">
      <dgm:prSet/>
      <dgm:spPr/>
      <dgm:t>
        <a:bodyPr/>
        <a:lstStyle/>
        <a:p>
          <a:pPr rtl="1"/>
          <a:endParaRPr lang="he-IL"/>
        </a:p>
      </dgm:t>
    </dgm:pt>
    <dgm:pt modelId="{48EDA09A-0E8D-4DDC-82F1-BB8B458B6ADE}" type="pres">
      <dgm:prSet presAssocID="{AD0053A6-0D73-43BF-BC6C-ED8DF5C941C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AD8DB9-66F3-449B-8269-975193EACA45}" type="pres">
      <dgm:prSet presAssocID="{AC10CCE3-9AF5-4D48-826C-5B2DA54EF3BA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86725047-9187-44E9-922E-EB82F2DD4D0A}" type="pres">
      <dgm:prSet presAssocID="{481E0945-3CAF-4AC7-8D8B-E92D97E7B473}" presName="node" presStyleLbl="node1" presStyleIdx="0" presStyleCnt="4" custScaleX="124966">
        <dgm:presLayoutVars>
          <dgm:bulletEnabled val="1"/>
        </dgm:presLayoutVars>
      </dgm:prSet>
      <dgm:spPr/>
    </dgm:pt>
    <dgm:pt modelId="{D8B06908-2637-4E6B-A0D6-80262B68FE49}" type="pres">
      <dgm:prSet presAssocID="{481E0945-3CAF-4AC7-8D8B-E92D97E7B473}" presName="dummy" presStyleCnt="0"/>
      <dgm:spPr/>
    </dgm:pt>
    <dgm:pt modelId="{935664AB-0448-426D-B242-90E1574878B9}" type="pres">
      <dgm:prSet presAssocID="{1EDE1853-AF0B-4F45-A45B-5697AA548711}" presName="sibTrans" presStyleLbl="sibTrans2D1" presStyleIdx="0" presStyleCnt="4"/>
      <dgm:spPr/>
    </dgm:pt>
    <dgm:pt modelId="{D96897A6-D794-4C90-9BDD-FB6080B39BD4}" type="pres">
      <dgm:prSet presAssocID="{AF6D4EC8-96BB-4264-AFCB-C56059C98633}" presName="node" presStyleLbl="node1" presStyleIdx="1" presStyleCnt="4" custScaleX="1059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C718273-E3F6-494E-8D9C-E908087FE1BF}" type="pres">
      <dgm:prSet presAssocID="{AF6D4EC8-96BB-4264-AFCB-C56059C98633}" presName="dummy" presStyleCnt="0"/>
      <dgm:spPr/>
    </dgm:pt>
    <dgm:pt modelId="{A2C68196-D662-4D61-B3D8-F562884D8858}" type="pres">
      <dgm:prSet presAssocID="{C70D7804-9C5C-4470-8F0E-017DD6551E6F}" presName="sibTrans" presStyleLbl="sibTrans2D1" presStyleIdx="1" presStyleCnt="4"/>
      <dgm:spPr/>
    </dgm:pt>
    <dgm:pt modelId="{959FF3AB-08F3-43C3-BA92-DCD6D94DB2D7}" type="pres">
      <dgm:prSet presAssocID="{CA222F37-4411-4274-AD20-B9107D51EB9A}" presName="node" presStyleLbl="node1" presStyleIdx="2" presStyleCnt="4" custScaleX="17515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92684D-01CF-4E2E-88A0-6629C4BE0221}" type="pres">
      <dgm:prSet presAssocID="{CA222F37-4411-4274-AD20-B9107D51EB9A}" presName="dummy" presStyleCnt="0"/>
      <dgm:spPr/>
    </dgm:pt>
    <dgm:pt modelId="{7937BC68-3012-4B46-9D4D-C1F3F7B51423}" type="pres">
      <dgm:prSet presAssocID="{A152BFB5-496E-47A4-936E-ABC51618B949}" presName="sibTrans" presStyleLbl="sibTrans2D1" presStyleIdx="2" presStyleCnt="4"/>
      <dgm:spPr/>
    </dgm:pt>
    <dgm:pt modelId="{5C3D55B2-FCA3-44B4-8C98-99A57BF7C209}" type="pres">
      <dgm:prSet presAssocID="{7C31B302-5887-44DE-B061-2EBFF83EF737}" presName="node" presStyleLbl="node1" presStyleIdx="3" presStyleCnt="4" custScaleX="12390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B931816-4055-4ACA-B301-8B652EEBE978}" type="pres">
      <dgm:prSet presAssocID="{7C31B302-5887-44DE-B061-2EBFF83EF737}" presName="dummy" presStyleCnt="0"/>
      <dgm:spPr/>
    </dgm:pt>
    <dgm:pt modelId="{13EB7EEC-D394-44D9-B33D-5CB2E3FD98BB}" type="pres">
      <dgm:prSet presAssocID="{7EFCB507-C086-4BD9-8B87-02820B880777}" presName="sibTrans" presStyleLbl="sibTrans2D1" presStyleIdx="3" presStyleCnt="4"/>
      <dgm:spPr/>
    </dgm:pt>
  </dgm:ptLst>
  <dgm:cxnLst>
    <dgm:cxn modelId="{1938D8D4-0C3A-4897-8ECA-8646F4DF1EE1}" type="presOf" srcId="{AF6D4EC8-96BB-4264-AFCB-C56059C98633}" destId="{D96897A6-D794-4C90-9BDD-FB6080B39BD4}" srcOrd="0" destOrd="0" presId="urn:microsoft.com/office/officeart/2005/8/layout/radial6"/>
    <dgm:cxn modelId="{939CED2C-8426-4303-BC36-B6D3B75C8FD2}" srcId="{AC10CCE3-9AF5-4D48-826C-5B2DA54EF3BA}" destId="{CA222F37-4411-4274-AD20-B9107D51EB9A}" srcOrd="2" destOrd="0" parTransId="{22CA8512-5DD2-47A8-BB4C-70230B5E6C7F}" sibTransId="{A152BFB5-496E-47A4-936E-ABC51618B949}"/>
    <dgm:cxn modelId="{2F6C2D71-60AD-4BEB-94B2-7940A6502AB0}" type="presOf" srcId="{CA222F37-4411-4274-AD20-B9107D51EB9A}" destId="{959FF3AB-08F3-43C3-BA92-DCD6D94DB2D7}" srcOrd="0" destOrd="0" presId="urn:microsoft.com/office/officeart/2005/8/layout/radial6"/>
    <dgm:cxn modelId="{0ED1750A-FC72-4632-83D1-A46C6047E4CD}" srcId="{AC10CCE3-9AF5-4D48-826C-5B2DA54EF3BA}" destId="{AF6D4EC8-96BB-4264-AFCB-C56059C98633}" srcOrd="1" destOrd="0" parTransId="{687BBAA8-B920-4907-8016-D827EE2399D5}" sibTransId="{C70D7804-9C5C-4470-8F0E-017DD6551E6F}"/>
    <dgm:cxn modelId="{3DD5242C-4165-41AF-8924-ECF4A979E7B6}" type="presOf" srcId="{7EFCB507-C086-4BD9-8B87-02820B880777}" destId="{13EB7EEC-D394-44D9-B33D-5CB2E3FD98BB}" srcOrd="0" destOrd="0" presId="urn:microsoft.com/office/officeart/2005/8/layout/radial6"/>
    <dgm:cxn modelId="{4504D57D-4102-47AE-8736-1888C00B85BC}" type="presOf" srcId="{AC10CCE3-9AF5-4D48-826C-5B2DA54EF3BA}" destId="{FFAD8DB9-66F3-449B-8269-975193EACA45}" srcOrd="0" destOrd="0" presId="urn:microsoft.com/office/officeart/2005/8/layout/radial6"/>
    <dgm:cxn modelId="{142CCAEF-F868-4C8B-A369-979F258046D5}" type="presOf" srcId="{7C31B302-5887-44DE-B061-2EBFF83EF737}" destId="{5C3D55B2-FCA3-44B4-8C98-99A57BF7C209}" srcOrd="0" destOrd="0" presId="urn:microsoft.com/office/officeart/2005/8/layout/radial6"/>
    <dgm:cxn modelId="{C3AEC041-0328-40E8-BC0E-61C1CD4E3D3C}" type="presOf" srcId="{1EDE1853-AF0B-4F45-A45B-5697AA548711}" destId="{935664AB-0448-426D-B242-90E1574878B9}" srcOrd="0" destOrd="0" presId="urn:microsoft.com/office/officeart/2005/8/layout/radial6"/>
    <dgm:cxn modelId="{475105D8-EA4E-429A-9185-0EDC9A23AEE9}" srcId="{AD0053A6-0D73-43BF-BC6C-ED8DF5C941C9}" destId="{AC10CCE3-9AF5-4D48-826C-5B2DA54EF3BA}" srcOrd="0" destOrd="0" parTransId="{BDB22930-0672-4353-A2DB-E005EA85CC11}" sibTransId="{C601CF91-BF16-43F3-B79C-1754DE632F3E}"/>
    <dgm:cxn modelId="{DE0455E8-AD16-42D4-B6E5-F5CD41811BBF}" type="presOf" srcId="{A152BFB5-496E-47A4-936E-ABC51618B949}" destId="{7937BC68-3012-4B46-9D4D-C1F3F7B51423}" srcOrd="0" destOrd="0" presId="urn:microsoft.com/office/officeart/2005/8/layout/radial6"/>
    <dgm:cxn modelId="{68CBF75E-2150-4595-91EF-D7941FC2F2DD}" type="presOf" srcId="{AD0053A6-0D73-43BF-BC6C-ED8DF5C941C9}" destId="{48EDA09A-0E8D-4DDC-82F1-BB8B458B6ADE}" srcOrd="0" destOrd="0" presId="urn:microsoft.com/office/officeart/2005/8/layout/radial6"/>
    <dgm:cxn modelId="{8D7B09F5-0A34-4E8C-9BC6-4C1497F0DC4B}" srcId="{AC10CCE3-9AF5-4D48-826C-5B2DA54EF3BA}" destId="{7C31B302-5887-44DE-B061-2EBFF83EF737}" srcOrd="3" destOrd="0" parTransId="{0CFC3704-6900-45E2-9379-B5EEE104A6B6}" sibTransId="{7EFCB507-C086-4BD9-8B87-02820B880777}"/>
    <dgm:cxn modelId="{0D564744-D123-402E-9F58-B9B703FB8C7F}" type="presOf" srcId="{481E0945-3CAF-4AC7-8D8B-E92D97E7B473}" destId="{86725047-9187-44E9-922E-EB82F2DD4D0A}" srcOrd="0" destOrd="0" presId="urn:microsoft.com/office/officeart/2005/8/layout/radial6"/>
    <dgm:cxn modelId="{6DA2559D-CDAE-42E5-B253-BFABA7C4ACEE}" srcId="{AC10CCE3-9AF5-4D48-826C-5B2DA54EF3BA}" destId="{481E0945-3CAF-4AC7-8D8B-E92D97E7B473}" srcOrd="0" destOrd="0" parTransId="{739C3185-4E0D-4DEA-989C-CAABCF48C153}" sibTransId="{1EDE1853-AF0B-4F45-A45B-5697AA548711}"/>
    <dgm:cxn modelId="{E20EB1DB-51C2-4CE2-9B44-F9424CB8F692}" type="presOf" srcId="{C70D7804-9C5C-4470-8F0E-017DD6551E6F}" destId="{A2C68196-D662-4D61-B3D8-F562884D8858}" srcOrd="0" destOrd="0" presId="urn:microsoft.com/office/officeart/2005/8/layout/radial6"/>
    <dgm:cxn modelId="{86D3CA56-30FD-45E1-84DE-04338B96B860}" type="presParOf" srcId="{48EDA09A-0E8D-4DDC-82F1-BB8B458B6ADE}" destId="{FFAD8DB9-66F3-449B-8269-975193EACA45}" srcOrd="0" destOrd="0" presId="urn:microsoft.com/office/officeart/2005/8/layout/radial6"/>
    <dgm:cxn modelId="{A52D14EF-8271-4BF5-92FA-BB71B950FDD5}" type="presParOf" srcId="{48EDA09A-0E8D-4DDC-82F1-BB8B458B6ADE}" destId="{86725047-9187-44E9-922E-EB82F2DD4D0A}" srcOrd="1" destOrd="0" presId="urn:microsoft.com/office/officeart/2005/8/layout/radial6"/>
    <dgm:cxn modelId="{565609CE-49A1-4AF9-8607-55D4726D9A40}" type="presParOf" srcId="{48EDA09A-0E8D-4DDC-82F1-BB8B458B6ADE}" destId="{D8B06908-2637-4E6B-A0D6-80262B68FE49}" srcOrd="2" destOrd="0" presId="urn:microsoft.com/office/officeart/2005/8/layout/radial6"/>
    <dgm:cxn modelId="{E130FFA5-DF7F-4505-B27F-14CACD131514}" type="presParOf" srcId="{48EDA09A-0E8D-4DDC-82F1-BB8B458B6ADE}" destId="{935664AB-0448-426D-B242-90E1574878B9}" srcOrd="3" destOrd="0" presId="urn:microsoft.com/office/officeart/2005/8/layout/radial6"/>
    <dgm:cxn modelId="{D2E48EBB-CC4D-40DE-A68F-8A70D4C19225}" type="presParOf" srcId="{48EDA09A-0E8D-4DDC-82F1-BB8B458B6ADE}" destId="{D96897A6-D794-4C90-9BDD-FB6080B39BD4}" srcOrd="4" destOrd="0" presId="urn:microsoft.com/office/officeart/2005/8/layout/radial6"/>
    <dgm:cxn modelId="{6FB16756-E79C-4100-8110-CD9880A442F0}" type="presParOf" srcId="{48EDA09A-0E8D-4DDC-82F1-BB8B458B6ADE}" destId="{9C718273-E3F6-494E-8D9C-E908087FE1BF}" srcOrd="5" destOrd="0" presId="urn:microsoft.com/office/officeart/2005/8/layout/radial6"/>
    <dgm:cxn modelId="{572C9BE2-EF2C-4EE8-93A7-1B9AF7A53F41}" type="presParOf" srcId="{48EDA09A-0E8D-4DDC-82F1-BB8B458B6ADE}" destId="{A2C68196-D662-4D61-B3D8-F562884D8858}" srcOrd="6" destOrd="0" presId="urn:microsoft.com/office/officeart/2005/8/layout/radial6"/>
    <dgm:cxn modelId="{F65C5FC6-DC09-4E26-AAB1-F99F7B369889}" type="presParOf" srcId="{48EDA09A-0E8D-4DDC-82F1-BB8B458B6ADE}" destId="{959FF3AB-08F3-43C3-BA92-DCD6D94DB2D7}" srcOrd="7" destOrd="0" presId="urn:microsoft.com/office/officeart/2005/8/layout/radial6"/>
    <dgm:cxn modelId="{3360BAB4-EB06-4807-8D84-577921F1E90C}" type="presParOf" srcId="{48EDA09A-0E8D-4DDC-82F1-BB8B458B6ADE}" destId="{B292684D-01CF-4E2E-88A0-6629C4BE0221}" srcOrd="8" destOrd="0" presId="urn:microsoft.com/office/officeart/2005/8/layout/radial6"/>
    <dgm:cxn modelId="{54B865DA-3551-4B41-8D1A-8D14173F8D17}" type="presParOf" srcId="{48EDA09A-0E8D-4DDC-82F1-BB8B458B6ADE}" destId="{7937BC68-3012-4B46-9D4D-C1F3F7B51423}" srcOrd="9" destOrd="0" presId="urn:microsoft.com/office/officeart/2005/8/layout/radial6"/>
    <dgm:cxn modelId="{D854EB02-A4E0-4D16-89B8-28949CDE7312}" type="presParOf" srcId="{48EDA09A-0E8D-4DDC-82F1-BB8B458B6ADE}" destId="{5C3D55B2-FCA3-44B4-8C98-99A57BF7C209}" srcOrd="10" destOrd="0" presId="urn:microsoft.com/office/officeart/2005/8/layout/radial6"/>
    <dgm:cxn modelId="{C82B0158-5F4F-4635-B79C-BCB29603B806}" type="presParOf" srcId="{48EDA09A-0E8D-4DDC-82F1-BB8B458B6ADE}" destId="{FB931816-4055-4ACA-B301-8B652EEBE978}" srcOrd="11" destOrd="0" presId="urn:microsoft.com/office/officeart/2005/8/layout/radial6"/>
    <dgm:cxn modelId="{F5F4018E-23E9-4F1B-A947-548A857020ED}" type="presParOf" srcId="{48EDA09A-0E8D-4DDC-82F1-BB8B458B6ADE}" destId="{13EB7EEC-D394-44D9-B33D-5CB2E3FD98B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0053A6-0D73-43BF-BC6C-ED8DF5C941C9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AC10CCE3-9AF5-4D48-826C-5B2DA54EF3BA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תכנים נוספים בקורס</a:t>
          </a:r>
          <a:endParaRPr lang="he-IL" dirty="0">
            <a:solidFill>
              <a:schemeClr val="bg1"/>
            </a:solidFill>
          </a:endParaRPr>
        </a:p>
      </dgm:t>
    </dgm:pt>
    <dgm:pt modelId="{BDB22930-0672-4353-A2DB-E005EA85CC11}" type="parTrans" cxnId="{475105D8-EA4E-429A-9185-0EDC9A23AEE9}">
      <dgm:prSet/>
      <dgm:spPr/>
      <dgm:t>
        <a:bodyPr/>
        <a:lstStyle/>
        <a:p>
          <a:pPr rtl="1"/>
          <a:endParaRPr lang="he-IL"/>
        </a:p>
      </dgm:t>
    </dgm:pt>
    <dgm:pt modelId="{C601CF91-BF16-43F3-B79C-1754DE632F3E}" type="sibTrans" cxnId="{475105D8-EA4E-429A-9185-0EDC9A23AEE9}">
      <dgm:prSet/>
      <dgm:spPr/>
      <dgm:t>
        <a:bodyPr/>
        <a:lstStyle/>
        <a:p>
          <a:pPr rtl="1"/>
          <a:endParaRPr lang="he-IL"/>
        </a:p>
      </dgm:t>
    </dgm:pt>
    <dgm:pt modelId="{481E0945-3CAF-4AC7-8D8B-E92D97E7B473}">
      <dgm:prSet phldrT="[טקסט]" custT="1"/>
      <dgm:spPr/>
      <dgm:t>
        <a:bodyPr/>
        <a:lstStyle/>
        <a:p>
          <a:pPr rtl="1"/>
          <a:r>
            <a:rPr lang="he-IL" sz="1200" dirty="0" smtClean="0">
              <a:solidFill>
                <a:schemeClr val="bg1"/>
              </a:solidFill>
            </a:rPr>
            <a:t>בינה מלאכותית</a:t>
          </a:r>
          <a:r>
            <a:rPr lang="en-US" sz="1200" dirty="0" smtClean="0">
              <a:solidFill>
                <a:schemeClr val="bg1"/>
              </a:solidFill>
            </a:rPr>
            <a:t/>
          </a:r>
          <a:br>
            <a:rPr lang="en-US" sz="1200" dirty="0" smtClean="0">
              <a:solidFill>
                <a:schemeClr val="bg1"/>
              </a:solidFill>
            </a:rPr>
          </a:br>
          <a:r>
            <a:rPr lang="he-IL" sz="1200" dirty="0" smtClean="0">
              <a:solidFill>
                <a:schemeClr val="bg1"/>
              </a:solidFill>
            </a:rPr>
            <a:t>ק. </a:t>
          </a:r>
          <a:r>
            <a:rPr lang="he-IL" sz="1200" dirty="0" err="1" smtClean="0">
              <a:solidFill>
                <a:schemeClr val="bg1"/>
              </a:solidFill>
            </a:rPr>
            <a:t>רדינסקי</a:t>
          </a:r>
          <a:endParaRPr lang="he-IL" sz="1200" dirty="0">
            <a:solidFill>
              <a:schemeClr val="bg1"/>
            </a:solidFill>
          </a:endParaRPr>
        </a:p>
      </dgm:t>
    </dgm:pt>
    <dgm:pt modelId="{739C3185-4E0D-4DEA-989C-CAABCF48C153}" type="parTrans" cxnId="{6DA2559D-CDAE-42E5-B253-BFABA7C4ACEE}">
      <dgm:prSet/>
      <dgm:spPr/>
      <dgm:t>
        <a:bodyPr/>
        <a:lstStyle/>
        <a:p>
          <a:pPr rtl="1"/>
          <a:endParaRPr lang="he-IL"/>
        </a:p>
      </dgm:t>
    </dgm:pt>
    <dgm:pt modelId="{1EDE1853-AF0B-4F45-A45B-5697AA548711}" type="sibTrans" cxnId="{6DA2559D-CDAE-42E5-B253-BFABA7C4ACEE}">
      <dgm:prSet/>
      <dgm:spPr/>
      <dgm:t>
        <a:bodyPr/>
        <a:lstStyle/>
        <a:p>
          <a:pPr rtl="1"/>
          <a:endParaRPr lang="he-IL"/>
        </a:p>
      </dgm:t>
    </dgm:pt>
    <dgm:pt modelId="{AF6D4EC8-96BB-4264-AFCB-C56059C98633}">
      <dgm:prSet phldrT="[טקסט]"/>
      <dgm:spPr/>
      <dgm:t>
        <a:bodyPr/>
        <a:lstStyle/>
        <a:p>
          <a:pPr rtl="1"/>
          <a:r>
            <a:rPr lang="en-US" dirty="0" err="1" smtClean="0">
              <a:solidFill>
                <a:schemeClr val="bg1"/>
              </a:solidFill>
            </a:rPr>
            <a:t>Iot</a:t>
          </a:r>
          <a:r>
            <a:rPr lang="en-US" dirty="0" smtClean="0">
              <a:solidFill>
                <a:schemeClr val="bg1"/>
              </a:solidFill>
            </a:rPr>
            <a:t>?</a:t>
          </a:r>
          <a:endParaRPr lang="he-IL" dirty="0">
            <a:solidFill>
              <a:schemeClr val="bg1"/>
            </a:solidFill>
          </a:endParaRPr>
        </a:p>
      </dgm:t>
    </dgm:pt>
    <dgm:pt modelId="{687BBAA8-B920-4907-8016-D827EE2399D5}" type="parTrans" cxnId="{0ED1750A-FC72-4632-83D1-A46C6047E4CD}">
      <dgm:prSet/>
      <dgm:spPr/>
      <dgm:t>
        <a:bodyPr/>
        <a:lstStyle/>
        <a:p>
          <a:pPr rtl="1"/>
          <a:endParaRPr lang="he-IL"/>
        </a:p>
      </dgm:t>
    </dgm:pt>
    <dgm:pt modelId="{C70D7804-9C5C-4470-8F0E-017DD6551E6F}" type="sibTrans" cxnId="{0ED1750A-FC72-4632-83D1-A46C6047E4CD}">
      <dgm:prSet/>
      <dgm:spPr/>
      <dgm:t>
        <a:bodyPr/>
        <a:lstStyle/>
        <a:p>
          <a:pPr rtl="1"/>
          <a:endParaRPr lang="he-IL"/>
        </a:p>
      </dgm:t>
    </dgm:pt>
    <dgm:pt modelId="{CA222F37-4411-4274-AD20-B9107D51EB9A}">
      <dgm:prSet phldrT="[טקסט]" custT="1"/>
      <dgm:spPr/>
      <dgm:t>
        <a:bodyPr/>
        <a:lstStyle/>
        <a:p>
          <a:pPr rtl="1"/>
          <a:r>
            <a:rPr lang="he-IL" sz="1200" dirty="0" smtClean="0">
              <a:solidFill>
                <a:schemeClr val="bg1"/>
              </a:solidFill>
            </a:rPr>
            <a:t>מגמות טכנולוגיות והשפעתן על </a:t>
          </a:r>
          <a:r>
            <a:rPr lang="he-IL" sz="1200" dirty="0" err="1" smtClean="0">
              <a:solidFill>
                <a:schemeClr val="bg1"/>
              </a:solidFill>
            </a:rPr>
            <a:t>בטל"מ</a:t>
          </a:r>
          <a:r>
            <a:rPr lang="en-US" sz="1200" dirty="0" smtClean="0">
              <a:solidFill>
                <a:schemeClr val="bg1"/>
              </a:solidFill>
            </a:rPr>
            <a:t/>
          </a:r>
          <a:br>
            <a:rPr lang="en-US" sz="1200" dirty="0" smtClean="0">
              <a:solidFill>
                <a:schemeClr val="bg1"/>
              </a:solidFill>
            </a:rPr>
          </a:br>
          <a:r>
            <a:rPr lang="he-IL" sz="1200" dirty="0" smtClean="0">
              <a:solidFill>
                <a:schemeClr val="bg1"/>
              </a:solidFill>
            </a:rPr>
            <a:t>ת. סיימון</a:t>
          </a:r>
          <a:endParaRPr lang="he-IL" sz="1200" dirty="0">
            <a:solidFill>
              <a:schemeClr val="bg1"/>
            </a:solidFill>
          </a:endParaRPr>
        </a:p>
      </dgm:t>
    </dgm:pt>
    <dgm:pt modelId="{22CA8512-5DD2-47A8-BB4C-70230B5E6C7F}" type="parTrans" cxnId="{939CED2C-8426-4303-BC36-B6D3B75C8FD2}">
      <dgm:prSet/>
      <dgm:spPr/>
      <dgm:t>
        <a:bodyPr/>
        <a:lstStyle/>
        <a:p>
          <a:pPr rtl="1"/>
          <a:endParaRPr lang="he-IL"/>
        </a:p>
      </dgm:t>
    </dgm:pt>
    <dgm:pt modelId="{A152BFB5-496E-47A4-936E-ABC51618B949}" type="sibTrans" cxnId="{939CED2C-8426-4303-BC36-B6D3B75C8FD2}">
      <dgm:prSet/>
      <dgm:spPr/>
      <dgm:t>
        <a:bodyPr/>
        <a:lstStyle/>
        <a:p>
          <a:pPr rtl="1"/>
          <a:endParaRPr lang="he-IL"/>
        </a:p>
      </dgm:t>
    </dgm:pt>
    <dgm:pt modelId="{7C31B302-5887-44DE-B061-2EBFF83EF737}">
      <dgm:prSet phldrT="[טקסט]" custT="1"/>
      <dgm:spPr/>
      <dgm:t>
        <a:bodyPr/>
        <a:lstStyle/>
        <a:p>
          <a:pPr rtl="1"/>
          <a:r>
            <a:rPr lang="he-IL" sz="1400" dirty="0" smtClean="0">
              <a:solidFill>
                <a:schemeClr val="bg1"/>
              </a:solidFill>
            </a:rPr>
            <a:t>עיר חכמה הגנה על תשתיות</a:t>
          </a:r>
          <a:r>
            <a:rPr lang="en-US" sz="1400" dirty="0" smtClean="0">
              <a:solidFill>
                <a:schemeClr val="bg1"/>
              </a:solidFill>
            </a:rPr>
            <a:t/>
          </a:r>
          <a:br>
            <a:rPr lang="en-US" sz="1400" dirty="0" smtClean="0">
              <a:solidFill>
                <a:schemeClr val="bg1"/>
              </a:solidFill>
            </a:rPr>
          </a:br>
          <a:r>
            <a:rPr lang="he-IL" sz="1400" dirty="0" smtClean="0">
              <a:solidFill>
                <a:schemeClr val="bg1"/>
              </a:solidFill>
            </a:rPr>
            <a:t>מ. כוכבי</a:t>
          </a:r>
          <a:endParaRPr lang="he-IL" sz="1400" dirty="0">
            <a:solidFill>
              <a:schemeClr val="bg1"/>
            </a:solidFill>
          </a:endParaRPr>
        </a:p>
      </dgm:t>
    </dgm:pt>
    <dgm:pt modelId="{0CFC3704-6900-45E2-9379-B5EEE104A6B6}" type="parTrans" cxnId="{8D7B09F5-0A34-4E8C-9BC6-4C1497F0DC4B}">
      <dgm:prSet/>
      <dgm:spPr/>
      <dgm:t>
        <a:bodyPr/>
        <a:lstStyle/>
        <a:p>
          <a:pPr rtl="1"/>
          <a:endParaRPr lang="he-IL"/>
        </a:p>
      </dgm:t>
    </dgm:pt>
    <dgm:pt modelId="{7EFCB507-C086-4BD9-8B87-02820B880777}" type="sibTrans" cxnId="{8D7B09F5-0A34-4E8C-9BC6-4C1497F0DC4B}">
      <dgm:prSet/>
      <dgm:spPr/>
      <dgm:t>
        <a:bodyPr/>
        <a:lstStyle/>
        <a:p>
          <a:pPr rtl="1"/>
          <a:endParaRPr lang="he-IL"/>
        </a:p>
      </dgm:t>
    </dgm:pt>
    <dgm:pt modelId="{90B987AD-E1EF-45F0-BD3F-F21FE128F61A}">
      <dgm:prSet custT="1"/>
      <dgm:spPr/>
      <dgm:t>
        <a:bodyPr/>
        <a:lstStyle/>
        <a:p>
          <a:pPr rtl="1"/>
          <a:r>
            <a:rPr lang="he-IL" sz="1400" dirty="0" smtClean="0">
              <a:solidFill>
                <a:schemeClr val="bg1"/>
              </a:solidFill>
            </a:rPr>
            <a:t>דילמות בהשפעות טכנולוגיה ל. </a:t>
          </a:r>
          <a:r>
            <a:rPr lang="he-IL" sz="1400" dirty="0" err="1" smtClean="0">
              <a:solidFill>
                <a:schemeClr val="bg1"/>
              </a:solidFill>
            </a:rPr>
            <a:t>אנטבי</a:t>
          </a:r>
          <a:endParaRPr lang="he-IL" sz="1400" dirty="0"/>
        </a:p>
      </dgm:t>
    </dgm:pt>
    <dgm:pt modelId="{B4D16F30-ABCB-4548-8173-6A758269846B}" type="parTrans" cxnId="{D8071464-5107-4232-BCC5-171839AA0D20}">
      <dgm:prSet/>
      <dgm:spPr/>
      <dgm:t>
        <a:bodyPr/>
        <a:lstStyle/>
        <a:p>
          <a:pPr rtl="1"/>
          <a:endParaRPr lang="he-IL"/>
        </a:p>
      </dgm:t>
    </dgm:pt>
    <dgm:pt modelId="{D5F49A5B-DEF2-48C8-B0C1-4D8CCDD09A1A}" type="sibTrans" cxnId="{D8071464-5107-4232-BCC5-171839AA0D20}">
      <dgm:prSet/>
      <dgm:spPr/>
      <dgm:t>
        <a:bodyPr/>
        <a:lstStyle/>
        <a:p>
          <a:pPr rtl="1"/>
          <a:endParaRPr lang="he-IL"/>
        </a:p>
      </dgm:t>
    </dgm:pt>
    <dgm:pt modelId="{48EDA09A-0E8D-4DDC-82F1-BB8B458B6ADE}" type="pres">
      <dgm:prSet presAssocID="{AD0053A6-0D73-43BF-BC6C-ED8DF5C941C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AD8DB9-66F3-449B-8269-975193EACA45}" type="pres">
      <dgm:prSet presAssocID="{AC10CCE3-9AF5-4D48-826C-5B2DA54EF3BA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86725047-9187-44E9-922E-EB82F2DD4D0A}" type="pres">
      <dgm:prSet presAssocID="{481E0945-3CAF-4AC7-8D8B-E92D97E7B473}" presName="node" presStyleLbl="node1" presStyleIdx="0" presStyleCnt="5">
        <dgm:presLayoutVars>
          <dgm:bulletEnabled val="1"/>
        </dgm:presLayoutVars>
      </dgm:prSet>
      <dgm:spPr/>
    </dgm:pt>
    <dgm:pt modelId="{D8B06908-2637-4E6B-A0D6-80262B68FE49}" type="pres">
      <dgm:prSet presAssocID="{481E0945-3CAF-4AC7-8D8B-E92D97E7B473}" presName="dummy" presStyleCnt="0"/>
      <dgm:spPr/>
    </dgm:pt>
    <dgm:pt modelId="{935664AB-0448-426D-B242-90E1574878B9}" type="pres">
      <dgm:prSet presAssocID="{1EDE1853-AF0B-4F45-A45B-5697AA548711}" presName="sibTrans" presStyleLbl="sibTrans2D1" presStyleIdx="0" presStyleCnt="5"/>
      <dgm:spPr/>
    </dgm:pt>
    <dgm:pt modelId="{D96897A6-D794-4C90-9BDD-FB6080B39BD4}" type="pres">
      <dgm:prSet presAssocID="{AF6D4EC8-96BB-4264-AFCB-C56059C986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C718273-E3F6-494E-8D9C-E908087FE1BF}" type="pres">
      <dgm:prSet presAssocID="{AF6D4EC8-96BB-4264-AFCB-C56059C98633}" presName="dummy" presStyleCnt="0"/>
      <dgm:spPr/>
    </dgm:pt>
    <dgm:pt modelId="{A2C68196-D662-4D61-B3D8-F562884D8858}" type="pres">
      <dgm:prSet presAssocID="{C70D7804-9C5C-4470-8F0E-017DD6551E6F}" presName="sibTrans" presStyleLbl="sibTrans2D1" presStyleIdx="1" presStyleCnt="5"/>
      <dgm:spPr/>
    </dgm:pt>
    <dgm:pt modelId="{7A13E359-270B-4C5A-8C5B-2FB028EF2298}" type="pres">
      <dgm:prSet presAssocID="{90B987AD-E1EF-45F0-BD3F-F21FE128F61A}" presName="node" presStyleLbl="node1" presStyleIdx="2" presStyleCnt="5" custScaleX="121341">
        <dgm:presLayoutVars>
          <dgm:bulletEnabled val="1"/>
        </dgm:presLayoutVars>
      </dgm:prSet>
      <dgm:spPr/>
    </dgm:pt>
    <dgm:pt modelId="{A6795875-88F3-4059-B20C-8C2CA272563D}" type="pres">
      <dgm:prSet presAssocID="{90B987AD-E1EF-45F0-BD3F-F21FE128F61A}" presName="dummy" presStyleCnt="0"/>
      <dgm:spPr/>
    </dgm:pt>
    <dgm:pt modelId="{1D20D928-03F7-49AA-AE6F-A868C9E67845}" type="pres">
      <dgm:prSet presAssocID="{D5F49A5B-DEF2-48C8-B0C1-4D8CCDD09A1A}" presName="sibTrans" presStyleLbl="sibTrans2D1" presStyleIdx="2" presStyleCnt="5"/>
      <dgm:spPr/>
    </dgm:pt>
    <dgm:pt modelId="{959FF3AB-08F3-43C3-BA92-DCD6D94DB2D7}" type="pres">
      <dgm:prSet presAssocID="{CA222F37-4411-4274-AD20-B9107D51EB9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92684D-01CF-4E2E-88A0-6629C4BE0221}" type="pres">
      <dgm:prSet presAssocID="{CA222F37-4411-4274-AD20-B9107D51EB9A}" presName="dummy" presStyleCnt="0"/>
      <dgm:spPr/>
    </dgm:pt>
    <dgm:pt modelId="{7937BC68-3012-4B46-9D4D-C1F3F7B51423}" type="pres">
      <dgm:prSet presAssocID="{A152BFB5-496E-47A4-936E-ABC51618B949}" presName="sibTrans" presStyleLbl="sibTrans2D1" presStyleIdx="3" presStyleCnt="5"/>
      <dgm:spPr/>
    </dgm:pt>
    <dgm:pt modelId="{5C3D55B2-FCA3-44B4-8C98-99A57BF7C209}" type="pres">
      <dgm:prSet presAssocID="{7C31B302-5887-44DE-B061-2EBFF83EF7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B931816-4055-4ACA-B301-8B652EEBE978}" type="pres">
      <dgm:prSet presAssocID="{7C31B302-5887-44DE-B061-2EBFF83EF737}" presName="dummy" presStyleCnt="0"/>
      <dgm:spPr/>
    </dgm:pt>
    <dgm:pt modelId="{13EB7EEC-D394-44D9-B33D-5CB2E3FD98BB}" type="pres">
      <dgm:prSet presAssocID="{7EFCB507-C086-4BD9-8B87-02820B880777}" presName="sibTrans" presStyleLbl="sibTrans2D1" presStyleIdx="4" presStyleCnt="5"/>
      <dgm:spPr/>
    </dgm:pt>
  </dgm:ptLst>
  <dgm:cxnLst>
    <dgm:cxn modelId="{E20EB1DB-51C2-4CE2-9B44-F9424CB8F692}" type="presOf" srcId="{C70D7804-9C5C-4470-8F0E-017DD6551E6F}" destId="{A2C68196-D662-4D61-B3D8-F562884D8858}" srcOrd="0" destOrd="0" presId="urn:microsoft.com/office/officeart/2005/8/layout/radial6"/>
    <dgm:cxn modelId="{475105D8-EA4E-429A-9185-0EDC9A23AEE9}" srcId="{AD0053A6-0D73-43BF-BC6C-ED8DF5C941C9}" destId="{AC10CCE3-9AF5-4D48-826C-5B2DA54EF3BA}" srcOrd="0" destOrd="0" parTransId="{BDB22930-0672-4353-A2DB-E005EA85CC11}" sibTransId="{C601CF91-BF16-43F3-B79C-1754DE632F3E}"/>
    <dgm:cxn modelId="{939CED2C-8426-4303-BC36-B6D3B75C8FD2}" srcId="{AC10CCE3-9AF5-4D48-826C-5B2DA54EF3BA}" destId="{CA222F37-4411-4274-AD20-B9107D51EB9A}" srcOrd="3" destOrd="0" parTransId="{22CA8512-5DD2-47A8-BB4C-70230B5E6C7F}" sibTransId="{A152BFB5-496E-47A4-936E-ABC51618B949}"/>
    <dgm:cxn modelId="{68CBF75E-2150-4595-91EF-D7941FC2F2DD}" type="presOf" srcId="{AD0053A6-0D73-43BF-BC6C-ED8DF5C941C9}" destId="{48EDA09A-0E8D-4DDC-82F1-BB8B458B6ADE}" srcOrd="0" destOrd="0" presId="urn:microsoft.com/office/officeart/2005/8/layout/radial6"/>
    <dgm:cxn modelId="{01175BF4-D4B9-40BE-AA68-02CB1BCCED04}" type="presOf" srcId="{D5F49A5B-DEF2-48C8-B0C1-4D8CCDD09A1A}" destId="{1D20D928-03F7-49AA-AE6F-A868C9E67845}" srcOrd="0" destOrd="0" presId="urn:microsoft.com/office/officeart/2005/8/layout/radial6"/>
    <dgm:cxn modelId="{1938D8D4-0C3A-4897-8ECA-8646F4DF1EE1}" type="presOf" srcId="{AF6D4EC8-96BB-4264-AFCB-C56059C98633}" destId="{D96897A6-D794-4C90-9BDD-FB6080B39BD4}" srcOrd="0" destOrd="0" presId="urn:microsoft.com/office/officeart/2005/8/layout/radial6"/>
    <dgm:cxn modelId="{8D7B09F5-0A34-4E8C-9BC6-4C1497F0DC4B}" srcId="{AC10CCE3-9AF5-4D48-826C-5B2DA54EF3BA}" destId="{7C31B302-5887-44DE-B061-2EBFF83EF737}" srcOrd="4" destOrd="0" parTransId="{0CFC3704-6900-45E2-9379-B5EEE104A6B6}" sibTransId="{7EFCB507-C086-4BD9-8B87-02820B880777}"/>
    <dgm:cxn modelId="{C3AEC041-0328-40E8-BC0E-61C1CD4E3D3C}" type="presOf" srcId="{1EDE1853-AF0B-4F45-A45B-5697AA548711}" destId="{935664AB-0448-426D-B242-90E1574878B9}" srcOrd="0" destOrd="0" presId="urn:microsoft.com/office/officeart/2005/8/layout/radial6"/>
    <dgm:cxn modelId="{6DA2559D-CDAE-42E5-B253-BFABA7C4ACEE}" srcId="{AC10CCE3-9AF5-4D48-826C-5B2DA54EF3BA}" destId="{481E0945-3CAF-4AC7-8D8B-E92D97E7B473}" srcOrd="0" destOrd="0" parTransId="{739C3185-4E0D-4DEA-989C-CAABCF48C153}" sibTransId="{1EDE1853-AF0B-4F45-A45B-5697AA548711}"/>
    <dgm:cxn modelId="{DE0455E8-AD16-42D4-B6E5-F5CD41811BBF}" type="presOf" srcId="{A152BFB5-496E-47A4-936E-ABC51618B949}" destId="{7937BC68-3012-4B46-9D4D-C1F3F7B51423}" srcOrd="0" destOrd="0" presId="urn:microsoft.com/office/officeart/2005/8/layout/radial6"/>
    <dgm:cxn modelId="{142CCAEF-F868-4C8B-A369-979F258046D5}" type="presOf" srcId="{7C31B302-5887-44DE-B061-2EBFF83EF737}" destId="{5C3D55B2-FCA3-44B4-8C98-99A57BF7C209}" srcOrd="0" destOrd="0" presId="urn:microsoft.com/office/officeart/2005/8/layout/radial6"/>
    <dgm:cxn modelId="{4504D57D-4102-47AE-8736-1888C00B85BC}" type="presOf" srcId="{AC10CCE3-9AF5-4D48-826C-5B2DA54EF3BA}" destId="{FFAD8DB9-66F3-449B-8269-975193EACA45}" srcOrd="0" destOrd="0" presId="urn:microsoft.com/office/officeart/2005/8/layout/radial6"/>
    <dgm:cxn modelId="{0ED1750A-FC72-4632-83D1-A46C6047E4CD}" srcId="{AC10CCE3-9AF5-4D48-826C-5B2DA54EF3BA}" destId="{AF6D4EC8-96BB-4264-AFCB-C56059C98633}" srcOrd="1" destOrd="0" parTransId="{687BBAA8-B920-4907-8016-D827EE2399D5}" sibTransId="{C70D7804-9C5C-4470-8F0E-017DD6551E6F}"/>
    <dgm:cxn modelId="{3DD5242C-4165-41AF-8924-ECF4A979E7B6}" type="presOf" srcId="{7EFCB507-C086-4BD9-8B87-02820B880777}" destId="{13EB7EEC-D394-44D9-B33D-5CB2E3FD98BB}" srcOrd="0" destOrd="0" presId="urn:microsoft.com/office/officeart/2005/8/layout/radial6"/>
    <dgm:cxn modelId="{2F6C2D71-60AD-4BEB-94B2-7940A6502AB0}" type="presOf" srcId="{CA222F37-4411-4274-AD20-B9107D51EB9A}" destId="{959FF3AB-08F3-43C3-BA92-DCD6D94DB2D7}" srcOrd="0" destOrd="0" presId="urn:microsoft.com/office/officeart/2005/8/layout/radial6"/>
    <dgm:cxn modelId="{D8071464-5107-4232-BCC5-171839AA0D20}" srcId="{AC10CCE3-9AF5-4D48-826C-5B2DA54EF3BA}" destId="{90B987AD-E1EF-45F0-BD3F-F21FE128F61A}" srcOrd="2" destOrd="0" parTransId="{B4D16F30-ABCB-4548-8173-6A758269846B}" sibTransId="{D5F49A5B-DEF2-48C8-B0C1-4D8CCDD09A1A}"/>
    <dgm:cxn modelId="{0D564744-D123-402E-9F58-B9B703FB8C7F}" type="presOf" srcId="{481E0945-3CAF-4AC7-8D8B-E92D97E7B473}" destId="{86725047-9187-44E9-922E-EB82F2DD4D0A}" srcOrd="0" destOrd="0" presId="urn:microsoft.com/office/officeart/2005/8/layout/radial6"/>
    <dgm:cxn modelId="{D0939F63-FED3-4F7A-B8EC-3B17C037C4FF}" type="presOf" srcId="{90B987AD-E1EF-45F0-BD3F-F21FE128F61A}" destId="{7A13E359-270B-4C5A-8C5B-2FB028EF2298}" srcOrd="0" destOrd="0" presId="urn:microsoft.com/office/officeart/2005/8/layout/radial6"/>
    <dgm:cxn modelId="{86D3CA56-30FD-45E1-84DE-04338B96B860}" type="presParOf" srcId="{48EDA09A-0E8D-4DDC-82F1-BB8B458B6ADE}" destId="{FFAD8DB9-66F3-449B-8269-975193EACA45}" srcOrd="0" destOrd="0" presId="urn:microsoft.com/office/officeart/2005/8/layout/radial6"/>
    <dgm:cxn modelId="{A52D14EF-8271-4BF5-92FA-BB71B950FDD5}" type="presParOf" srcId="{48EDA09A-0E8D-4DDC-82F1-BB8B458B6ADE}" destId="{86725047-9187-44E9-922E-EB82F2DD4D0A}" srcOrd="1" destOrd="0" presId="urn:microsoft.com/office/officeart/2005/8/layout/radial6"/>
    <dgm:cxn modelId="{565609CE-49A1-4AF9-8607-55D4726D9A40}" type="presParOf" srcId="{48EDA09A-0E8D-4DDC-82F1-BB8B458B6ADE}" destId="{D8B06908-2637-4E6B-A0D6-80262B68FE49}" srcOrd="2" destOrd="0" presId="urn:microsoft.com/office/officeart/2005/8/layout/radial6"/>
    <dgm:cxn modelId="{E130FFA5-DF7F-4505-B27F-14CACD131514}" type="presParOf" srcId="{48EDA09A-0E8D-4DDC-82F1-BB8B458B6ADE}" destId="{935664AB-0448-426D-B242-90E1574878B9}" srcOrd="3" destOrd="0" presId="urn:microsoft.com/office/officeart/2005/8/layout/radial6"/>
    <dgm:cxn modelId="{D2E48EBB-CC4D-40DE-A68F-8A70D4C19225}" type="presParOf" srcId="{48EDA09A-0E8D-4DDC-82F1-BB8B458B6ADE}" destId="{D96897A6-D794-4C90-9BDD-FB6080B39BD4}" srcOrd="4" destOrd="0" presId="urn:microsoft.com/office/officeart/2005/8/layout/radial6"/>
    <dgm:cxn modelId="{6FB16756-E79C-4100-8110-CD9880A442F0}" type="presParOf" srcId="{48EDA09A-0E8D-4DDC-82F1-BB8B458B6ADE}" destId="{9C718273-E3F6-494E-8D9C-E908087FE1BF}" srcOrd="5" destOrd="0" presId="urn:microsoft.com/office/officeart/2005/8/layout/radial6"/>
    <dgm:cxn modelId="{572C9BE2-EF2C-4EE8-93A7-1B9AF7A53F41}" type="presParOf" srcId="{48EDA09A-0E8D-4DDC-82F1-BB8B458B6ADE}" destId="{A2C68196-D662-4D61-B3D8-F562884D8858}" srcOrd="6" destOrd="0" presId="urn:microsoft.com/office/officeart/2005/8/layout/radial6"/>
    <dgm:cxn modelId="{202C8E0D-32EE-4F8B-982C-983AF50E5EBA}" type="presParOf" srcId="{48EDA09A-0E8D-4DDC-82F1-BB8B458B6ADE}" destId="{7A13E359-270B-4C5A-8C5B-2FB028EF2298}" srcOrd="7" destOrd="0" presId="urn:microsoft.com/office/officeart/2005/8/layout/radial6"/>
    <dgm:cxn modelId="{3ECA9326-3AD1-4DD5-9820-9E89F91BD3C7}" type="presParOf" srcId="{48EDA09A-0E8D-4DDC-82F1-BB8B458B6ADE}" destId="{A6795875-88F3-4059-B20C-8C2CA272563D}" srcOrd="8" destOrd="0" presId="urn:microsoft.com/office/officeart/2005/8/layout/radial6"/>
    <dgm:cxn modelId="{E8DF28A9-08EA-49EC-8680-3997A06235E7}" type="presParOf" srcId="{48EDA09A-0E8D-4DDC-82F1-BB8B458B6ADE}" destId="{1D20D928-03F7-49AA-AE6F-A868C9E67845}" srcOrd="9" destOrd="0" presId="urn:microsoft.com/office/officeart/2005/8/layout/radial6"/>
    <dgm:cxn modelId="{F65C5FC6-DC09-4E26-AAB1-F99F7B369889}" type="presParOf" srcId="{48EDA09A-0E8D-4DDC-82F1-BB8B458B6ADE}" destId="{959FF3AB-08F3-43C3-BA92-DCD6D94DB2D7}" srcOrd="10" destOrd="0" presId="urn:microsoft.com/office/officeart/2005/8/layout/radial6"/>
    <dgm:cxn modelId="{3360BAB4-EB06-4807-8D84-577921F1E90C}" type="presParOf" srcId="{48EDA09A-0E8D-4DDC-82F1-BB8B458B6ADE}" destId="{B292684D-01CF-4E2E-88A0-6629C4BE0221}" srcOrd="11" destOrd="0" presId="urn:microsoft.com/office/officeart/2005/8/layout/radial6"/>
    <dgm:cxn modelId="{54B865DA-3551-4B41-8D1A-8D14173F8D17}" type="presParOf" srcId="{48EDA09A-0E8D-4DDC-82F1-BB8B458B6ADE}" destId="{7937BC68-3012-4B46-9D4D-C1F3F7B51423}" srcOrd="12" destOrd="0" presId="urn:microsoft.com/office/officeart/2005/8/layout/radial6"/>
    <dgm:cxn modelId="{D854EB02-A4E0-4D16-89B8-28949CDE7312}" type="presParOf" srcId="{48EDA09A-0E8D-4DDC-82F1-BB8B458B6ADE}" destId="{5C3D55B2-FCA3-44B4-8C98-99A57BF7C209}" srcOrd="13" destOrd="0" presId="urn:microsoft.com/office/officeart/2005/8/layout/radial6"/>
    <dgm:cxn modelId="{C82B0158-5F4F-4635-B79C-BCB29603B806}" type="presParOf" srcId="{48EDA09A-0E8D-4DDC-82F1-BB8B458B6ADE}" destId="{FB931816-4055-4ACA-B301-8B652EEBE978}" srcOrd="14" destOrd="0" presId="urn:microsoft.com/office/officeart/2005/8/layout/radial6"/>
    <dgm:cxn modelId="{F5F4018E-23E9-4F1B-A947-548A857020ED}" type="presParOf" srcId="{48EDA09A-0E8D-4DDC-82F1-BB8B458B6ADE}" destId="{13EB7EEC-D394-44D9-B33D-5CB2E3FD98B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2DAEFB-0542-4C1D-9FA1-FDB3FE829893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B75FB269-D90E-466D-9491-F04578C175AE}">
      <dgm:prSet phldrT="[טקסט]"/>
      <dgm:spPr/>
      <dgm:t>
        <a:bodyPr/>
        <a:lstStyle/>
        <a:p>
          <a:pPr rtl="1"/>
          <a:r>
            <a:rPr lang="he-IL" dirty="0" err="1" smtClean="0">
              <a:solidFill>
                <a:schemeClr val="bg1"/>
              </a:solidFill>
            </a:rPr>
            <a:t>תוכנית</a:t>
          </a:r>
          <a:r>
            <a:rPr lang="he-IL" dirty="0" smtClean="0">
              <a:solidFill>
                <a:schemeClr val="bg1"/>
              </a:solidFill>
            </a:rPr>
            <a:t> מחוץ לקורס</a:t>
          </a:r>
          <a:endParaRPr lang="he-IL" dirty="0">
            <a:solidFill>
              <a:schemeClr val="bg1"/>
            </a:solidFill>
          </a:endParaRPr>
        </a:p>
      </dgm:t>
    </dgm:pt>
    <dgm:pt modelId="{E33C9C1E-4358-4898-B5DC-DC772E6F436A}" type="parTrans" cxnId="{6F601F96-00FE-4C40-825C-11CF16862443}">
      <dgm:prSet/>
      <dgm:spPr/>
      <dgm:t>
        <a:bodyPr/>
        <a:lstStyle/>
        <a:p>
          <a:pPr rtl="1"/>
          <a:endParaRPr lang="he-IL"/>
        </a:p>
      </dgm:t>
    </dgm:pt>
    <dgm:pt modelId="{A0941428-318F-4D06-99C6-7A5E6626050C}" type="sibTrans" cxnId="{6F601F96-00FE-4C40-825C-11CF16862443}">
      <dgm:prSet/>
      <dgm:spPr/>
      <dgm:t>
        <a:bodyPr/>
        <a:lstStyle/>
        <a:p>
          <a:pPr rtl="1"/>
          <a:endParaRPr lang="he-IL"/>
        </a:p>
      </dgm:t>
    </dgm:pt>
    <dgm:pt modelId="{77EFA4F1-24DE-4FF7-A5F9-4F7954DD8E79}">
      <dgm:prSet phldrT="[טקסט]" custT="1"/>
      <dgm:spPr/>
      <dgm:t>
        <a:bodyPr/>
        <a:lstStyle/>
        <a:p>
          <a:pPr rtl="1"/>
          <a:r>
            <a:rPr lang="he-IL" sz="1600" dirty="0" smtClean="0">
              <a:solidFill>
                <a:schemeClr val="bg1"/>
              </a:solidFill>
            </a:rPr>
            <a:t>סדנת חלל</a:t>
          </a:r>
          <a:endParaRPr lang="he-IL" sz="1600" dirty="0">
            <a:solidFill>
              <a:schemeClr val="bg1"/>
            </a:solidFill>
          </a:endParaRPr>
        </a:p>
      </dgm:t>
    </dgm:pt>
    <dgm:pt modelId="{98E6B546-C747-48E2-B9DB-97657BDEC553}" type="parTrans" cxnId="{20E9288F-F6CC-4872-BFEE-F4A145026E5D}">
      <dgm:prSet/>
      <dgm:spPr/>
      <dgm:t>
        <a:bodyPr/>
        <a:lstStyle/>
        <a:p>
          <a:pPr rtl="1"/>
          <a:endParaRPr lang="he-IL"/>
        </a:p>
      </dgm:t>
    </dgm:pt>
    <dgm:pt modelId="{09E0F4D7-61CD-43E0-9A64-46120368C247}" type="sibTrans" cxnId="{20E9288F-F6CC-4872-BFEE-F4A145026E5D}">
      <dgm:prSet/>
      <dgm:spPr/>
      <dgm:t>
        <a:bodyPr/>
        <a:lstStyle/>
        <a:p>
          <a:pPr rtl="1"/>
          <a:endParaRPr lang="he-IL"/>
        </a:p>
      </dgm:t>
    </dgm:pt>
    <dgm:pt modelId="{1A94460F-6A14-4FEA-964B-9F4041F03D7F}">
      <dgm:prSet phldrT="[טקסט]" custT="1"/>
      <dgm:spPr/>
      <dgm:t>
        <a:bodyPr/>
        <a:lstStyle/>
        <a:p>
          <a:pPr rtl="1"/>
          <a:r>
            <a:rPr lang="he-IL" sz="1600" dirty="0" smtClean="0">
              <a:solidFill>
                <a:schemeClr val="bg1"/>
              </a:solidFill>
            </a:rPr>
            <a:t>סדנת סייבר</a:t>
          </a:r>
          <a:endParaRPr lang="he-IL" sz="1600" dirty="0">
            <a:solidFill>
              <a:schemeClr val="bg1"/>
            </a:solidFill>
          </a:endParaRPr>
        </a:p>
      </dgm:t>
    </dgm:pt>
    <dgm:pt modelId="{9CF9D0B4-0B30-474B-826C-6E61457BFE52}" type="parTrans" cxnId="{79B836D2-2117-4D84-A266-79D62504E00D}">
      <dgm:prSet/>
      <dgm:spPr/>
      <dgm:t>
        <a:bodyPr/>
        <a:lstStyle/>
        <a:p>
          <a:pPr rtl="1"/>
          <a:endParaRPr lang="he-IL"/>
        </a:p>
      </dgm:t>
    </dgm:pt>
    <dgm:pt modelId="{76AD3BFF-9E6A-4CEB-9F79-74FD7E5E0379}" type="sibTrans" cxnId="{79B836D2-2117-4D84-A266-79D62504E00D}">
      <dgm:prSet/>
      <dgm:spPr/>
      <dgm:t>
        <a:bodyPr/>
        <a:lstStyle/>
        <a:p>
          <a:pPr rtl="1"/>
          <a:endParaRPr lang="he-IL"/>
        </a:p>
      </dgm:t>
    </dgm:pt>
    <dgm:pt modelId="{C9EE6412-734B-4AA5-8926-29E8D9AF16A2}">
      <dgm:prSet phldrT="[טקסט]"/>
      <dgm:spPr/>
      <dgm:t>
        <a:bodyPr/>
        <a:lstStyle/>
        <a:p>
          <a:pPr rtl="1"/>
          <a:r>
            <a:rPr lang="he-IL" dirty="0" smtClean="0"/>
            <a:t>?</a:t>
          </a:r>
          <a:endParaRPr lang="he-IL" dirty="0"/>
        </a:p>
      </dgm:t>
    </dgm:pt>
    <dgm:pt modelId="{C648D307-A419-4B9E-A161-EB15540D65B2}" type="parTrans" cxnId="{26BF0BD2-BB5A-486A-BD83-8530C4F84958}">
      <dgm:prSet/>
      <dgm:spPr/>
      <dgm:t>
        <a:bodyPr/>
        <a:lstStyle/>
        <a:p>
          <a:pPr rtl="1"/>
          <a:endParaRPr lang="he-IL"/>
        </a:p>
      </dgm:t>
    </dgm:pt>
    <dgm:pt modelId="{29843B40-1B3A-405E-B581-23D39BC396D2}" type="sibTrans" cxnId="{26BF0BD2-BB5A-486A-BD83-8530C4F84958}">
      <dgm:prSet/>
      <dgm:spPr/>
      <dgm:t>
        <a:bodyPr/>
        <a:lstStyle/>
        <a:p>
          <a:pPr rtl="1"/>
          <a:endParaRPr lang="he-IL"/>
        </a:p>
      </dgm:t>
    </dgm:pt>
    <dgm:pt modelId="{42914907-D771-4415-B542-BCF0F5BE9C99}">
      <dgm:prSet phldrT="[טקסט]" custT="1"/>
      <dgm:spPr/>
      <dgm:t>
        <a:bodyPr/>
        <a:lstStyle/>
        <a:p>
          <a:pPr rtl="1"/>
          <a:r>
            <a:rPr lang="he-IL" sz="1400" dirty="0" smtClean="0">
              <a:solidFill>
                <a:schemeClr val="bg1"/>
              </a:solidFill>
            </a:rPr>
            <a:t>תפיסת הפעלה סייבר</a:t>
          </a:r>
          <a:r>
            <a:rPr lang="en-US" sz="1400" dirty="0" smtClean="0">
              <a:solidFill>
                <a:schemeClr val="bg1"/>
              </a:solidFill>
            </a:rPr>
            <a:t/>
          </a:r>
          <a:br>
            <a:rPr lang="en-US" sz="1400" dirty="0" smtClean="0">
              <a:solidFill>
                <a:schemeClr val="bg1"/>
              </a:solidFill>
            </a:rPr>
          </a:br>
          <a:r>
            <a:rPr lang="he-IL" sz="1400" dirty="0" err="1" smtClean="0">
              <a:solidFill>
                <a:schemeClr val="bg1"/>
              </a:solidFill>
            </a:rPr>
            <a:t>ל.כרמלי</a:t>
          </a:r>
          <a:endParaRPr lang="he-IL" sz="1400" dirty="0"/>
        </a:p>
      </dgm:t>
    </dgm:pt>
    <dgm:pt modelId="{38D1C3C1-13ED-4533-8429-6E3D98AD351F}" type="parTrans" cxnId="{8390EEC1-B167-4615-9049-7054FA9278AE}">
      <dgm:prSet/>
      <dgm:spPr/>
      <dgm:t>
        <a:bodyPr/>
        <a:lstStyle/>
        <a:p>
          <a:pPr rtl="1"/>
          <a:endParaRPr lang="he-IL"/>
        </a:p>
      </dgm:t>
    </dgm:pt>
    <dgm:pt modelId="{D9540924-B3F2-48BC-AC56-316792A9A30B}" type="sibTrans" cxnId="{8390EEC1-B167-4615-9049-7054FA9278AE}">
      <dgm:prSet/>
      <dgm:spPr/>
      <dgm:t>
        <a:bodyPr/>
        <a:lstStyle/>
        <a:p>
          <a:pPr rtl="1"/>
          <a:endParaRPr lang="he-IL"/>
        </a:p>
      </dgm:t>
    </dgm:pt>
    <dgm:pt modelId="{B5C30980-7866-4282-9888-6DAE238D714C}" type="pres">
      <dgm:prSet presAssocID="{1E2DAEFB-0542-4C1D-9FA1-FDB3FE82989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056982-3626-4C94-A8E9-B5DACB81D451}" type="pres">
      <dgm:prSet presAssocID="{B75FB269-D90E-466D-9491-F04578C175AE}" presName="centerShape" presStyleLbl="node0" presStyleIdx="0" presStyleCnt="1"/>
      <dgm:spPr/>
    </dgm:pt>
    <dgm:pt modelId="{C66E3FB3-ADE1-44B9-B784-38883A90F424}" type="pres">
      <dgm:prSet presAssocID="{77EFA4F1-24DE-4FF7-A5F9-4F7954DD8E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841C66-7314-40AF-BB34-7BA28B6475F7}" type="pres">
      <dgm:prSet presAssocID="{77EFA4F1-24DE-4FF7-A5F9-4F7954DD8E79}" presName="dummy" presStyleCnt="0"/>
      <dgm:spPr/>
    </dgm:pt>
    <dgm:pt modelId="{57AD91F2-B909-4234-BBD3-C89D6D3C9BE1}" type="pres">
      <dgm:prSet presAssocID="{09E0F4D7-61CD-43E0-9A64-46120368C247}" presName="sibTrans" presStyleLbl="sibTrans2D1" presStyleIdx="0" presStyleCnt="4" custLinFactNeighborY="1428"/>
      <dgm:spPr/>
    </dgm:pt>
    <dgm:pt modelId="{11150B2D-671E-4363-92CB-3DAA8E145D2F}" type="pres">
      <dgm:prSet presAssocID="{1A94460F-6A14-4FEA-964B-9F4041F03D7F}" presName="node" presStyleLbl="node1" presStyleIdx="1" presStyleCnt="4">
        <dgm:presLayoutVars>
          <dgm:bulletEnabled val="1"/>
        </dgm:presLayoutVars>
      </dgm:prSet>
      <dgm:spPr/>
    </dgm:pt>
    <dgm:pt modelId="{646CE847-122F-4E55-99B3-60F552D56F50}" type="pres">
      <dgm:prSet presAssocID="{1A94460F-6A14-4FEA-964B-9F4041F03D7F}" presName="dummy" presStyleCnt="0"/>
      <dgm:spPr/>
    </dgm:pt>
    <dgm:pt modelId="{A548D4C3-D84A-4FB3-B54A-9794AFBB56F6}" type="pres">
      <dgm:prSet presAssocID="{76AD3BFF-9E6A-4CEB-9F79-74FD7E5E0379}" presName="sibTrans" presStyleLbl="sibTrans2D1" presStyleIdx="1" presStyleCnt="4"/>
      <dgm:spPr/>
    </dgm:pt>
    <dgm:pt modelId="{3922DBB1-BA4E-4E8E-AB1A-F182C5A981BC}" type="pres">
      <dgm:prSet presAssocID="{C9EE6412-734B-4AA5-8926-29E8D9AF16A2}" presName="node" presStyleLbl="node1" presStyleIdx="2" presStyleCnt="4" custScaleY="11365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E97B145-A0EB-4FA2-8B82-16E33C65C5BF}" type="pres">
      <dgm:prSet presAssocID="{C9EE6412-734B-4AA5-8926-29E8D9AF16A2}" presName="dummy" presStyleCnt="0"/>
      <dgm:spPr/>
    </dgm:pt>
    <dgm:pt modelId="{737D642C-F4FE-4913-A60E-724B62CFB29D}" type="pres">
      <dgm:prSet presAssocID="{29843B40-1B3A-405E-B581-23D39BC396D2}" presName="sibTrans" presStyleLbl="sibTrans2D1" presStyleIdx="2" presStyleCnt="4"/>
      <dgm:spPr/>
    </dgm:pt>
    <dgm:pt modelId="{B2FEB590-215C-4BE2-A13C-50D58A80C143}" type="pres">
      <dgm:prSet presAssocID="{42914907-D771-4415-B542-BCF0F5BE9C99}" presName="node" presStyleLbl="node1" presStyleIdx="3" presStyleCnt="4" custScaleX="11709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313F0DD-B6B8-43A2-9141-86EB94CB132A}" type="pres">
      <dgm:prSet presAssocID="{42914907-D771-4415-B542-BCF0F5BE9C99}" presName="dummy" presStyleCnt="0"/>
      <dgm:spPr/>
    </dgm:pt>
    <dgm:pt modelId="{A4DA731D-8AFA-48DA-8883-E8DFB60F7ACF}" type="pres">
      <dgm:prSet presAssocID="{D9540924-B3F2-48BC-AC56-316792A9A30B}" presName="sibTrans" presStyleLbl="sibTrans2D1" presStyleIdx="3" presStyleCnt="4"/>
      <dgm:spPr/>
    </dgm:pt>
  </dgm:ptLst>
  <dgm:cxnLst>
    <dgm:cxn modelId="{102619F1-8983-444B-B552-4A2389951604}" type="presOf" srcId="{C9EE6412-734B-4AA5-8926-29E8D9AF16A2}" destId="{3922DBB1-BA4E-4E8E-AB1A-F182C5A981BC}" srcOrd="0" destOrd="0" presId="urn:microsoft.com/office/officeart/2005/8/layout/radial6"/>
    <dgm:cxn modelId="{26BF0BD2-BB5A-486A-BD83-8530C4F84958}" srcId="{B75FB269-D90E-466D-9491-F04578C175AE}" destId="{C9EE6412-734B-4AA5-8926-29E8D9AF16A2}" srcOrd="2" destOrd="0" parTransId="{C648D307-A419-4B9E-A161-EB15540D65B2}" sibTransId="{29843B40-1B3A-405E-B581-23D39BC396D2}"/>
    <dgm:cxn modelId="{10FE9032-8D81-43F0-8022-650968A2448F}" type="presOf" srcId="{1E2DAEFB-0542-4C1D-9FA1-FDB3FE829893}" destId="{B5C30980-7866-4282-9888-6DAE238D714C}" srcOrd="0" destOrd="0" presId="urn:microsoft.com/office/officeart/2005/8/layout/radial6"/>
    <dgm:cxn modelId="{0C534FE7-4D24-4A08-8334-9B9F393E3EDD}" type="presOf" srcId="{29843B40-1B3A-405E-B581-23D39BC396D2}" destId="{737D642C-F4FE-4913-A60E-724B62CFB29D}" srcOrd="0" destOrd="0" presId="urn:microsoft.com/office/officeart/2005/8/layout/radial6"/>
    <dgm:cxn modelId="{20E9288F-F6CC-4872-BFEE-F4A145026E5D}" srcId="{B75FB269-D90E-466D-9491-F04578C175AE}" destId="{77EFA4F1-24DE-4FF7-A5F9-4F7954DD8E79}" srcOrd="0" destOrd="0" parTransId="{98E6B546-C747-48E2-B9DB-97657BDEC553}" sibTransId="{09E0F4D7-61CD-43E0-9A64-46120368C247}"/>
    <dgm:cxn modelId="{6F601F96-00FE-4C40-825C-11CF16862443}" srcId="{1E2DAEFB-0542-4C1D-9FA1-FDB3FE829893}" destId="{B75FB269-D90E-466D-9491-F04578C175AE}" srcOrd="0" destOrd="0" parTransId="{E33C9C1E-4358-4898-B5DC-DC772E6F436A}" sibTransId="{A0941428-318F-4D06-99C6-7A5E6626050C}"/>
    <dgm:cxn modelId="{12D54F98-F1FE-4A08-A304-03DED6A6C30E}" type="presOf" srcId="{09E0F4D7-61CD-43E0-9A64-46120368C247}" destId="{57AD91F2-B909-4234-BBD3-C89D6D3C9BE1}" srcOrd="0" destOrd="0" presId="urn:microsoft.com/office/officeart/2005/8/layout/radial6"/>
    <dgm:cxn modelId="{0DAE8750-B082-4E36-AA6E-D74B9E6BA174}" type="presOf" srcId="{42914907-D771-4415-B542-BCF0F5BE9C99}" destId="{B2FEB590-215C-4BE2-A13C-50D58A80C143}" srcOrd="0" destOrd="0" presId="urn:microsoft.com/office/officeart/2005/8/layout/radial6"/>
    <dgm:cxn modelId="{5D150AB5-F8F5-4765-9BC5-437B425BC7A1}" type="presOf" srcId="{77EFA4F1-24DE-4FF7-A5F9-4F7954DD8E79}" destId="{C66E3FB3-ADE1-44B9-B784-38883A90F424}" srcOrd="0" destOrd="0" presId="urn:microsoft.com/office/officeart/2005/8/layout/radial6"/>
    <dgm:cxn modelId="{8390EEC1-B167-4615-9049-7054FA9278AE}" srcId="{B75FB269-D90E-466D-9491-F04578C175AE}" destId="{42914907-D771-4415-B542-BCF0F5BE9C99}" srcOrd="3" destOrd="0" parTransId="{38D1C3C1-13ED-4533-8429-6E3D98AD351F}" sibTransId="{D9540924-B3F2-48BC-AC56-316792A9A30B}"/>
    <dgm:cxn modelId="{7ECABA4B-ABD0-49E1-983E-C3169B79166A}" type="presOf" srcId="{1A94460F-6A14-4FEA-964B-9F4041F03D7F}" destId="{11150B2D-671E-4363-92CB-3DAA8E145D2F}" srcOrd="0" destOrd="0" presId="urn:microsoft.com/office/officeart/2005/8/layout/radial6"/>
    <dgm:cxn modelId="{C10E90CC-F26A-48DC-B6DD-9BFF9000AEF5}" type="presOf" srcId="{76AD3BFF-9E6A-4CEB-9F79-74FD7E5E0379}" destId="{A548D4C3-D84A-4FB3-B54A-9794AFBB56F6}" srcOrd="0" destOrd="0" presId="urn:microsoft.com/office/officeart/2005/8/layout/radial6"/>
    <dgm:cxn modelId="{247285FB-611D-4C9B-81E9-E827DD62855F}" type="presOf" srcId="{D9540924-B3F2-48BC-AC56-316792A9A30B}" destId="{A4DA731D-8AFA-48DA-8883-E8DFB60F7ACF}" srcOrd="0" destOrd="0" presId="urn:microsoft.com/office/officeart/2005/8/layout/radial6"/>
    <dgm:cxn modelId="{E7896541-5BCC-4F70-8E08-3BB07F7F8049}" type="presOf" srcId="{B75FB269-D90E-466D-9491-F04578C175AE}" destId="{EF056982-3626-4C94-A8E9-B5DACB81D451}" srcOrd="0" destOrd="0" presId="urn:microsoft.com/office/officeart/2005/8/layout/radial6"/>
    <dgm:cxn modelId="{79B836D2-2117-4D84-A266-79D62504E00D}" srcId="{B75FB269-D90E-466D-9491-F04578C175AE}" destId="{1A94460F-6A14-4FEA-964B-9F4041F03D7F}" srcOrd="1" destOrd="0" parTransId="{9CF9D0B4-0B30-474B-826C-6E61457BFE52}" sibTransId="{76AD3BFF-9E6A-4CEB-9F79-74FD7E5E0379}"/>
    <dgm:cxn modelId="{7ECB3ED0-E1F0-438C-BB51-FEBA2ED154E5}" type="presParOf" srcId="{B5C30980-7866-4282-9888-6DAE238D714C}" destId="{EF056982-3626-4C94-A8E9-B5DACB81D451}" srcOrd="0" destOrd="0" presId="urn:microsoft.com/office/officeart/2005/8/layout/radial6"/>
    <dgm:cxn modelId="{5161EC54-DB9F-4C7F-966A-365EF4B95A14}" type="presParOf" srcId="{B5C30980-7866-4282-9888-6DAE238D714C}" destId="{C66E3FB3-ADE1-44B9-B784-38883A90F424}" srcOrd="1" destOrd="0" presId="urn:microsoft.com/office/officeart/2005/8/layout/radial6"/>
    <dgm:cxn modelId="{69E6D267-3041-4D26-9FF3-4AC8EA6C700D}" type="presParOf" srcId="{B5C30980-7866-4282-9888-6DAE238D714C}" destId="{14841C66-7314-40AF-BB34-7BA28B6475F7}" srcOrd="2" destOrd="0" presId="urn:microsoft.com/office/officeart/2005/8/layout/radial6"/>
    <dgm:cxn modelId="{E9A5A55A-53C9-46AC-B57F-7B2D6ED15E5F}" type="presParOf" srcId="{B5C30980-7866-4282-9888-6DAE238D714C}" destId="{57AD91F2-B909-4234-BBD3-C89D6D3C9BE1}" srcOrd="3" destOrd="0" presId="urn:microsoft.com/office/officeart/2005/8/layout/radial6"/>
    <dgm:cxn modelId="{9EF5F6F1-0F59-4DFF-AABF-2E42B69CB569}" type="presParOf" srcId="{B5C30980-7866-4282-9888-6DAE238D714C}" destId="{11150B2D-671E-4363-92CB-3DAA8E145D2F}" srcOrd="4" destOrd="0" presId="urn:microsoft.com/office/officeart/2005/8/layout/radial6"/>
    <dgm:cxn modelId="{85F5F8CD-0562-4602-B035-CD4AC173D4D8}" type="presParOf" srcId="{B5C30980-7866-4282-9888-6DAE238D714C}" destId="{646CE847-122F-4E55-99B3-60F552D56F50}" srcOrd="5" destOrd="0" presId="urn:microsoft.com/office/officeart/2005/8/layout/radial6"/>
    <dgm:cxn modelId="{CFA5FFE9-451F-4926-A5AE-9251CC3A34AB}" type="presParOf" srcId="{B5C30980-7866-4282-9888-6DAE238D714C}" destId="{A548D4C3-D84A-4FB3-B54A-9794AFBB56F6}" srcOrd="6" destOrd="0" presId="urn:microsoft.com/office/officeart/2005/8/layout/radial6"/>
    <dgm:cxn modelId="{E9A88190-10E7-4674-8266-D8E846E06B8F}" type="presParOf" srcId="{B5C30980-7866-4282-9888-6DAE238D714C}" destId="{3922DBB1-BA4E-4E8E-AB1A-F182C5A981BC}" srcOrd="7" destOrd="0" presId="urn:microsoft.com/office/officeart/2005/8/layout/radial6"/>
    <dgm:cxn modelId="{99B5F890-369D-4423-AB59-95C7FA07B687}" type="presParOf" srcId="{B5C30980-7866-4282-9888-6DAE238D714C}" destId="{2E97B145-A0EB-4FA2-8B82-16E33C65C5BF}" srcOrd="8" destOrd="0" presId="urn:microsoft.com/office/officeart/2005/8/layout/radial6"/>
    <dgm:cxn modelId="{8A4EF0E6-8C0B-4722-BDD1-69B3C8454BC0}" type="presParOf" srcId="{B5C30980-7866-4282-9888-6DAE238D714C}" destId="{737D642C-F4FE-4913-A60E-724B62CFB29D}" srcOrd="9" destOrd="0" presId="urn:microsoft.com/office/officeart/2005/8/layout/radial6"/>
    <dgm:cxn modelId="{1BC96426-323B-48DA-874F-0A2522B16DF8}" type="presParOf" srcId="{B5C30980-7866-4282-9888-6DAE238D714C}" destId="{B2FEB590-215C-4BE2-A13C-50D58A80C143}" srcOrd="10" destOrd="0" presId="urn:microsoft.com/office/officeart/2005/8/layout/radial6"/>
    <dgm:cxn modelId="{7AAD42A8-00BA-43D5-AB65-C8F7F7980476}" type="presParOf" srcId="{B5C30980-7866-4282-9888-6DAE238D714C}" destId="{4313F0DD-B6B8-43A2-9141-86EB94CB132A}" srcOrd="11" destOrd="0" presId="urn:microsoft.com/office/officeart/2005/8/layout/radial6"/>
    <dgm:cxn modelId="{99AAD3A4-CCCD-48FD-9C21-1B018012EBED}" type="presParOf" srcId="{B5C30980-7866-4282-9888-6DAE238D714C}" destId="{A4DA731D-8AFA-48DA-8883-E8DFB60F7AC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F7235-3F28-4DEF-9B7A-6BEFA034A5B2}">
      <dsp:nvSpPr>
        <dsp:cNvPr id="0" name=""/>
        <dsp:cNvSpPr/>
      </dsp:nvSpPr>
      <dsp:spPr>
        <a:xfrm>
          <a:off x="345227" y="487887"/>
          <a:ext cx="3144557" cy="3144557"/>
        </a:xfrm>
        <a:prstGeom prst="blockArc">
          <a:avLst>
            <a:gd name="adj1" fmla="val 11919306"/>
            <a:gd name="adj2" fmla="val 16212360"/>
            <a:gd name="adj3" fmla="val 4644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45D33-A39C-4F0A-BD14-36FEE92CF4CF}">
      <dsp:nvSpPr>
        <dsp:cNvPr id="0" name=""/>
        <dsp:cNvSpPr/>
      </dsp:nvSpPr>
      <dsp:spPr>
        <a:xfrm>
          <a:off x="350748" y="471218"/>
          <a:ext cx="3144557" cy="3144557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5">
            <a:hueOff val="4677928"/>
            <a:satOff val="-3010"/>
            <a:lumOff val="2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24406-5EB0-4776-B994-265D10CA833C}">
      <dsp:nvSpPr>
        <dsp:cNvPr id="0" name=""/>
        <dsp:cNvSpPr/>
      </dsp:nvSpPr>
      <dsp:spPr>
        <a:xfrm>
          <a:off x="350748" y="471218"/>
          <a:ext cx="3144557" cy="3144557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37D0A-FB3F-4898-AC4F-B5FA5218D143}">
      <dsp:nvSpPr>
        <dsp:cNvPr id="0" name=""/>
        <dsp:cNvSpPr/>
      </dsp:nvSpPr>
      <dsp:spPr>
        <a:xfrm>
          <a:off x="350748" y="471218"/>
          <a:ext cx="3144557" cy="3144557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5">
            <a:hueOff val="1559309"/>
            <a:satOff val="-1003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C9668-018C-4AAC-8AF9-851BEEE7FFBC}">
      <dsp:nvSpPr>
        <dsp:cNvPr id="0" name=""/>
        <dsp:cNvSpPr/>
      </dsp:nvSpPr>
      <dsp:spPr>
        <a:xfrm>
          <a:off x="356270" y="487887"/>
          <a:ext cx="3144557" cy="3144557"/>
        </a:xfrm>
        <a:prstGeom prst="blockArc">
          <a:avLst>
            <a:gd name="adj1" fmla="val 16187640"/>
            <a:gd name="adj2" fmla="val 20480694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2C73-388B-445B-980B-0FD57D68BABA}">
      <dsp:nvSpPr>
        <dsp:cNvPr id="0" name=""/>
        <dsp:cNvSpPr/>
      </dsp:nvSpPr>
      <dsp:spPr>
        <a:xfrm>
          <a:off x="1198638" y="1319108"/>
          <a:ext cx="1448777" cy="14487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0" kern="1200" dirty="0" smtClean="0">
              <a:solidFill>
                <a:schemeClr val="bg1"/>
              </a:solidFill>
            </a:rPr>
            <a:t>אינטליגנציה מלאכותית </a:t>
          </a:r>
          <a:r>
            <a:rPr lang="en-US" sz="1400" b="0" kern="1200" dirty="0" smtClean="0">
              <a:solidFill>
                <a:schemeClr val="bg1"/>
              </a:solidFill>
            </a:rPr>
            <a:t>AI</a:t>
          </a:r>
          <a:endParaRPr lang="he-IL" sz="1400" kern="1200" dirty="0">
            <a:solidFill>
              <a:schemeClr val="bg1"/>
            </a:solidFill>
          </a:endParaRPr>
        </a:p>
      </dsp:txBody>
      <dsp:txXfrm>
        <a:off x="1410806" y="1531276"/>
        <a:ext cx="1024441" cy="1024441"/>
      </dsp:txXfrm>
    </dsp:sp>
    <dsp:sp modelId="{721021CA-57B1-44E1-AC07-9945E8634002}">
      <dsp:nvSpPr>
        <dsp:cNvPr id="0" name=""/>
        <dsp:cNvSpPr/>
      </dsp:nvSpPr>
      <dsp:spPr>
        <a:xfrm>
          <a:off x="1147287" y="17334"/>
          <a:ext cx="1551478" cy="10141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bg1"/>
              </a:solidFill>
            </a:rPr>
            <a:t>אלגוריתמים וחישוביות</a:t>
          </a:r>
          <a:endParaRPr lang="he-IL" sz="1600" kern="1200" dirty="0">
            <a:solidFill>
              <a:schemeClr val="bg1"/>
            </a:solidFill>
          </a:endParaRPr>
        </a:p>
      </dsp:txBody>
      <dsp:txXfrm>
        <a:off x="1374496" y="165852"/>
        <a:ext cx="1097060" cy="717108"/>
      </dsp:txXfrm>
    </dsp:sp>
    <dsp:sp modelId="{7ACCB8F8-67CD-45D8-8793-10CD61F3BA50}">
      <dsp:nvSpPr>
        <dsp:cNvPr id="0" name=""/>
        <dsp:cNvSpPr/>
      </dsp:nvSpPr>
      <dsp:spPr>
        <a:xfrm>
          <a:off x="2702156" y="1001601"/>
          <a:ext cx="1362949" cy="1134635"/>
        </a:xfrm>
        <a:prstGeom prst="ellipse">
          <a:avLst/>
        </a:prstGeom>
        <a:solidFill>
          <a:schemeClr val="accent5">
            <a:hueOff val="1559309"/>
            <a:satOff val="-1003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>
              <a:solidFill>
                <a:schemeClr val="bg1"/>
              </a:solidFill>
            </a:rPr>
            <a:t>תקשורת </a:t>
          </a:r>
          <a:r>
            <a:rPr lang="en-US" sz="1500" kern="1200" dirty="0" smtClean="0">
              <a:solidFill>
                <a:schemeClr val="bg1"/>
              </a:solidFill>
            </a:rPr>
            <a:t>G5 </a:t>
          </a:r>
          <a:r>
            <a:rPr lang="he-IL" sz="1500" kern="1200" dirty="0" smtClean="0">
              <a:solidFill>
                <a:schemeClr val="bg1"/>
              </a:solidFill>
            </a:rPr>
            <a:t>אינטרנט וענן</a:t>
          </a:r>
          <a:endParaRPr lang="he-IL" sz="1500" kern="1200" dirty="0">
            <a:solidFill>
              <a:schemeClr val="bg1"/>
            </a:solidFill>
          </a:endParaRPr>
        </a:p>
      </dsp:txBody>
      <dsp:txXfrm>
        <a:off x="2901755" y="1167764"/>
        <a:ext cx="963751" cy="802309"/>
      </dsp:txXfrm>
    </dsp:sp>
    <dsp:sp modelId="{4280080F-2C32-4852-8ECE-27550E4BB7E2}">
      <dsp:nvSpPr>
        <dsp:cNvPr id="0" name=""/>
        <dsp:cNvSpPr/>
      </dsp:nvSpPr>
      <dsp:spPr>
        <a:xfrm>
          <a:off x="2318657" y="2778888"/>
          <a:ext cx="1014144" cy="1014144"/>
        </a:xfrm>
        <a:prstGeom prst="ellipse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err="1" smtClean="0">
              <a:solidFill>
                <a:schemeClr val="bg1"/>
              </a:solidFill>
            </a:rPr>
            <a:t>בלוקצ'יין</a:t>
          </a:r>
          <a:endParaRPr lang="he-IL" sz="1500" kern="1200" dirty="0">
            <a:solidFill>
              <a:schemeClr val="bg1"/>
            </a:solidFill>
          </a:endParaRPr>
        </a:p>
      </dsp:txBody>
      <dsp:txXfrm>
        <a:off x="2467175" y="2927406"/>
        <a:ext cx="717108" cy="717108"/>
      </dsp:txXfrm>
    </dsp:sp>
    <dsp:sp modelId="{F858BDB1-294F-4CB5-B045-9286118CC0A8}">
      <dsp:nvSpPr>
        <dsp:cNvPr id="0" name=""/>
        <dsp:cNvSpPr/>
      </dsp:nvSpPr>
      <dsp:spPr>
        <a:xfrm>
          <a:off x="204866" y="2778888"/>
          <a:ext cx="1630916" cy="1014144"/>
        </a:xfrm>
        <a:prstGeom prst="ellipse">
          <a:avLst/>
        </a:prstGeom>
        <a:solidFill>
          <a:schemeClr val="accent5">
            <a:hueOff val="4677928"/>
            <a:satOff val="-3010"/>
            <a:lumOff val="2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kern="1200" dirty="0" smtClean="0">
              <a:solidFill>
                <a:schemeClr val="bg1"/>
              </a:solidFill>
            </a:rPr>
            <a:t>יזמות: הטמעה בארגונים ממשלתיים</a:t>
          </a:r>
          <a:endParaRPr lang="he-IL" sz="1600" b="0" kern="1200" dirty="0">
            <a:solidFill>
              <a:schemeClr val="bg1"/>
            </a:solidFill>
          </a:endParaRPr>
        </a:p>
      </dsp:txBody>
      <dsp:txXfrm>
        <a:off x="443708" y="2927406"/>
        <a:ext cx="1153232" cy="717108"/>
      </dsp:txXfrm>
    </dsp:sp>
    <dsp:sp modelId="{4846FAF4-0435-411F-A583-304F359D1560}">
      <dsp:nvSpPr>
        <dsp:cNvPr id="0" name=""/>
        <dsp:cNvSpPr/>
      </dsp:nvSpPr>
      <dsp:spPr>
        <a:xfrm>
          <a:off x="-44648" y="1061846"/>
          <a:ext cx="1014144" cy="1014144"/>
        </a:xfrm>
        <a:prstGeom prst="ellipse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Big</a:t>
          </a:r>
          <a:r>
            <a:rPr lang="en-US" sz="1300" kern="1200" dirty="0" smtClean="0">
              <a:solidFill>
                <a:schemeClr val="bg1"/>
              </a:solidFill>
            </a:rPr>
            <a:t> </a:t>
          </a:r>
          <a:r>
            <a:rPr lang="en-US" sz="1800" kern="1200" dirty="0" smtClean="0">
              <a:solidFill>
                <a:schemeClr val="bg1"/>
              </a:solidFill>
            </a:rPr>
            <a:t>Data</a:t>
          </a:r>
          <a:endParaRPr lang="he-IL" sz="1800" kern="1200" dirty="0">
            <a:solidFill>
              <a:schemeClr val="bg1"/>
            </a:solidFill>
          </a:endParaRPr>
        </a:p>
      </dsp:txBody>
      <dsp:txXfrm>
        <a:off x="103870" y="1210364"/>
        <a:ext cx="717108" cy="717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B7EEC-D394-44D9-B33D-5CB2E3FD98BB}">
      <dsp:nvSpPr>
        <dsp:cNvPr id="0" name=""/>
        <dsp:cNvSpPr/>
      </dsp:nvSpPr>
      <dsp:spPr>
        <a:xfrm>
          <a:off x="513048" y="437636"/>
          <a:ext cx="2919001" cy="2919001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7BC68-3012-4B46-9D4D-C1F3F7B51423}">
      <dsp:nvSpPr>
        <dsp:cNvPr id="0" name=""/>
        <dsp:cNvSpPr/>
      </dsp:nvSpPr>
      <dsp:spPr>
        <a:xfrm>
          <a:off x="513048" y="437636"/>
          <a:ext cx="2919001" cy="2919001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68196-D662-4D61-B3D8-F562884D8858}">
      <dsp:nvSpPr>
        <dsp:cNvPr id="0" name=""/>
        <dsp:cNvSpPr/>
      </dsp:nvSpPr>
      <dsp:spPr>
        <a:xfrm>
          <a:off x="513048" y="437636"/>
          <a:ext cx="2919001" cy="2919001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64AB-0448-426D-B242-90E1574878B9}">
      <dsp:nvSpPr>
        <dsp:cNvPr id="0" name=""/>
        <dsp:cNvSpPr/>
      </dsp:nvSpPr>
      <dsp:spPr>
        <a:xfrm>
          <a:off x="513048" y="437636"/>
          <a:ext cx="2919001" cy="2919001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D8DB9-66F3-449B-8269-975193EACA45}">
      <dsp:nvSpPr>
        <dsp:cNvPr id="0" name=""/>
        <dsp:cNvSpPr/>
      </dsp:nvSpPr>
      <dsp:spPr>
        <a:xfrm>
          <a:off x="1300490" y="1225079"/>
          <a:ext cx="1344116" cy="13441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solidFill>
                <a:schemeClr val="bg1"/>
              </a:solidFill>
            </a:rPr>
            <a:t>תכנים נוספים בקורס</a:t>
          </a:r>
          <a:endParaRPr lang="he-IL" sz="2200" kern="1200" dirty="0">
            <a:solidFill>
              <a:schemeClr val="bg1"/>
            </a:solidFill>
          </a:endParaRPr>
        </a:p>
      </dsp:txBody>
      <dsp:txXfrm>
        <a:off x="1497331" y="1421920"/>
        <a:ext cx="950434" cy="950434"/>
      </dsp:txXfrm>
    </dsp:sp>
    <dsp:sp modelId="{86725047-9187-44E9-922E-EB82F2DD4D0A}">
      <dsp:nvSpPr>
        <dsp:cNvPr id="0" name=""/>
        <dsp:cNvSpPr/>
      </dsp:nvSpPr>
      <dsp:spPr>
        <a:xfrm>
          <a:off x="1384658" y="1067"/>
          <a:ext cx="1175781" cy="9408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bg1"/>
              </a:solidFill>
            </a:rPr>
            <a:t>רובוטיקה וראיה ממוחשבת</a:t>
          </a:r>
          <a:endParaRPr lang="he-IL" sz="1400" kern="1200" dirty="0">
            <a:solidFill>
              <a:schemeClr val="bg1"/>
            </a:solidFill>
          </a:endParaRPr>
        </a:p>
      </dsp:txBody>
      <dsp:txXfrm>
        <a:off x="1556847" y="138856"/>
        <a:ext cx="831403" cy="665303"/>
      </dsp:txXfrm>
    </dsp:sp>
    <dsp:sp modelId="{D96897A6-D794-4C90-9BDD-FB6080B39BD4}">
      <dsp:nvSpPr>
        <dsp:cNvPr id="0" name=""/>
        <dsp:cNvSpPr/>
      </dsp:nvSpPr>
      <dsp:spPr>
        <a:xfrm>
          <a:off x="2899572" y="1426696"/>
          <a:ext cx="997212" cy="940881"/>
        </a:xfrm>
        <a:prstGeom prst="ellipse">
          <a:avLst/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bg1"/>
              </a:solidFill>
            </a:rPr>
            <a:t>רכבים </a:t>
          </a:r>
          <a:r>
            <a:rPr lang="he-IL" sz="1400" kern="1200" dirty="0" err="1" smtClean="0">
              <a:solidFill>
                <a:schemeClr val="bg1"/>
              </a:solidFill>
            </a:rPr>
            <a:t>אוטונומים</a:t>
          </a:r>
          <a:endParaRPr lang="he-IL" sz="1400" kern="1200" dirty="0">
            <a:solidFill>
              <a:schemeClr val="bg1"/>
            </a:solidFill>
          </a:endParaRPr>
        </a:p>
      </dsp:txBody>
      <dsp:txXfrm>
        <a:off x="3045610" y="1564485"/>
        <a:ext cx="705136" cy="665303"/>
      </dsp:txXfrm>
    </dsp:sp>
    <dsp:sp modelId="{959FF3AB-08F3-43C3-BA92-DCD6D94DB2D7}">
      <dsp:nvSpPr>
        <dsp:cNvPr id="0" name=""/>
        <dsp:cNvSpPr/>
      </dsp:nvSpPr>
      <dsp:spPr>
        <a:xfrm>
          <a:off x="1148543" y="2852325"/>
          <a:ext cx="1648010" cy="940881"/>
        </a:xfrm>
        <a:prstGeom prst="ellipse">
          <a:avLst/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bg1"/>
              </a:solidFill>
            </a:rPr>
            <a:t>חופש מידע, אתיקה, רגולציה קוד פתוח</a:t>
          </a:r>
          <a:endParaRPr lang="he-IL" sz="1400" kern="1200" dirty="0">
            <a:solidFill>
              <a:schemeClr val="bg1"/>
            </a:solidFill>
          </a:endParaRPr>
        </a:p>
      </dsp:txBody>
      <dsp:txXfrm>
        <a:off x="1389888" y="2990114"/>
        <a:ext cx="1165320" cy="665303"/>
      </dsp:txXfrm>
    </dsp:sp>
    <dsp:sp modelId="{5C3D55B2-FCA3-44B4-8C98-99A57BF7C209}">
      <dsp:nvSpPr>
        <dsp:cNvPr id="0" name=""/>
        <dsp:cNvSpPr/>
      </dsp:nvSpPr>
      <dsp:spPr>
        <a:xfrm>
          <a:off x="-35984" y="1426696"/>
          <a:ext cx="1165808" cy="940881"/>
        </a:xfrm>
        <a:prstGeom prst="ellipse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bg1"/>
              </a:solidFill>
            </a:rPr>
            <a:t>ביולוגיה חישובית</a:t>
          </a:r>
          <a:endParaRPr lang="he-IL" sz="1600" kern="1200" dirty="0">
            <a:solidFill>
              <a:schemeClr val="bg1"/>
            </a:solidFill>
          </a:endParaRPr>
        </a:p>
      </dsp:txBody>
      <dsp:txXfrm>
        <a:off x="134745" y="1564485"/>
        <a:ext cx="824350" cy="6653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B7EEC-D394-44D9-B33D-5CB2E3FD98BB}">
      <dsp:nvSpPr>
        <dsp:cNvPr id="0" name=""/>
        <dsp:cNvSpPr/>
      </dsp:nvSpPr>
      <dsp:spPr>
        <a:xfrm>
          <a:off x="388258" y="623158"/>
          <a:ext cx="3084282" cy="3084282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7BC68-3012-4B46-9D4D-C1F3F7B51423}">
      <dsp:nvSpPr>
        <dsp:cNvPr id="0" name=""/>
        <dsp:cNvSpPr/>
      </dsp:nvSpPr>
      <dsp:spPr>
        <a:xfrm>
          <a:off x="388258" y="623158"/>
          <a:ext cx="3084282" cy="3084282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5">
            <a:hueOff val="4677928"/>
            <a:satOff val="-3010"/>
            <a:lumOff val="2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0D928-03F7-49AA-AE6F-A868C9E67845}">
      <dsp:nvSpPr>
        <dsp:cNvPr id="0" name=""/>
        <dsp:cNvSpPr/>
      </dsp:nvSpPr>
      <dsp:spPr>
        <a:xfrm>
          <a:off x="388258" y="623158"/>
          <a:ext cx="3084282" cy="3084282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68196-D662-4D61-B3D8-F562884D8858}">
      <dsp:nvSpPr>
        <dsp:cNvPr id="0" name=""/>
        <dsp:cNvSpPr/>
      </dsp:nvSpPr>
      <dsp:spPr>
        <a:xfrm>
          <a:off x="388258" y="623158"/>
          <a:ext cx="3084282" cy="3084282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5">
            <a:hueOff val="1559309"/>
            <a:satOff val="-1003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64AB-0448-426D-B242-90E1574878B9}">
      <dsp:nvSpPr>
        <dsp:cNvPr id="0" name=""/>
        <dsp:cNvSpPr/>
      </dsp:nvSpPr>
      <dsp:spPr>
        <a:xfrm>
          <a:off x="388258" y="623158"/>
          <a:ext cx="3084282" cy="3084282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D8DB9-66F3-449B-8269-975193EACA45}">
      <dsp:nvSpPr>
        <dsp:cNvPr id="0" name=""/>
        <dsp:cNvSpPr/>
      </dsp:nvSpPr>
      <dsp:spPr>
        <a:xfrm>
          <a:off x="1220638" y="1455538"/>
          <a:ext cx="1419522" cy="14195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 smtClean="0">
              <a:solidFill>
                <a:schemeClr val="bg1"/>
              </a:solidFill>
            </a:rPr>
            <a:t>תכנים נוספים בקורס</a:t>
          </a:r>
          <a:endParaRPr lang="he-IL" sz="2300" kern="1200" dirty="0">
            <a:solidFill>
              <a:schemeClr val="bg1"/>
            </a:solidFill>
          </a:endParaRPr>
        </a:p>
      </dsp:txBody>
      <dsp:txXfrm>
        <a:off x="1428522" y="1663422"/>
        <a:ext cx="1003754" cy="1003754"/>
      </dsp:txXfrm>
    </dsp:sp>
    <dsp:sp modelId="{86725047-9187-44E9-922E-EB82F2DD4D0A}">
      <dsp:nvSpPr>
        <dsp:cNvPr id="0" name=""/>
        <dsp:cNvSpPr/>
      </dsp:nvSpPr>
      <dsp:spPr>
        <a:xfrm>
          <a:off x="1433567" y="162097"/>
          <a:ext cx="993665" cy="9936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>
              <a:solidFill>
                <a:schemeClr val="bg1"/>
              </a:solidFill>
            </a:rPr>
            <a:t>בינה מלאכותית</a:t>
          </a:r>
          <a:r>
            <a:rPr lang="en-US" sz="1200" kern="1200" dirty="0" smtClean="0">
              <a:solidFill>
                <a:schemeClr val="bg1"/>
              </a:solidFill>
            </a:rPr>
            <a:t/>
          </a:r>
          <a:br>
            <a:rPr lang="en-US" sz="1200" kern="1200" dirty="0" smtClean="0">
              <a:solidFill>
                <a:schemeClr val="bg1"/>
              </a:solidFill>
            </a:rPr>
          </a:br>
          <a:r>
            <a:rPr lang="he-IL" sz="1200" kern="1200" dirty="0" smtClean="0">
              <a:solidFill>
                <a:schemeClr val="bg1"/>
              </a:solidFill>
            </a:rPr>
            <a:t>ק. </a:t>
          </a:r>
          <a:r>
            <a:rPr lang="he-IL" sz="1200" kern="1200" dirty="0" err="1" smtClean="0">
              <a:solidFill>
                <a:schemeClr val="bg1"/>
              </a:solidFill>
            </a:rPr>
            <a:t>רדינסקי</a:t>
          </a:r>
          <a:endParaRPr lang="he-IL" sz="1200" kern="1200" dirty="0">
            <a:solidFill>
              <a:schemeClr val="bg1"/>
            </a:solidFill>
          </a:endParaRPr>
        </a:p>
      </dsp:txBody>
      <dsp:txXfrm>
        <a:off x="1579086" y="307616"/>
        <a:ext cx="702627" cy="702627"/>
      </dsp:txXfrm>
    </dsp:sp>
    <dsp:sp modelId="{D96897A6-D794-4C90-9BDD-FB6080B39BD4}">
      <dsp:nvSpPr>
        <dsp:cNvPr id="0" name=""/>
        <dsp:cNvSpPr/>
      </dsp:nvSpPr>
      <dsp:spPr>
        <a:xfrm>
          <a:off x="2866209" y="1202973"/>
          <a:ext cx="993665" cy="993665"/>
        </a:xfrm>
        <a:prstGeom prst="ellipse">
          <a:avLst/>
        </a:prstGeom>
        <a:solidFill>
          <a:schemeClr val="accent5">
            <a:hueOff val="1559309"/>
            <a:satOff val="-1003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bg1"/>
              </a:solidFill>
            </a:rPr>
            <a:t>Iot</a:t>
          </a:r>
          <a:r>
            <a:rPr lang="en-US" sz="2700" kern="1200" dirty="0" smtClean="0">
              <a:solidFill>
                <a:schemeClr val="bg1"/>
              </a:solidFill>
            </a:rPr>
            <a:t>?</a:t>
          </a:r>
          <a:endParaRPr lang="he-IL" sz="2700" kern="1200" dirty="0">
            <a:solidFill>
              <a:schemeClr val="bg1"/>
            </a:solidFill>
          </a:endParaRPr>
        </a:p>
      </dsp:txBody>
      <dsp:txXfrm>
        <a:off x="3011728" y="1348492"/>
        <a:ext cx="702627" cy="702627"/>
      </dsp:txXfrm>
    </dsp:sp>
    <dsp:sp modelId="{7A13E359-270B-4C5A-8C5B-2FB028EF2298}">
      <dsp:nvSpPr>
        <dsp:cNvPr id="0" name=""/>
        <dsp:cNvSpPr/>
      </dsp:nvSpPr>
      <dsp:spPr>
        <a:xfrm>
          <a:off x="2212959" y="2887144"/>
          <a:ext cx="1205724" cy="993665"/>
        </a:xfrm>
        <a:prstGeom prst="ellipse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bg1"/>
              </a:solidFill>
            </a:rPr>
            <a:t>דילמות בהשפעות טכנולוגיה ל. </a:t>
          </a:r>
          <a:r>
            <a:rPr lang="he-IL" sz="1400" kern="1200" dirty="0" err="1" smtClean="0">
              <a:solidFill>
                <a:schemeClr val="bg1"/>
              </a:solidFill>
            </a:rPr>
            <a:t>אנטבי</a:t>
          </a:r>
          <a:endParaRPr lang="he-IL" sz="1400" kern="1200" dirty="0"/>
        </a:p>
      </dsp:txBody>
      <dsp:txXfrm>
        <a:off x="2389533" y="3032663"/>
        <a:ext cx="852576" cy="702627"/>
      </dsp:txXfrm>
    </dsp:sp>
    <dsp:sp modelId="{959FF3AB-08F3-43C3-BA92-DCD6D94DB2D7}">
      <dsp:nvSpPr>
        <dsp:cNvPr id="0" name=""/>
        <dsp:cNvSpPr/>
      </dsp:nvSpPr>
      <dsp:spPr>
        <a:xfrm>
          <a:off x="548145" y="2887144"/>
          <a:ext cx="993665" cy="993665"/>
        </a:xfrm>
        <a:prstGeom prst="ellipse">
          <a:avLst/>
        </a:prstGeom>
        <a:solidFill>
          <a:schemeClr val="accent5">
            <a:hueOff val="4677928"/>
            <a:satOff val="-3010"/>
            <a:lumOff val="2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>
              <a:solidFill>
                <a:schemeClr val="bg1"/>
              </a:solidFill>
            </a:rPr>
            <a:t>מגמות טכנולוגיות והשפעתן על </a:t>
          </a:r>
          <a:r>
            <a:rPr lang="he-IL" sz="1200" kern="1200" dirty="0" err="1" smtClean="0">
              <a:solidFill>
                <a:schemeClr val="bg1"/>
              </a:solidFill>
            </a:rPr>
            <a:t>בטל"מ</a:t>
          </a:r>
          <a:r>
            <a:rPr lang="en-US" sz="1200" kern="1200" dirty="0" smtClean="0">
              <a:solidFill>
                <a:schemeClr val="bg1"/>
              </a:solidFill>
            </a:rPr>
            <a:t/>
          </a:r>
          <a:br>
            <a:rPr lang="en-US" sz="1200" kern="1200" dirty="0" smtClean="0">
              <a:solidFill>
                <a:schemeClr val="bg1"/>
              </a:solidFill>
            </a:rPr>
          </a:br>
          <a:r>
            <a:rPr lang="he-IL" sz="1200" kern="1200" dirty="0" smtClean="0">
              <a:solidFill>
                <a:schemeClr val="bg1"/>
              </a:solidFill>
            </a:rPr>
            <a:t>ת. סיימון</a:t>
          </a:r>
          <a:endParaRPr lang="he-IL" sz="1200" kern="1200" dirty="0">
            <a:solidFill>
              <a:schemeClr val="bg1"/>
            </a:solidFill>
          </a:endParaRPr>
        </a:p>
      </dsp:txBody>
      <dsp:txXfrm>
        <a:off x="693664" y="3032663"/>
        <a:ext cx="702627" cy="702627"/>
      </dsp:txXfrm>
    </dsp:sp>
    <dsp:sp modelId="{5C3D55B2-FCA3-44B4-8C98-99A57BF7C209}">
      <dsp:nvSpPr>
        <dsp:cNvPr id="0" name=""/>
        <dsp:cNvSpPr/>
      </dsp:nvSpPr>
      <dsp:spPr>
        <a:xfrm>
          <a:off x="924" y="1202973"/>
          <a:ext cx="993665" cy="993665"/>
        </a:xfrm>
        <a:prstGeom prst="ellipse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bg1"/>
              </a:solidFill>
            </a:rPr>
            <a:t>עיר חכמה הגנה על תשתיות</a:t>
          </a:r>
          <a:r>
            <a:rPr lang="en-US" sz="1400" kern="1200" dirty="0" smtClean="0">
              <a:solidFill>
                <a:schemeClr val="bg1"/>
              </a:solidFill>
            </a:rPr>
            <a:t/>
          </a:r>
          <a:br>
            <a:rPr lang="en-US" sz="1400" kern="1200" dirty="0" smtClean="0">
              <a:solidFill>
                <a:schemeClr val="bg1"/>
              </a:solidFill>
            </a:rPr>
          </a:br>
          <a:r>
            <a:rPr lang="he-IL" sz="1400" kern="1200" dirty="0" smtClean="0">
              <a:solidFill>
                <a:schemeClr val="bg1"/>
              </a:solidFill>
            </a:rPr>
            <a:t>מ. כוכבי</a:t>
          </a:r>
          <a:endParaRPr lang="he-IL" sz="1400" kern="1200" dirty="0">
            <a:solidFill>
              <a:schemeClr val="bg1"/>
            </a:solidFill>
          </a:endParaRPr>
        </a:p>
      </dsp:txBody>
      <dsp:txXfrm>
        <a:off x="146443" y="1348492"/>
        <a:ext cx="702627" cy="702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A731D-8AFA-48DA-8883-E8DFB60F7ACF}">
      <dsp:nvSpPr>
        <dsp:cNvPr id="0" name=""/>
        <dsp:cNvSpPr/>
      </dsp:nvSpPr>
      <dsp:spPr>
        <a:xfrm>
          <a:off x="493956" y="421098"/>
          <a:ext cx="3013965" cy="301396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D642C-F4FE-4913-A60E-724B62CFB29D}">
      <dsp:nvSpPr>
        <dsp:cNvPr id="0" name=""/>
        <dsp:cNvSpPr/>
      </dsp:nvSpPr>
      <dsp:spPr>
        <a:xfrm>
          <a:off x="493956" y="421098"/>
          <a:ext cx="3013965" cy="301396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8D4C3-D84A-4FB3-B54A-9794AFBB56F6}">
      <dsp:nvSpPr>
        <dsp:cNvPr id="0" name=""/>
        <dsp:cNvSpPr/>
      </dsp:nvSpPr>
      <dsp:spPr>
        <a:xfrm>
          <a:off x="493956" y="421098"/>
          <a:ext cx="3013965" cy="301396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D91F2-B909-4234-BBD3-C89D6D3C9BE1}">
      <dsp:nvSpPr>
        <dsp:cNvPr id="0" name=""/>
        <dsp:cNvSpPr/>
      </dsp:nvSpPr>
      <dsp:spPr>
        <a:xfrm>
          <a:off x="493956" y="464138"/>
          <a:ext cx="3013965" cy="301396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56982-3626-4C94-A8E9-B5DACB81D451}">
      <dsp:nvSpPr>
        <dsp:cNvPr id="0" name=""/>
        <dsp:cNvSpPr/>
      </dsp:nvSpPr>
      <dsp:spPr>
        <a:xfrm>
          <a:off x="1307293" y="1234436"/>
          <a:ext cx="1387291" cy="1387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 err="1" smtClean="0">
              <a:solidFill>
                <a:schemeClr val="bg1"/>
              </a:solidFill>
            </a:rPr>
            <a:t>תוכנית</a:t>
          </a:r>
          <a:r>
            <a:rPr lang="he-IL" sz="2300" kern="1200" dirty="0" smtClean="0">
              <a:solidFill>
                <a:schemeClr val="bg1"/>
              </a:solidFill>
            </a:rPr>
            <a:t> מחוץ לקורס</a:t>
          </a:r>
          <a:endParaRPr lang="he-IL" sz="2300" kern="1200" dirty="0">
            <a:solidFill>
              <a:schemeClr val="bg1"/>
            </a:solidFill>
          </a:endParaRPr>
        </a:p>
      </dsp:txBody>
      <dsp:txXfrm>
        <a:off x="1510457" y="1437600"/>
        <a:ext cx="980963" cy="980963"/>
      </dsp:txXfrm>
    </dsp:sp>
    <dsp:sp modelId="{C66E3FB3-ADE1-44B9-B784-38883A90F424}">
      <dsp:nvSpPr>
        <dsp:cNvPr id="0" name=""/>
        <dsp:cNvSpPr/>
      </dsp:nvSpPr>
      <dsp:spPr>
        <a:xfrm>
          <a:off x="1515387" y="-29493"/>
          <a:ext cx="971103" cy="9711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bg1"/>
              </a:solidFill>
            </a:rPr>
            <a:t>סדנת חלל</a:t>
          </a:r>
          <a:endParaRPr lang="he-IL" sz="1600" kern="1200" dirty="0">
            <a:solidFill>
              <a:schemeClr val="bg1"/>
            </a:solidFill>
          </a:endParaRPr>
        </a:p>
      </dsp:txBody>
      <dsp:txXfrm>
        <a:off x="1657602" y="112722"/>
        <a:ext cx="686673" cy="686673"/>
      </dsp:txXfrm>
    </dsp:sp>
    <dsp:sp modelId="{11150B2D-671E-4363-92CB-3DAA8E145D2F}">
      <dsp:nvSpPr>
        <dsp:cNvPr id="0" name=""/>
        <dsp:cNvSpPr/>
      </dsp:nvSpPr>
      <dsp:spPr>
        <a:xfrm>
          <a:off x="2987410" y="1442529"/>
          <a:ext cx="971103" cy="9711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bg1"/>
              </a:solidFill>
            </a:rPr>
            <a:t>סדנת סייבר</a:t>
          </a:r>
          <a:endParaRPr lang="he-IL" sz="1600" kern="1200" dirty="0">
            <a:solidFill>
              <a:schemeClr val="bg1"/>
            </a:solidFill>
          </a:endParaRPr>
        </a:p>
      </dsp:txBody>
      <dsp:txXfrm>
        <a:off x="3129625" y="1584744"/>
        <a:ext cx="686673" cy="686673"/>
      </dsp:txXfrm>
    </dsp:sp>
    <dsp:sp modelId="{3922DBB1-BA4E-4E8E-AB1A-F182C5A981BC}">
      <dsp:nvSpPr>
        <dsp:cNvPr id="0" name=""/>
        <dsp:cNvSpPr/>
      </dsp:nvSpPr>
      <dsp:spPr>
        <a:xfrm>
          <a:off x="1515387" y="2848260"/>
          <a:ext cx="971103" cy="11036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900" kern="1200" dirty="0" smtClean="0"/>
            <a:t>?</a:t>
          </a:r>
          <a:endParaRPr lang="he-IL" sz="4900" kern="1200" dirty="0"/>
        </a:p>
      </dsp:txBody>
      <dsp:txXfrm>
        <a:off x="1657602" y="3009891"/>
        <a:ext cx="686673" cy="780426"/>
      </dsp:txXfrm>
    </dsp:sp>
    <dsp:sp modelId="{B2FEB590-215C-4BE2-A13C-50D58A80C143}">
      <dsp:nvSpPr>
        <dsp:cNvPr id="0" name=""/>
        <dsp:cNvSpPr/>
      </dsp:nvSpPr>
      <dsp:spPr>
        <a:xfrm>
          <a:off x="-39655" y="1442529"/>
          <a:ext cx="1137143" cy="9711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bg1"/>
              </a:solidFill>
            </a:rPr>
            <a:t>תפיסת הפעלה סייבר</a:t>
          </a:r>
          <a:r>
            <a:rPr lang="en-US" sz="1400" kern="1200" dirty="0" smtClean="0">
              <a:solidFill>
                <a:schemeClr val="bg1"/>
              </a:solidFill>
            </a:rPr>
            <a:t/>
          </a:r>
          <a:br>
            <a:rPr lang="en-US" sz="1400" kern="1200" dirty="0" smtClean="0">
              <a:solidFill>
                <a:schemeClr val="bg1"/>
              </a:solidFill>
            </a:rPr>
          </a:br>
          <a:r>
            <a:rPr lang="he-IL" sz="1400" kern="1200" dirty="0" err="1" smtClean="0">
              <a:solidFill>
                <a:schemeClr val="bg1"/>
              </a:solidFill>
            </a:rPr>
            <a:t>ל.כרמלי</a:t>
          </a:r>
          <a:endParaRPr lang="he-IL" sz="1400" kern="1200" dirty="0"/>
        </a:p>
      </dsp:txBody>
      <dsp:txXfrm>
        <a:off x="126876" y="1584744"/>
        <a:ext cx="804081" cy="686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516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121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822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7743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8865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4831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3360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6329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8616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9786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094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7086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5853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9230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2802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2204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2137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4361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0683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3205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765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40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238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360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826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216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939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282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433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1A3BE6-42DA-46D6-82FF-F223FEDA63C5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605B-4B47-4919-B2B1-56129B590C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7024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קורס עולם דיגיטלי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פרופסור דני רז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644" y="1567745"/>
            <a:ext cx="4239683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9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11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עולם דיגיטלי- </a:t>
            </a:r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הישג נדרש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295274" y="2142310"/>
            <a:ext cx="78967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המטרה: 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המשתתפים יכירו 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טכנולוגיות מתקדמות ואת השפעתן ברמה הגלובלית ועל </a:t>
            </a:r>
            <a:r>
              <a:rPr lang="he-IL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הבטל"מ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של ישראל. </a:t>
            </a:r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המשתתפים יחשפו לדילמות 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ומתחים הכרוכים בפיתוח ושימוש בטכנולוגיות 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אלו.</a:t>
            </a:r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המשתתפים יוכלו לנתח מצבים הקשורים לתחום עיסוקם בהקשר הדיגיטלי</a:t>
            </a:r>
            <a:r>
              <a:rPr lang="he-IL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תוך הבנת הטכנולוגיות הרלוונטיות, הנעת גורמי טכנולוגיה לתכלית מתן פתרונות במרחב עלות-סיכון- תועלת.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 </a:t>
            </a:r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במהלך הקורס יבוצע הקשר לארבעת יסודות </a:t>
            </a:r>
            <a:r>
              <a:rPr lang="he-IL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הבטל"מ</a:t>
            </a:r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הקורס כולל עבודת סיום/מבחן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310"/>
            <a:ext cx="4153989" cy="45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קורס עולם דיגיטלי – פרופסור דן רז 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070" y="289710"/>
            <a:ext cx="3249930" cy="1391665"/>
          </a:xfrm>
          <a:prstGeom prst="rect">
            <a:avLst/>
          </a:prstGeom>
        </p:spPr>
      </p:pic>
      <p:graphicFrame>
        <p:nvGraphicFramePr>
          <p:cNvPr id="14" name="דיאגרמה 13"/>
          <p:cNvGraphicFramePr/>
          <p:nvPr/>
        </p:nvGraphicFramePr>
        <p:xfrm>
          <a:off x="8084459" y="2361021"/>
          <a:ext cx="4020457" cy="381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דיאגרמה 14"/>
          <p:cNvGraphicFramePr/>
          <p:nvPr/>
        </p:nvGraphicFramePr>
        <p:xfrm>
          <a:off x="3948112" y="2383578"/>
          <a:ext cx="3860800" cy="379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7" name="תמונה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" y="1834166"/>
            <a:ext cx="1770739" cy="20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עולם דיגיטלי – תכנים נוספים לבחינה 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025" y="606233"/>
            <a:ext cx="3249930" cy="1391665"/>
          </a:xfrm>
          <a:prstGeom prst="rect">
            <a:avLst/>
          </a:prstGeom>
        </p:spPr>
      </p:pic>
      <p:graphicFrame>
        <p:nvGraphicFramePr>
          <p:cNvPr id="15" name="דיאגרמה 14"/>
          <p:cNvGraphicFramePr/>
          <p:nvPr/>
        </p:nvGraphicFramePr>
        <p:xfrm>
          <a:off x="4441914" y="2425113"/>
          <a:ext cx="3860800" cy="406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דיאגרמה 15"/>
          <p:cNvGraphicFramePr/>
          <p:nvPr/>
        </p:nvGraphicFramePr>
        <p:xfrm>
          <a:off x="203198" y="2425113"/>
          <a:ext cx="3918859" cy="3922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תמונה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44420" y="2916300"/>
            <a:ext cx="3256536" cy="308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3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07"/>
            <a:ext cx="12192000" cy="68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461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יונים">
  <a:themeElements>
    <a:clrScheme name="יונים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יונים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94</Words>
  <Application>Microsoft Office PowerPoint</Application>
  <PresentationFormat>מסך רחב</PresentationFormat>
  <Paragraphs>38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Tahoma</vt:lpstr>
      <vt:lpstr>Times New Roman</vt:lpstr>
      <vt:lpstr>Wingdings 3</vt:lpstr>
      <vt:lpstr>ערכת נושא Office</vt:lpstr>
      <vt:lpstr>יונים</vt:lpstr>
      <vt:lpstr>קורס עולם דיגיטלי</vt:lpstr>
      <vt:lpstr>עולם דיגיטלי- הישג נדרש</vt:lpstr>
      <vt:lpstr>קורס עולם דיגיטלי – פרופסור דן רז </vt:lpstr>
      <vt:lpstr>עולם דיגיטלי – תכנים נוספים לבחינה 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עולם דיגיטלי- הישג נדרש</dc:title>
  <dc:creator>u26657</dc:creator>
  <cp:lastModifiedBy>u26657</cp:lastModifiedBy>
  <cp:revision>4</cp:revision>
  <dcterms:created xsi:type="dcterms:W3CDTF">2019-08-14T20:07:36Z</dcterms:created>
  <dcterms:modified xsi:type="dcterms:W3CDTF">2019-08-14T20:11:06Z</dcterms:modified>
</cp:coreProperties>
</file>