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99E25B90-F840-4774-9418-5C2044BB6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70B95D26-A84B-4797-B84C-8CB9D8678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07C7E412-0A38-452C-A243-2AECA6D8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א'/שבט/תש"פ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D53EAE81-FBFF-4589-AE00-E38E1969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63C27E3E-29F4-4192-8FEB-4615ED8E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130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7AEDB42-8E5A-41C3-B552-4B7EF7C84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5E864325-9251-4C7B-8399-A951482C5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3C586DDF-2034-4135-9CAE-2577CF793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א'/שבט/תש"פ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DCB6A4D6-E153-4F6C-B865-4D49A917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5218E0F1-0D2B-41CF-B5ED-5569CA4A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089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xmlns="" id="{2F669F6B-D19B-40D2-ABD3-E3A98C1BF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55D1F324-583A-44D4-9FEB-3D5F02D53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55526083-6077-4629-9F20-26685F11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א'/שבט/תש"פ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D913197D-E666-40EB-8C00-4B2C26DFB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F2222479-5D13-4938-82A8-7DE4AE65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742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4B66BD1-F6C7-41D5-991F-B4FD4BD3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F0923024-7A0D-48F8-88FF-03A010797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F8973429-9AE6-4D99-B243-0EA6C3CB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א'/שבט/תש"פ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23DBD140-8069-47D1-8EE3-4718A5B7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C36CEAA6-D695-483C-9E08-325CF562A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103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A493A95F-8DCA-4C7D-886B-2E242AB5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1BD0ACAD-5822-4EDC-BAB5-39AB1F13F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20DBC0A1-0B8A-4269-BB99-DC6168FB1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א'/שבט/תש"פ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D55E54B6-E204-4FE2-BD83-985B329E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3175E190-6811-4D4F-947C-633D0C32A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654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67E2DEA8-E603-4208-96FB-629AAF086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2510FCE4-91A2-4D71-B6ED-F18C71F0F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0ABCBBDF-A82F-46C8-A257-9B9543CBC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0821C56C-2040-4F61-9B66-BDDCD312E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א'/שבט/תש"פ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7E554FF0-BDBD-4648-A670-0DEA8461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722FCA6E-8933-4000-8A49-272DDBB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801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90307E55-6AA5-4E18-AB13-356C34B8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229644A1-F427-491A-8CC2-CB4759385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DF250680-689B-4021-9185-C0E459C31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xmlns="" id="{D647498A-0E58-4166-A2AA-C62CABAEA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xmlns="" id="{F940A947-7FF8-4311-8E90-B2C64A30B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xmlns="" id="{7AB0A12C-D440-48E6-8D68-06D0B590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א'/שבט/תש"פ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xmlns="" id="{9B5D3CC8-9951-40C3-BF1F-1A783DD4F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xmlns="" id="{6EAB5D20-A8A0-4C63-B72E-0CDDB924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260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890CB1DA-C57F-4FAA-B37F-E35EFC72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xmlns="" id="{F12EAED4-8516-426B-94BD-F0FEDE5AB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א'/שבט/תש"פ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xmlns="" id="{14C24148-C12C-425A-8DD4-73490E366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xmlns="" id="{27E5E331-E997-42F6-B82F-1F1DBD7F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306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xmlns="" id="{88A8D234-D740-44EC-B154-200BC7EB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א'/שבט/תש"פ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xmlns="" id="{456EC7DE-036C-47C7-8AA0-08C787CC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10DE6120-D397-4829-84C0-49933645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86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8F19342D-AAEE-41D2-8274-C71249EA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C5688111-0DEC-4BCC-A336-3DF832C41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E843C109-AFD6-4080-BFAA-09C12DBD9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C0B33A38-047D-4623-AE6C-6D661602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א'/שבט/תש"פ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178769E8-C054-4930-9F65-2F090774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54ADB3C3-1D0E-4883-A2FA-E7A06E0EC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550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DC0C18EE-DA09-4699-91F7-00016FC6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xmlns="" id="{304C7106-E1A1-4F48-8EE8-F693929EC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AB243BAD-942C-40E8-9E2E-1064703CA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691CCD7E-B3AE-4A39-B531-E019D3AB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77D5-6E6F-494D-BB1E-B667D0AA4DC3}" type="datetimeFigureOut">
              <a:rPr lang="he-IL" smtClean="0"/>
              <a:t>א'/שבט/תש"פ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1EDDD7D4-5D29-4B7C-84F7-58C3DE4F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FCF5E640-7FDB-44A1-ACC7-DE5E3678A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145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xmlns="" id="{71208BF6-81E2-4E42-98F1-3ABC9DF7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856EBBC2-D827-40D0-A713-E14F5CF1A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4CE59AF6-903F-4D36-80B7-59499F41E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F77D5-6E6F-494D-BB1E-B667D0AA4DC3}" type="datetimeFigureOut">
              <a:rPr lang="he-IL" smtClean="0"/>
              <a:t>א'/שבט/תש"פ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D4C226C4-BEEA-4BB0-B29D-C96BC31BE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A44CA6D4-7293-470B-9AF6-172DCEBA4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4ABC-93F5-4616-8CFF-DF73C3B93A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958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xmlns="" id="{1B16DB9E-CD56-4504-9537-A8AA54BEE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151498"/>
              </p:ext>
            </p:extLst>
          </p:nvPr>
        </p:nvGraphicFramePr>
        <p:xfrm>
          <a:off x="604433" y="218686"/>
          <a:ext cx="11417086" cy="63388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475847">
                  <a:extLst>
                    <a:ext uri="{9D8B030D-6E8A-4147-A177-3AD203B41FA5}">
                      <a16:colId xmlns:a16="http://schemas.microsoft.com/office/drawing/2014/main" xmlns="" val="572892156"/>
                    </a:ext>
                  </a:extLst>
                </a:gridCol>
                <a:gridCol w="2017435">
                  <a:extLst>
                    <a:ext uri="{9D8B030D-6E8A-4147-A177-3AD203B41FA5}">
                      <a16:colId xmlns:a16="http://schemas.microsoft.com/office/drawing/2014/main" xmlns="" val="3055054569"/>
                    </a:ext>
                  </a:extLst>
                </a:gridCol>
                <a:gridCol w="1923804"/>
              </a:tblGrid>
              <a:tr h="364937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Notes and main events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Period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Timeline</a:t>
                      </a:r>
                      <a:endParaRPr lang="he-I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3784783"/>
                  </a:ext>
                </a:extLst>
              </a:tr>
              <a:tr h="364937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Era of the patriarchs;</a:t>
                      </a:r>
                      <a:r>
                        <a:rPr lang="en-US" sz="1600" baseline="0" dirty="0" smtClean="0"/>
                        <a:t> invasion of the people of the sea 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Late</a:t>
                      </a:r>
                      <a:r>
                        <a:rPr lang="en-US" sz="1600" baseline="0" dirty="0" smtClean="0"/>
                        <a:t> Bronze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/>
                        <a:t>1550-1250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6547847"/>
                  </a:ext>
                </a:extLst>
              </a:tr>
              <a:tr h="369187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Egypt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Exodus; settlement; Kings Saul and David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Iron age</a:t>
                      </a:r>
                      <a:r>
                        <a:rPr lang="en-US" sz="1600" baseline="0" dirty="0" smtClean="0"/>
                        <a:t> I</a:t>
                      </a:r>
                      <a:endParaRPr lang="he-IL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/>
                        <a:t>1250- 1000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3514600"/>
                  </a:ext>
                </a:extLst>
              </a:tr>
              <a:tr h="369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solidFill>
                            <a:schemeClr val="bg1"/>
                          </a:solidFill>
                        </a:rPr>
                        <a:t> 7</a:t>
                      </a:r>
                      <a:r>
                        <a:rPr lang="he-IL" sz="16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 </a:t>
                      </a:r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Exile of Israeli; 701 Sennacherib Campaign 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Iron</a:t>
                      </a:r>
                      <a:r>
                        <a:rPr lang="he-IL" sz="1600" dirty="0" smtClean="0"/>
                        <a:t> </a:t>
                      </a:r>
                      <a:r>
                        <a:rPr lang="en-US" sz="1600" dirty="0" smtClean="0"/>
                        <a:t>age II</a:t>
                      </a:r>
                      <a:endParaRPr lang="he-IL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/>
                        <a:t>1000-700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4931539"/>
                  </a:ext>
                </a:extLst>
              </a:tr>
              <a:tr h="395348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586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Destruction of the First Temple of Jerusalem </a:t>
                      </a:r>
                      <a:endParaRPr lang="he-IL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Iron</a:t>
                      </a:r>
                      <a:r>
                        <a:rPr lang="en-US" sz="1600" baseline="0" dirty="0" smtClean="0"/>
                        <a:t> age </a:t>
                      </a:r>
                      <a:r>
                        <a:rPr lang="en-US" sz="1600" dirty="0" smtClean="0"/>
                        <a:t>III</a:t>
                      </a:r>
                      <a:endParaRPr lang="he-IL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/>
                        <a:t>700-586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2260543"/>
                  </a:ext>
                </a:extLst>
              </a:tr>
              <a:tr h="369187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Return to Zion;</a:t>
                      </a:r>
                      <a:r>
                        <a:rPr lang="en-US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Construction of the Second Temple on Jerusalem  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Persian</a:t>
                      </a:r>
                      <a:endParaRPr lang="he-IL" sz="16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/>
                        <a:t>586-332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4888228"/>
                  </a:ext>
                </a:extLst>
              </a:tr>
              <a:tr h="369187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322</a:t>
                      </a:r>
                      <a:r>
                        <a:rPr lang="en-US" sz="1600" baseline="0" dirty="0" smtClean="0"/>
                        <a:t> Alexander the Great conquest </a:t>
                      </a:r>
                      <a:endParaRPr lang="he-IL" sz="16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Hellenic</a:t>
                      </a:r>
                      <a:endParaRPr lang="he-IL" sz="16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/>
                        <a:t>332-167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2656055"/>
                  </a:ext>
                </a:extLst>
              </a:tr>
              <a:tr h="369187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167 </a:t>
                      </a:r>
                      <a:r>
                        <a:rPr lang="en-US" sz="1600" dirty="0" err="1" smtClean="0"/>
                        <a:t>Hasmonean</a:t>
                      </a:r>
                      <a:r>
                        <a:rPr lang="en-US" sz="1600" dirty="0" smtClean="0"/>
                        <a:t> Revolt and establishment</a:t>
                      </a:r>
                      <a:r>
                        <a:rPr lang="en-US" sz="1600" baseline="0" dirty="0" smtClean="0"/>
                        <a:t> of the State </a:t>
                      </a:r>
                      <a:endParaRPr lang="he-IL" sz="16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Hasmonean</a:t>
                      </a:r>
                      <a:endParaRPr lang="he-IL" sz="16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/>
                        <a:t>167-63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9813837"/>
                  </a:ext>
                </a:extLst>
              </a:tr>
              <a:tr h="387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birth of Christ and the year 0. </a:t>
                      </a:r>
                      <a:r>
                        <a:rPr lang="en-US" sz="1600" baseline="0" dirty="0" smtClean="0"/>
                        <a:t>Romans conquer the land of Israel </a:t>
                      </a:r>
                      <a:endParaRPr lang="he-IL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Ancient</a:t>
                      </a:r>
                      <a:r>
                        <a:rPr lang="en-US" sz="1600" baseline="0" dirty="0" smtClean="0"/>
                        <a:t> Roman</a:t>
                      </a:r>
                      <a:endParaRPr lang="he-IL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/>
                        <a:t>63-0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8871521"/>
                  </a:ext>
                </a:extLst>
              </a:tr>
              <a:tr h="395348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/>
                        <a:t>70</a:t>
                      </a:r>
                      <a:r>
                        <a:rPr lang="en-US" sz="1600" b="1" baseline="0" dirty="0" smtClean="0"/>
                        <a:t>  - 9</a:t>
                      </a:r>
                      <a:r>
                        <a:rPr lang="en-US" sz="1600" b="1" baseline="30000" dirty="0" smtClean="0"/>
                        <a:t>th</a:t>
                      </a:r>
                      <a:r>
                        <a:rPr lang="en-US" sz="1600" b="1" baseline="0" dirty="0" smtClean="0"/>
                        <a:t> of Av, </a:t>
                      </a:r>
                      <a:r>
                        <a:rPr lang="en-US" sz="1800" b="1" dirty="0" smtClean="0"/>
                        <a:t>The Great Revolt</a:t>
                      </a:r>
                      <a:r>
                        <a:rPr lang="en-US" sz="1800" b="1" baseline="0" dirty="0" smtClean="0"/>
                        <a:t> and Destruction of the Second Temple </a:t>
                      </a:r>
                      <a:endParaRPr lang="he-IL" sz="1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0" dirty="0" smtClean="0"/>
                        <a:t>Ancient</a:t>
                      </a:r>
                      <a:r>
                        <a:rPr lang="en-US" sz="1600" b="0" baseline="0" dirty="0" smtClean="0"/>
                        <a:t> Roman</a:t>
                      </a:r>
                      <a:endParaRPr lang="he-IL" sz="1600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b="0" dirty="0"/>
                        <a:t>70-67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2894286"/>
                  </a:ext>
                </a:extLst>
              </a:tr>
              <a:tr h="369187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Bar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Kokhba</a:t>
                      </a:r>
                      <a:r>
                        <a:rPr lang="en-US" sz="1600" baseline="0" dirty="0" smtClean="0"/>
                        <a:t> Revolt </a:t>
                      </a:r>
                      <a:endParaRPr lang="he-IL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Ancient</a:t>
                      </a:r>
                      <a:r>
                        <a:rPr lang="en-US" sz="1600" baseline="0" dirty="0" smtClean="0"/>
                        <a:t> Roman</a:t>
                      </a:r>
                      <a:endParaRPr lang="he-IL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/>
                        <a:t>135-132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7550613"/>
                  </a:ext>
                </a:extLst>
              </a:tr>
              <a:tr h="369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Cultural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Prosperity,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Tannaim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literature</a:t>
                      </a:r>
                      <a:r>
                        <a:rPr lang="en-US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Sanhedrin </a:t>
                      </a:r>
                      <a:endParaRPr lang="en-US" sz="16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Later</a:t>
                      </a:r>
                      <a:r>
                        <a:rPr lang="en-US" sz="1600" baseline="0" dirty="0" smtClean="0"/>
                        <a:t> Roman</a:t>
                      </a:r>
                      <a:endParaRPr lang="he-IL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/>
                        <a:t>313-135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4096033"/>
                  </a:ext>
                </a:extLst>
              </a:tr>
              <a:tr h="369187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Christianity</a:t>
                      </a:r>
                      <a:r>
                        <a:rPr lang="en-US" sz="1600" baseline="0" dirty="0" smtClean="0"/>
                        <a:t> becomes the state’s official religion </a:t>
                      </a:r>
                      <a:endParaRPr lang="he-IL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Byzantine</a:t>
                      </a:r>
                      <a:r>
                        <a:rPr lang="en-US" sz="1600" baseline="0" dirty="0" smtClean="0"/>
                        <a:t> </a:t>
                      </a:r>
                      <a:endParaRPr lang="he-IL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/>
                        <a:t>640-313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0878419"/>
                  </a:ext>
                </a:extLst>
              </a:tr>
              <a:tr h="369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The</a:t>
                      </a:r>
                      <a:r>
                        <a:rPr lang="en-US" sz="1600" baseline="0" dirty="0" smtClean="0"/>
                        <a:t> Muslims conquer the land;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Umayyad and Abbas</a:t>
                      </a:r>
                      <a:r>
                        <a:rPr lang="en-US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Caliphate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en-US" sz="16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Early</a:t>
                      </a:r>
                      <a:r>
                        <a:rPr lang="en-US" sz="1600" baseline="0" dirty="0" smtClean="0"/>
                        <a:t> Muslim </a:t>
                      </a:r>
                      <a:endParaRPr lang="he-IL" sz="16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/>
                        <a:t>1099-640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5325898"/>
                  </a:ext>
                </a:extLst>
              </a:tr>
              <a:tr h="369187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Crusaders</a:t>
                      </a:r>
                      <a:r>
                        <a:rPr lang="en-US" sz="1600" baseline="0" dirty="0" smtClean="0"/>
                        <a:t> Conquer the land  </a:t>
                      </a:r>
                      <a:endParaRPr lang="he-IL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Crusaders</a:t>
                      </a:r>
                      <a:endParaRPr lang="he-IL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/>
                        <a:t>1187-1099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5100645"/>
                  </a:ext>
                </a:extLst>
              </a:tr>
              <a:tr h="369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1187 Saladin conquests;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Ayyubid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Fatimid</a:t>
                      </a:r>
                      <a:r>
                        <a:rPr lang="en-US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aseline="0" dirty="0" smtClean="0"/>
                        <a:t>and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Mamluk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Caliphates 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aseline="0" dirty="0" smtClean="0"/>
                        <a:t>Later Muslim </a:t>
                      </a:r>
                      <a:endParaRPr lang="he-IL" sz="16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/>
                        <a:t>1517-1187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1179242"/>
                  </a:ext>
                </a:extLst>
              </a:tr>
              <a:tr h="369187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Part of the Ottoman Empire</a:t>
                      </a:r>
                      <a:r>
                        <a:rPr lang="en-US" sz="1600" baseline="0" dirty="0" smtClean="0"/>
                        <a:t> </a:t>
                      </a:r>
                      <a:endParaRPr lang="he-IL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Ottoman Empire</a:t>
                      </a:r>
                      <a:endParaRPr lang="he-IL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/>
                        <a:t>1917-1517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6374646"/>
                  </a:ext>
                </a:extLst>
              </a:tr>
            </a:tbl>
          </a:graphicData>
        </a:graphic>
      </p:graphicFrame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xmlns="" id="{EA12E971-1780-4785-9DAF-DAB9D788D2A9}"/>
              </a:ext>
            </a:extLst>
          </p:cNvPr>
          <p:cNvCxnSpPr>
            <a:cxnSpLocks/>
          </p:cNvCxnSpPr>
          <p:nvPr/>
        </p:nvCxnSpPr>
        <p:spPr>
          <a:xfrm flipH="1" flipV="1">
            <a:off x="294468" y="3611105"/>
            <a:ext cx="11893990" cy="10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xmlns="" id="{745ABB5E-B20F-475F-8D0C-8D793F5E54AE}"/>
              </a:ext>
            </a:extLst>
          </p:cNvPr>
          <p:cNvSpPr txBox="1"/>
          <p:nvPr/>
        </p:nvSpPr>
        <p:spPr>
          <a:xfrm>
            <a:off x="0" y="3388092"/>
            <a:ext cx="4111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0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xmlns="" id="{0F15FD2A-D583-44D6-BBEF-0B30C71CBCAC}"/>
              </a:ext>
            </a:extLst>
          </p:cNvPr>
          <p:cNvSpPr txBox="1"/>
          <p:nvPr/>
        </p:nvSpPr>
        <p:spPr>
          <a:xfrm rot="16200000">
            <a:off x="-760865" y="2056687"/>
            <a:ext cx="19833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BC</a:t>
            </a:r>
            <a:endParaRPr lang="he-IL" sz="2400" b="1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xmlns="" id="{DC4BD98F-CCE1-410D-91C7-4B7F20C95FCF}"/>
              </a:ext>
            </a:extLst>
          </p:cNvPr>
          <p:cNvSpPr txBox="1"/>
          <p:nvPr/>
        </p:nvSpPr>
        <p:spPr>
          <a:xfrm rot="16200000">
            <a:off x="-757958" y="5048828"/>
            <a:ext cx="18765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AD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183550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B988FFF-1546-481B-9E02-C68C8F14C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42"/>
          <a:stretch/>
        </p:blipFill>
        <p:spPr bwMode="auto">
          <a:xfrm rot="5400000">
            <a:off x="2648674" y="-2648673"/>
            <a:ext cx="6894653" cy="121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אליפסה 12">
            <a:extLst>
              <a:ext uri="{FF2B5EF4-FFF2-40B4-BE49-F238E27FC236}">
                <a16:creationId xmlns:a16="http://schemas.microsoft.com/office/drawing/2014/main" xmlns="" id="{AAA9A37F-D21A-4271-B070-99E9C08F0220}"/>
              </a:ext>
            </a:extLst>
          </p:cNvPr>
          <p:cNvSpPr/>
          <p:nvPr/>
        </p:nvSpPr>
        <p:spPr>
          <a:xfrm rot="5601366">
            <a:off x="8355401" y="4166251"/>
            <a:ext cx="235423" cy="217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xmlns="" id="{E55D2DDE-02D2-4ED0-9058-EC29F19A4D6B}"/>
              </a:ext>
            </a:extLst>
          </p:cNvPr>
          <p:cNvSpPr/>
          <p:nvPr/>
        </p:nvSpPr>
        <p:spPr>
          <a:xfrm rot="5601366">
            <a:off x="3107100" y="3847628"/>
            <a:ext cx="225536" cy="206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/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xmlns="" id="{E14EAA1B-9706-432A-9654-378936DBE600}"/>
              </a:ext>
            </a:extLst>
          </p:cNvPr>
          <p:cNvSpPr/>
          <p:nvPr/>
        </p:nvSpPr>
        <p:spPr>
          <a:xfrm rot="5601366">
            <a:off x="7855744" y="4758807"/>
            <a:ext cx="179441" cy="190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xmlns="" id="{9C87BE95-1FDF-48AB-9400-9CCACE799AAE}"/>
              </a:ext>
            </a:extLst>
          </p:cNvPr>
          <p:cNvSpPr/>
          <p:nvPr/>
        </p:nvSpPr>
        <p:spPr>
          <a:xfrm rot="5601366">
            <a:off x="6256922" y="4630618"/>
            <a:ext cx="266991" cy="1853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8" name="אליפסה 17">
            <a:extLst>
              <a:ext uri="{FF2B5EF4-FFF2-40B4-BE49-F238E27FC236}">
                <a16:creationId xmlns:a16="http://schemas.microsoft.com/office/drawing/2014/main" xmlns="" id="{EDC3E1C5-4BDC-4A4F-8083-96D0E23522E0}"/>
              </a:ext>
            </a:extLst>
          </p:cNvPr>
          <p:cNvSpPr/>
          <p:nvPr/>
        </p:nvSpPr>
        <p:spPr>
          <a:xfrm rot="5601366" flipH="1">
            <a:off x="4877741" y="4395993"/>
            <a:ext cx="252521" cy="24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xmlns="" id="{75AB14C3-5E5E-4BAF-8AC6-7AD1AA2A2B68}"/>
              </a:ext>
            </a:extLst>
          </p:cNvPr>
          <p:cNvSpPr txBox="1"/>
          <p:nvPr/>
        </p:nvSpPr>
        <p:spPr>
          <a:xfrm rot="5601366">
            <a:off x="5704668" y="3533956"/>
            <a:ext cx="1484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Shiloh</a:t>
            </a:r>
            <a:endParaRPr lang="he-IL" sz="2400" b="1" dirty="0"/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xmlns="" id="{135A77C3-87F5-4CB8-8E14-EDB25D8D296D}"/>
              </a:ext>
            </a:extLst>
          </p:cNvPr>
          <p:cNvSpPr txBox="1"/>
          <p:nvPr/>
        </p:nvSpPr>
        <p:spPr>
          <a:xfrm rot="5601366">
            <a:off x="7171062" y="3543236"/>
            <a:ext cx="14861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/>
              <a:t>Nablus</a:t>
            </a:r>
            <a:endParaRPr lang="he-IL" b="1" dirty="0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xmlns="" id="{6C333AC5-08AB-4E93-93F1-8118C148FF79}"/>
              </a:ext>
            </a:extLst>
          </p:cNvPr>
          <p:cNvSpPr txBox="1"/>
          <p:nvPr/>
        </p:nvSpPr>
        <p:spPr>
          <a:xfrm rot="5601366">
            <a:off x="8006040" y="3226595"/>
            <a:ext cx="12365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Samaria </a:t>
            </a:r>
            <a:endParaRPr lang="he-IL" sz="1600" b="1" dirty="0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xmlns="" id="{20DC73A6-F78E-4FF6-8B33-F9FD1C595789}"/>
              </a:ext>
            </a:extLst>
          </p:cNvPr>
          <p:cNvSpPr txBox="1"/>
          <p:nvPr/>
        </p:nvSpPr>
        <p:spPr>
          <a:xfrm rot="5601366">
            <a:off x="4286342" y="3207987"/>
            <a:ext cx="15448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Jerusalem</a:t>
            </a:r>
            <a:endParaRPr lang="he-IL" sz="2400" b="1" dirty="0"/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xmlns="" id="{90799135-2A11-4CCE-A6CF-DA2772F2887F}"/>
              </a:ext>
            </a:extLst>
          </p:cNvPr>
          <p:cNvSpPr txBox="1"/>
          <p:nvPr/>
        </p:nvSpPr>
        <p:spPr>
          <a:xfrm rot="5601366">
            <a:off x="2675740" y="2839873"/>
            <a:ext cx="11577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Hebron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178684296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193</Words>
  <Application>Microsoft Office PowerPoint</Application>
  <PresentationFormat>Widescreen</PresentationFormat>
  <Paragraphs>59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ערכת נושא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Hewlett-Packard Company</dc:creator>
  <cp:lastModifiedBy>GOI</cp:lastModifiedBy>
  <cp:revision>16</cp:revision>
  <dcterms:created xsi:type="dcterms:W3CDTF">2020-01-21T21:13:45Z</dcterms:created>
  <dcterms:modified xsi:type="dcterms:W3CDTF">2020-01-27T07:35:53Z</dcterms:modified>
</cp:coreProperties>
</file>