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E25B90-F840-4774-9418-5C2044BB6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0B95D26-A84B-4797-B84C-8CB9D8678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C7E412-0A38-452C-A243-2AECA6D8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53EAE81-FBFF-4589-AE00-E38E1969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3C27E3E-29F4-4192-8FEB-4615ED8E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30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AEDB42-8E5A-41C3-B552-4B7EF7C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864325-9251-4C7B-8399-A951482C5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586DDF-2034-4135-9CAE-2577CF79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B6A4D6-E153-4F6C-B865-4D49A917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18E0F1-0D2B-41CF-B5ED-5569CA4A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08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F669F6B-D19B-40D2-ABD3-E3A98C1BF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5D1F324-583A-44D4-9FEB-3D5F02D5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5526083-6077-4629-9F20-26685F11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13197D-E666-40EB-8C00-4B2C26DF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222479-5D13-4938-82A8-7DE4AE65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4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B66BD1-F6C7-41D5-991F-B4FD4BD3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923024-7A0D-48F8-88FF-03A01079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973429-9AE6-4D99-B243-0EA6C3C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DBD140-8069-47D1-8EE3-4718A5B7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6CEAA6-D695-483C-9E08-325CF562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0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93A95F-8DCA-4C7D-886B-2E242AB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BD0ACAD-5822-4EDC-BAB5-39AB1F13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DBC0A1-0B8A-4269-BB99-DC6168FB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55E54B6-E204-4FE2-BD83-985B329E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75E190-6811-4D4F-947C-633D0C3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54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E2DEA8-E603-4208-96FB-629AAF08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10FCE4-91A2-4D71-B6ED-F18C71F0F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ABCBBDF-A82F-46C8-A257-9B9543CB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821C56C-2040-4F61-9B66-BDDCD312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554FF0-BDBD-4648-A670-0DEA8461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22FCA6E-8933-4000-8A49-272DDBB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01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307E55-6AA5-4E18-AB13-356C34B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9644A1-F427-491A-8CC2-CB475938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F250680-689B-4021-9185-C0E459C31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647498A-0E58-4166-A2AA-C62CABAEA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940A947-7FF8-4311-8E90-B2C64A30B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AB0A12C-D440-48E6-8D68-06D0B590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B5D3CC8-9951-40C3-BF1F-1A783DD4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EAB5D20-A8A0-4C63-B72E-0CDDB92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60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0CB1DA-C57F-4FAA-B37F-E35EFC72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12EAED4-8516-426B-94BD-F0FEDE5A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4C24148-C12C-425A-8DD4-73490E36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7E5E331-E997-42F6-B82F-1F1DBD7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0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8A8D234-D740-44EC-B154-200BC7EB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56EC7DE-036C-47C7-8AA0-08C787CC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0DE6120-D397-4829-84C0-49933645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6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19342D-AAEE-41D2-8274-C71249EA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5688111-0DEC-4BCC-A336-3DF832C4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843C109-AFD6-4080-BFAA-09C12DBD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0B33A38-047D-4623-AE6C-6D661602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78769E8-C054-4930-9F65-2F090774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4ADB3C3-1D0E-4883-A2FA-E7A06E0E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5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0C18EE-DA09-4699-91F7-00016FC6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04C7106-E1A1-4F48-8EE8-F693929EC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B243BAD-942C-40E8-9E2E-1064703CA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91CCD7E-B3AE-4A39-B531-E019D3AB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EDDD7D4-5D29-4B7C-84F7-58C3DE4F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CF5E640-7FDB-44A1-ACC7-DE5E3678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4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1208BF6-81E2-4E42-98F1-3ABC9DF7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6EBBC2-D827-40D0-A713-E14F5CF1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E59AF6-903F-4D36-80B7-59499F41E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C226C4-BEEA-4BB0-B29D-C96BC31B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4CA6D4-7293-470B-9AF6-172DCEBA4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5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1B16DB9E-CD56-4504-9537-A8AA54BEE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30576"/>
              </p:ext>
            </p:extLst>
          </p:nvPr>
        </p:nvGraphicFramePr>
        <p:xfrm>
          <a:off x="956931" y="-2"/>
          <a:ext cx="11235070" cy="68580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75502">
                  <a:extLst>
                    <a:ext uri="{9D8B030D-6E8A-4147-A177-3AD203B41FA5}">
                      <a16:colId xmlns:a16="http://schemas.microsoft.com/office/drawing/2014/main" val="572892156"/>
                    </a:ext>
                  </a:extLst>
                </a:gridCol>
                <a:gridCol w="1863346">
                  <a:extLst>
                    <a:ext uri="{9D8B030D-6E8A-4147-A177-3AD203B41FA5}">
                      <a16:colId xmlns:a16="http://schemas.microsoft.com/office/drawing/2014/main" val="3055054569"/>
                    </a:ext>
                  </a:extLst>
                </a:gridCol>
                <a:gridCol w="6996222">
                  <a:extLst>
                    <a:ext uri="{9D8B030D-6E8A-4147-A177-3AD203B41FA5}">
                      <a16:colId xmlns:a16="http://schemas.microsoft.com/office/drawing/2014/main" val="3773876417"/>
                    </a:ext>
                  </a:extLst>
                </a:gridCol>
              </a:tblGrid>
              <a:tr h="39482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ציר הזמן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שם התקופה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הערות ואירועים מרכזיים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84783"/>
                  </a:ext>
                </a:extLst>
              </a:tr>
              <a:tr h="39482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1550-1250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ברונזה מאוחרת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תקופת האבות, פלישת גויי הים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47847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1250- 1000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הברזל </a:t>
                      </a:r>
                      <a:r>
                        <a:rPr lang="en-US" dirty="0"/>
                        <a:t>I</a:t>
                      </a:r>
                      <a:endParaRPr lang="he-IL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יציאת מצריים, התנחלות, שאול ודוד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14600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1000-700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ברזל </a:t>
                      </a:r>
                      <a:r>
                        <a:rPr lang="en-US" dirty="0"/>
                        <a:t>II</a:t>
                      </a:r>
                      <a:endParaRPr lang="he-IL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 722 גלות ישראל</a:t>
                      </a:r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, 701 מסע סנחריב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31539"/>
                  </a:ext>
                </a:extLst>
              </a:tr>
              <a:tr h="42773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700-586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ברזל </a:t>
                      </a:r>
                      <a:r>
                        <a:rPr lang="en-US" dirty="0"/>
                        <a:t>III</a:t>
                      </a:r>
                      <a:endParaRPr lang="he-IL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586- חורבן בית ראשון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60543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586-332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הפרסית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שיבת ציון, בניין בית המקדש השני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88228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332-167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הלניסטית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כיבוש אלכסנדר מוקדון 332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56055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167-63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חשמונאית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מרד החשמונאים 167 והקמת מדינה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13837"/>
                  </a:ext>
                </a:extLst>
              </a:tr>
              <a:tr h="41977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63-0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קדומה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כיבוש ארץ ישראל על ידי הרומאים, </a:t>
                      </a:r>
                      <a:r>
                        <a:rPr lang="he-IL" sz="2000" b="1" dirty="0">
                          <a:solidFill>
                            <a:srgbClr val="FF0000"/>
                          </a:solidFill>
                        </a:rPr>
                        <a:t>שנת 0 הולדת ישו ואיפס הזמנים</a:t>
                      </a:r>
                      <a:r>
                        <a:rPr lang="he-IL" dirty="0"/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71521"/>
                  </a:ext>
                </a:extLst>
              </a:tr>
              <a:tr h="42773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70-67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קדומה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מרד גדול, </a:t>
                      </a:r>
                      <a:r>
                        <a:rPr lang="he-IL" sz="2000" b="1" dirty="0"/>
                        <a:t>ט' באב 70 חורבן בית שני</a:t>
                      </a:r>
                      <a:endParaRPr lang="he-I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94286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135-132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קדומה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מרד בר כוכבא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50613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313-135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מאוחרת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צמיחה יישובית, ספרות התנאים, סנהדרין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96033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640-313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ביזנטית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הנצרות הופכת לדת מדינה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78419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1099-640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מוסלמית קדומה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כיבוש ארץ ישראל על ידי המוסלמים, תקופה </a:t>
                      </a:r>
                      <a:r>
                        <a:rPr lang="he-IL" dirty="0" err="1"/>
                        <a:t>אומאית</a:t>
                      </a:r>
                      <a:r>
                        <a:rPr lang="he-IL" dirty="0"/>
                        <a:t> ותקופה </a:t>
                      </a:r>
                      <a:r>
                        <a:rPr lang="he-IL" dirty="0" err="1"/>
                        <a:t>עבסית</a:t>
                      </a:r>
                      <a:endParaRPr lang="he-IL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25898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1187-1099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צלבנים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כיבוש הארץ על ידי הצלבנים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00645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1517-1187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מוסלמית מאוחרת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1187 כיבושי </a:t>
                      </a:r>
                      <a:r>
                        <a:rPr lang="he-IL" dirty="0" err="1"/>
                        <a:t>צלאח</a:t>
                      </a:r>
                      <a:r>
                        <a:rPr lang="he-IL" dirty="0"/>
                        <a:t> אדין, </a:t>
                      </a:r>
                      <a:r>
                        <a:rPr lang="he-IL" dirty="0" err="1"/>
                        <a:t>איובים</a:t>
                      </a:r>
                      <a:r>
                        <a:rPr lang="he-IL" dirty="0"/>
                        <a:t>, </a:t>
                      </a:r>
                      <a:r>
                        <a:rPr lang="he-IL" dirty="0" err="1"/>
                        <a:t>פאתימים</a:t>
                      </a:r>
                      <a:r>
                        <a:rPr lang="he-IL" dirty="0"/>
                        <a:t> וממלוכים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79242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1917-1517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אימפריה עות'מנית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חלק מהאימפריה </a:t>
                      </a:r>
                      <a:r>
                        <a:rPr lang="he-IL" dirty="0" err="1"/>
                        <a:t>העותמנית</a:t>
                      </a:r>
                      <a:endParaRPr lang="he-IL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74646"/>
                  </a:ext>
                </a:extLst>
              </a:tr>
            </a:tbl>
          </a:graphicData>
        </a:graphic>
      </p:graphicFrame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EA12E971-1780-4785-9DAF-DAB9D788D2A9}"/>
              </a:ext>
            </a:extLst>
          </p:cNvPr>
          <p:cNvCxnSpPr>
            <a:cxnSpLocks/>
          </p:cNvCxnSpPr>
          <p:nvPr/>
        </p:nvCxnSpPr>
        <p:spPr>
          <a:xfrm flipH="1">
            <a:off x="414669" y="3605843"/>
            <a:ext cx="117773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45ABB5E-B20F-475F-8D0C-8D793F5E54AE}"/>
              </a:ext>
            </a:extLst>
          </p:cNvPr>
          <p:cNvSpPr txBox="1"/>
          <p:nvPr/>
        </p:nvSpPr>
        <p:spPr>
          <a:xfrm>
            <a:off x="0" y="3388092"/>
            <a:ext cx="411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0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F15FD2A-D583-44D6-BBEF-0B30C71CBCAC}"/>
              </a:ext>
            </a:extLst>
          </p:cNvPr>
          <p:cNvSpPr txBox="1"/>
          <p:nvPr/>
        </p:nvSpPr>
        <p:spPr>
          <a:xfrm rot="16200000">
            <a:off x="-342520" y="2047406"/>
            <a:ext cx="1983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לפני הספירה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C4BD98F-CCE1-410D-91C7-4B7F20C95FCF}"/>
              </a:ext>
            </a:extLst>
          </p:cNvPr>
          <p:cNvSpPr txBox="1"/>
          <p:nvPr/>
        </p:nvSpPr>
        <p:spPr>
          <a:xfrm rot="16200000">
            <a:off x="-323525" y="5231708"/>
            <a:ext cx="1876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אחרי הספירה</a:t>
            </a:r>
          </a:p>
        </p:txBody>
      </p:sp>
    </p:spTree>
    <p:extLst>
      <p:ext uri="{BB962C8B-B14F-4D97-AF65-F5344CB8AC3E}">
        <p14:creationId xmlns:p14="http://schemas.microsoft.com/office/powerpoint/2010/main" val="304470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B988FFF-1546-481B-9E02-C68C8F14C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2"/>
          <a:stretch/>
        </p:blipFill>
        <p:spPr bwMode="auto">
          <a:xfrm rot="5400000">
            <a:off x="2648674" y="-2648673"/>
            <a:ext cx="6894653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אליפסה 12">
            <a:extLst>
              <a:ext uri="{FF2B5EF4-FFF2-40B4-BE49-F238E27FC236}">
                <a16:creationId xmlns:a16="http://schemas.microsoft.com/office/drawing/2014/main" id="{AAA9A37F-D21A-4271-B070-99E9C08F0220}"/>
              </a:ext>
            </a:extLst>
          </p:cNvPr>
          <p:cNvSpPr/>
          <p:nvPr/>
        </p:nvSpPr>
        <p:spPr>
          <a:xfrm rot="5601366">
            <a:off x="8355401" y="4166251"/>
            <a:ext cx="235423" cy="21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E55D2DDE-02D2-4ED0-9058-EC29F19A4D6B}"/>
              </a:ext>
            </a:extLst>
          </p:cNvPr>
          <p:cNvSpPr/>
          <p:nvPr/>
        </p:nvSpPr>
        <p:spPr>
          <a:xfrm rot="5601366">
            <a:off x="3107100" y="3847628"/>
            <a:ext cx="225536" cy="20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E14EAA1B-9706-432A-9654-378936DBE600}"/>
              </a:ext>
            </a:extLst>
          </p:cNvPr>
          <p:cNvSpPr/>
          <p:nvPr/>
        </p:nvSpPr>
        <p:spPr>
          <a:xfrm rot="5601366">
            <a:off x="7855744" y="4758807"/>
            <a:ext cx="179441" cy="19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9C87BE95-1FDF-48AB-9400-9CCACE799AAE}"/>
              </a:ext>
            </a:extLst>
          </p:cNvPr>
          <p:cNvSpPr/>
          <p:nvPr/>
        </p:nvSpPr>
        <p:spPr>
          <a:xfrm rot="5601366">
            <a:off x="6256922" y="4630618"/>
            <a:ext cx="266991" cy="185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EDC3E1C5-4BDC-4A4F-8083-96D0E23522E0}"/>
              </a:ext>
            </a:extLst>
          </p:cNvPr>
          <p:cNvSpPr/>
          <p:nvPr/>
        </p:nvSpPr>
        <p:spPr>
          <a:xfrm rot="5601366" flipH="1">
            <a:off x="4877741" y="4395993"/>
            <a:ext cx="252521" cy="24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5AB14C3-5E5E-4BAF-8AC6-7AD1AA2A2B68}"/>
              </a:ext>
            </a:extLst>
          </p:cNvPr>
          <p:cNvSpPr txBox="1"/>
          <p:nvPr/>
        </p:nvSpPr>
        <p:spPr>
          <a:xfrm rot="5601366">
            <a:off x="5995422" y="3842260"/>
            <a:ext cx="867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שילה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5A77C3-87F5-4CB8-8E14-EDB25D8D296D}"/>
              </a:ext>
            </a:extLst>
          </p:cNvPr>
          <p:cNvSpPr txBox="1"/>
          <p:nvPr/>
        </p:nvSpPr>
        <p:spPr>
          <a:xfrm rot="5601366">
            <a:off x="7469303" y="3859478"/>
            <a:ext cx="852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שכם</a:t>
            </a:r>
            <a:endParaRPr lang="he-IL" b="1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6C333AC5-08AB-4E93-93F1-8118C148FF79}"/>
              </a:ext>
            </a:extLst>
          </p:cNvPr>
          <p:cNvSpPr txBox="1"/>
          <p:nvPr/>
        </p:nvSpPr>
        <p:spPr>
          <a:xfrm rot="5601366">
            <a:off x="8109640" y="3305670"/>
            <a:ext cx="1016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שומרון</a:t>
            </a:r>
            <a:endParaRPr lang="he-IL" b="1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0DC73A6-F78E-4FF6-8B33-F9FD1C595789}"/>
              </a:ext>
            </a:extLst>
          </p:cNvPr>
          <p:cNvSpPr txBox="1"/>
          <p:nvPr/>
        </p:nvSpPr>
        <p:spPr>
          <a:xfrm rot="5601366">
            <a:off x="4461498" y="3393714"/>
            <a:ext cx="1172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ירושלים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0799135-2A11-4CCE-A6CF-DA2772F2887F}"/>
              </a:ext>
            </a:extLst>
          </p:cNvPr>
          <p:cNvSpPr txBox="1"/>
          <p:nvPr/>
        </p:nvSpPr>
        <p:spPr>
          <a:xfrm rot="5601366">
            <a:off x="2762916" y="2932310"/>
            <a:ext cx="9725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חברון</a:t>
            </a:r>
          </a:p>
        </p:txBody>
      </p:sp>
    </p:spTree>
    <p:extLst>
      <p:ext uri="{BB962C8B-B14F-4D97-AF65-F5344CB8AC3E}">
        <p14:creationId xmlns:p14="http://schemas.microsoft.com/office/powerpoint/2010/main" val="17868429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167</Words>
  <Application>Microsoft Office PowerPoint</Application>
  <PresentationFormat>מסך רחב</PresentationFormat>
  <Paragraphs>59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Hewlett-Packard Company</dc:creator>
  <cp:lastModifiedBy>משתמש לא ידוע</cp:lastModifiedBy>
  <cp:revision>11</cp:revision>
  <dcterms:created xsi:type="dcterms:W3CDTF">2020-01-21T21:13:45Z</dcterms:created>
  <dcterms:modified xsi:type="dcterms:W3CDTF">2020-01-22T05:56:26Z</dcterms:modified>
</cp:coreProperties>
</file>