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947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562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951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304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4494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165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050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457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7442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198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460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66C3-E772-429D-B5FC-33F51D05C1FA}" type="datetimeFigureOut">
              <a:rPr lang="he-IL" smtClean="0"/>
              <a:t>כ"ח/חשון/תשפ"א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1E209-F5F2-4D98-89F2-7FD3BD0445E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400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תמונה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5368" y="457200"/>
            <a:ext cx="8061157" cy="56067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2472948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מסך רחב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u23920</cp:lastModifiedBy>
  <cp:revision>1</cp:revision>
  <dcterms:created xsi:type="dcterms:W3CDTF">2020-11-15T07:42:32Z</dcterms:created>
  <dcterms:modified xsi:type="dcterms:W3CDTF">2020-11-15T07:42:49Z</dcterms:modified>
</cp:coreProperties>
</file>